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992" r:id="rId2"/>
    <p:sldId id="1003" r:id="rId3"/>
    <p:sldId id="1000" r:id="rId4"/>
    <p:sldId id="1001" r:id="rId5"/>
    <p:sldId id="1002" r:id="rId6"/>
    <p:sldId id="909" r:id="rId7"/>
    <p:sldId id="910" r:id="rId8"/>
    <p:sldId id="1021" r:id="rId9"/>
    <p:sldId id="1022" r:id="rId10"/>
    <p:sldId id="1020" r:id="rId11"/>
    <p:sldId id="1023" r:id="rId12"/>
    <p:sldId id="911" r:id="rId13"/>
    <p:sldId id="712" r:id="rId14"/>
    <p:sldId id="713" r:id="rId15"/>
    <p:sldId id="895" r:id="rId16"/>
    <p:sldId id="894" r:id="rId17"/>
    <p:sldId id="1007" r:id="rId18"/>
    <p:sldId id="715" r:id="rId19"/>
    <p:sldId id="716" r:id="rId20"/>
    <p:sldId id="718" r:id="rId21"/>
    <p:sldId id="719" r:id="rId22"/>
    <p:sldId id="721" r:id="rId23"/>
    <p:sldId id="1027" r:id="rId24"/>
    <p:sldId id="725" r:id="rId25"/>
    <p:sldId id="728" r:id="rId26"/>
    <p:sldId id="731" r:id="rId27"/>
    <p:sldId id="734" r:id="rId28"/>
    <p:sldId id="736" r:id="rId29"/>
    <p:sldId id="912" r:id="rId30"/>
    <p:sldId id="998" r:id="rId31"/>
    <p:sldId id="1025" r:id="rId32"/>
    <p:sldId id="1008" r:id="rId33"/>
    <p:sldId id="1024" r:id="rId34"/>
    <p:sldId id="1010" r:id="rId35"/>
    <p:sldId id="1009" r:id="rId36"/>
    <p:sldId id="1026" r:id="rId37"/>
    <p:sldId id="999" r:id="rId38"/>
    <p:sldId id="1012" r:id="rId39"/>
    <p:sldId id="993" r:id="rId40"/>
    <p:sldId id="1013" r:id="rId41"/>
    <p:sldId id="1014" r:id="rId42"/>
    <p:sldId id="1015" r:id="rId43"/>
    <p:sldId id="994" r:id="rId44"/>
    <p:sldId id="995" r:id="rId45"/>
    <p:sldId id="1017" r:id="rId46"/>
    <p:sldId id="1016" r:id="rId47"/>
    <p:sldId id="996" r:id="rId48"/>
    <p:sldId id="1019" r:id="rId49"/>
  </p:sldIdLst>
  <p:sldSz cx="9144000" cy="6858000" type="screen4x3"/>
  <p:notesSz cx="6858000" cy="9723438"/>
  <p:defaultTextStyle>
    <a:defPPr>
      <a:defRPr lang="fr-FR"/>
    </a:defPPr>
    <a:lvl1pPr algn="l" rtl="0" fontAlgn="base">
      <a:spcBef>
        <a:spcPct val="0"/>
      </a:spcBef>
      <a:spcAft>
        <a:spcPct val="0"/>
      </a:spcAft>
      <a:defRPr sz="2800"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8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8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8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8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00080"/>
    <a:srgbClr val="339933"/>
    <a:srgbClr val="FF0066"/>
    <a:srgbClr val="CCFFFF"/>
    <a:srgbClr val="FFFFCC"/>
    <a:srgbClr val="00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37" autoAdjust="0"/>
    <p:restoredTop sz="94576" autoAdjust="0"/>
  </p:normalViewPr>
  <p:slideViewPr>
    <p:cSldViewPr>
      <p:cViewPr varScale="1">
        <p:scale>
          <a:sx n="62" d="100"/>
          <a:sy n="62" d="100"/>
        </p:scale>
        <p:origin x="16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6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fr-FR"/>
          </a:p>
        </p:txBody>
      </p:sp>
      <p:sp>
        <p:nvSpPr>
          <p:cNvPr id="4099" name="Rectangle 3"/>
          <p:cNvSpPr>
            <a:spLocks noGrp="1" noChangeArrowheads="1"/>
          </p:cNvSpPr>
          <p:nvPr>
            <p:ph type="dt" sz="quarter" idx="1"/>
          </p:nvPr>
        </p:nvSpPr>
        <p:spPr bwMode="auto">
          <a:xfrm>
            <a:off x="388620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fr-FR"/>
          </a:p>
        </p:txBody>
      </p:sp>
      <p:sp>
        <p:nvSpPr>
          <p:cNvPr id="4100" name="Rectangle 4"/>
          <p:cNvSpPr>
            <a:spLocks noGrp="1" noChangeArrowheads="1"/>
          </p:cNvSpPr>
          <p:nvPr>
            <p:ph type="ftr" sz="quarter" idx="2"/>
          </p:nvPr>
        </p:nvSpPr>
        <p:spPr bwMode="auto">
          <a:xfrm>
            <a:off x="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fr-FR"/>
          </a:p>
        </p:txBody>
      </p:sp>
      <p:sp>
        <p:nvSpPr>
          <p:cNvPr id="4101" name="Rectangle 5"/>
          <p:cNvSpPr>
            <a:spLocks noGrp="1" noChangeArrowheads="1"/>
          </p:cNvSpPr>
          <p:nvPr>
            <p:ph type="sldNum" sz="quarter" idx="3"/>
          </p:nvPr>
        </p:nvSpPr>
        <p:spPr bwMode="auto">
          <a:xfrm>
            <a:off x="388620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044D7742-FA90-4D49-821C-F043B5843821}" type="slidenum">
              <a:rPr lang="fr-FR" altLang="fr-F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85775"/>
          </a:xfrm>
          <a:prstGeom prst="rect">
            <a:avLst/>
          </a:prstGeom>
        </p:spPr>
        <p:txBody>
          <a:bodyPr vert="horz" lIns="91440" tIns="45720" rIns="91440" bIns="45720" rtlCol="0"/>
          <a:lstStyle>
            <a:lvl1pPr algn="r">
              <a:defRPr sz="1200"/>
            </a:lvl1pPr>
          </a:lstStyle>
          <a:p>
            <a:pPr>
              <a:defRPr/>
            </a:pPr>
            <a:fld id="{FC48017E-8835-4190-A16D-1E24D2C71D4C}" type="datetimeFigureOut">
              <a:rPr lang="fr-FR"/>
              <a:pPr>
                <a:defRPr/>
              </a:pPr>
              <a:t>16/05/2020</a:t>
            </a:fld>
            <a:endParaRPr lang="fr-FR"/>
          </a:p>
        </p:txBody>
      </p:sp>
      <p:sp>
        <p:nvSpPr>
          <p:cNvPr id="4" name="Espace réservé de l'image des diapositives 3"/>
          <p:cNvSpPr>
            <a:spLocks noGrp="1" noRot="1" noChangeAspect="1"/>
          </p:cNvSpPr>
          <p:nvPr>
            <p:ph type="sldImg" idx="2"/>
          </p:nvPr>
        </p:nvSpPr>
        <p:spPr>
          <a:xfrm>
            <a:off x="998538" y="728663"/>
            <a:ext cx="4860925" cy="3646487"/>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618038"/>
            <a:ext cx="5486400" cy="4376737"/>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236075"/>
            <a:ext cx="2971800" cy="485775"/>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9236075"/>
            <a:ext cx="2971800" cy="4857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3DD3209-E279-4DFC-AEFF-D16CB3EEEB1C}"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972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fld id="{0A4622EA-DA1D-4AF0-9D59-BD183B93F619}" type="slidenum">
              <a:rPr lang="fr-FR" altLang="fr-FR" sz="1200"/>
              <a:pPr eaLnBrk="1" hangingPunct="1"/>
              <a:t>18</a:t>
            </a:fld>
            <a:endParaRPr lang="fr-FR" altLang="fr-F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3F80B82E-3C63-4B58-B349-E929D106ACAC}" type="slidenum">
              <a:rPr lang="fr-FR" altLang="fr-FR"/>
              <a:pPr/>
              <a:t>‹N°›</a:t>
            </a:fld>
            <a:endParaRPr lang="fr-FR" altLang="fr-FR"/>
          </a:p>
        </p:txBody>
      </p:sp>
    </p:spTree>
    <p:extLst>
      <p:ext uri="{BB962C8B-B14F-4D97-AF65-F5344CB8AC3E}">
        <p14:creationId xmlns:p14="http://schemas.microsoft.com/office/powerpoint/2010/main" val="3112911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C9D17476-4422-48FA-9870-CA440188F195}" type="slidenum">
              <a:rPr lang="fr-FR" altLang="fr-FR"/>
              <a:pPr/>
              <a:t>‹N°›</a:t>
            </a:fld>
            <a:endParaRPr lang="fr-FR" altLang="fr-FR"/>
          </a:p>
        </p:txBody>
      </p:sp>
    </p:spTree>
    <p:extLst>
      <p:ext uri="{BB962C8B-B14F-4D97-AF65-F5344CB8AC3E}">
        <p14:creationId xmlns:p14="http://schemas.microsoft.com/office/powerpoint/2010/main" val="2070444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0907A94E-2E1D-4C10-9F3F-3091CE5C2984}" type="slidenum">
              <a:rPr lang="fr-FR" altLang="fr-FR"/>
              <a:pPr/>
              <a:t>‹N°›</a:t>
            </a:fld>
            <a:endParaRPr lang="fr-FR" altLang="fr-FR"/>
          </a:p>
        </p:txBody>
      </p:sp>
    </p:spTree>
    <p:extLst>
      <p:ext uri="{BB962C8B-B14F-4D97-AF65-F5344CB8AC3E}">
        <p14:creationId xmlns:p14="http://schemas.microsoft.com/office/powerpoint/2010/main" val="1465075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9E7D1574-462B-460E-B037-60C77FB03CB9}" type="slidenum">
              <a:rPr lang="fr-FR" altLang="fr-FR"/>
              <a:pPr/>
              <a:t>‹N°›</a:t>
            </a:fld>
            <a:endParaRPr lang="fr-FR" altLang="fr-FR"/>
          </a:p>
        </p:txBody>
      </p:sp>
    </p:spTree>
    <p:extLst>
      <p:ext uri="{BB962C8B-B14F-4D97-AF65-F5344CB8AC3E}">
        <p14:creationId xmlns:p14="http://schemas.microsoft.com/office/powerpoint/2010/main" val="234830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A0BAA0D-5B0D-42E2-AC2A-9DB7E3FE0F76}" type="slidenum">
              <a:rPr lang="fr-FR" altLang="fr-FR"/>
              <a:pPr/>
              <a:t>‹N°›</a:t>
            </a:fld>
            <a:endParaRPr lang="fr-FR" altLang="fr-FR"/>
          </a:p>
        </p:txBody>
      </p:sp>
    </p:spTree>
    <p:extLst>
      <p:ext uri="{BB962C8B-B14F-4D97-AF65-F5344CB8AC3E}">
        <p14:creationId xmlns:p14="http://schemas.microsoft.com/office/powerpoint/2010/main" val="960958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61787350-3D8A-452E-8F72-25E3D5CBD594}" type="slidenum">
              <a:rPr lang="fr-FR" altLang="fr-FR"/>
              <a:pPr/>
              <a:t>‹N°›</a:t>
            </a:fld>
            <a:endParaRPr lang="fr-FR" altLang="fr-FR"/>
          </a:p>
        </p:txBody>
      </p:sp>
    </p:spTree>
    <p:extLst>
      <p:ext uri="{BB962C8B-B14F-4D97-AF65-F5344CB8AC3E}">
        <p14:creationId xmlns:p14="http://schemas.microsoft.com/office/powerpoint/2010/main" val="323687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6FCDEC98-6E40-4129-8E35-96B6BBF41F67}" type="slidenum">
              <a:rPr lang="fr-FR" altLang="fr-FR"/>
              <a:pPr/>
              <a:t>‹N°›</a:t>
            </a:fld>
            <a:endParaRPr lang="fr-FR" altLang="fr-FR"/>
          </a:p>
        </p:txBody>
      </p:sp>
    </p:spTree>
    <p:extLst>
      <p:ext uri="{BB962C8B-B14F-4D97-AF65-F5344CB8AC3E}">
        <p14:creationId xmlns:p14="http://schemas.microsoft.com/office/powerpoint/2010/main" val="418651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9ADC04FC-A1B2-485A-84E7-7670C3B1C2E6}" type="slidenum">
              <a:rPr lang="fr-FR" altLang="fr-FR"/>
              <a:pPr/>
              <a:t>‹N°›</a:t>
            </a:fld>
            <a:endParaRPr lang="fr-FR" altLang="fr-FR"/>
          </a:p>
        </p:txBody>
      </p:sp>
    </p:spTree>
    <p:extLst>
      <p:ext uri="{BB962C8B-B14F-4D97-AF65-F5344CB8AC3E}">
        <p14:creationId xmlns:p14="http://schemas.microsoft.com/office/powerpoint/2010/main" val="116962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EFB0FA92-3356-4A3A-8EAC-5720EB845AC3}" type="slidenum">
              <a:rPr lang="fr-FR" altLang="fr-FR"/>
              <a:pPr/>
              <a:t>‹N°›</a:t>
            </a:fld>
            <a:endParaRPr lang="fr-FR" altLang="fr-FR"/>
          </a:p>
        </p:txBody>
      </p:sp>
    </p:spTree>
    <p:extLst>
      <p:ext uri="{BB962C8B-B14F-4D97-AF65-F5344CB8AC3E}">
        <p14:creationId xmlns:p14="http://schemas.microsoft.com/office/powerpoint/2010/main" val="66929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09F9DA93-302B-42A6-A198-B63C54168D3F}" type="slidenum">
              <a:rPr lang="fr-FR" altLang="fr-FR"/>
              <a:pPr/>
              <a:t>‹N°›</a:t>
            </a:fld>
            <a:endParaRPr lang="fr-FR" altLang="fr-FR"/>
          </a:p>
        </p:txBody>
      </p:sp>
    </p:spTree>
    <p:extLst>
      <p:ext uri="{BB962C8B-B14F-4D97-AF65-F5344CB8AC3E}">
        <p14:creationId xmlns:p14="http://schemas.microsoft.com/office/powerpoint/2010/main" val="228642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C8467A7D-0049-4510-BC49-0C894954B02B}" type="slidenum">
              <a:rPr lang="fr-FR" altLang="fr-FR"/>
              <a:pPr/>
              <a:t>‹N°›</a:t>
            </a:fld>
            <a:endParaRPr lang="fr-FR" altLang="fr-FR"/>
          </a:p>
        </p:txBody>
      </p:sp>
    </p:spTree>
    <p:extLst>
      <p:ext uri="{BB962C8B-B14F-4D97-AF65-F5344CB8AC3E}">
        <p14:creationId xmlns:p14="http://schemas.microsoft.com/office/powerpoint/2010/main" val="369636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AA7B92EB-F519-4108-8319-C45B11099F00}"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4.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9.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77.jpe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84.jpe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86.jpe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89.jpe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6.xml"/><Relationship Id="rId7" Type="http://schemas.openxmlformats.org/officeDocument/2006/relationships/image" Target="../media/image17.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3.pn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ZoneTexte 2"/>
          <p:cNvSpPr txBox="1">
            <a:spLocks noChangeArrowheads="1"/>
          </p:cNvSpPr>
          <p:nvPr/>
        </p:nvSpPr>
        <p:spPr bwMode="auto">
          <a:xfrm>
            <a:off x="0" y="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sz="4000">
                <a:solidFill>
                  <a:srgbClr val="FF0000"/>
                </a:solidFill>
              </a:rPr>
              <a:t>Tricolpés ou Eudicotylédones </a:t>
            </a:r>
          </a:p>
          <a:p>
            <a:pPr algn="ctr" eaLnBrk="1" hangingPunct="1"/>
            <a:r>
              <a:rPr lang="fr-FR" altLang="fr-FR" sz="4000">
                <a:solidFill>
                  <a:srgbClr val="FF0000"/>
                </a:solidFill>
              </a:rPr>
              <a:t>ou </a:t>
            </a:r>
          </a:p>
          <a:p>
            <a:pPr algn="ctr" eaLnBrk="1" hangingPunct="1"/>
            <a:r>
              <a:rPr lang="fr-FR" altLang="fr-FR" sz="4000">
                <a:solidFill>
                  <a:srgbClr val="FF0000"/>
                </a:solidFill>
              </a:rPr>
              <a:t>Euangiospermes triaperturées</a:t>
            </a:r>
          </a:p>
        </p:txBody>
      </p:sp>
      <p:sp>
        <p:nvSpPr>
          <p:cNvPr id="2051" name="Rectangle 3"/>
          <p:cNvSpPr>
            <a:spLocks noChangeArrowheads="1"/>
          </p:cNvSpPr>
          <p:nvPr/>
        </p:nvSpPr>
        <p:spPr bwMode="auto">
          <a:xfrm>
            <a:off x="1214438" y="2286000"/>
            <a:ext cx="64293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fr-FR" altLang="fr-FR"/>
              <a:t>pollen à 3 apertures (sauf exceptions !)</a:t>
            </a:r>
          </a:p>
          <a:p>
            <a:pPr eaLnBrk="1" hangingPunct="1"/>
            <a:endParaRPr lang="fr-FR" altLang="fr-FR"/>
          </a:p>
        </p:txBody>
      </p:sp>
      <p:pic>
        <p:nvPicPr>
          <p:cNvPr id="2052" name="Picture 12" descr="http://forum.mikroscopia.com/index.php?app=core&amp;module=attach&amp;section=attach&amp;attach_rel_module=post&amp;attach_id=11443"/>
          <p:cNvPicPr>
            <a:picLocks noChangeAspect="1" noChangeArrowheads="1"/>
          </p:cNvPicPr>
          <p:nvPr/>
        </p:nvPicPr>
        <p:blipFill>
          <a:blip r:embed="rId4">
            <a:extLst>
              <a:ext uri="{28A0092B-C50C-407E-A947-70E740481C1C}">
                <a14:useLocalDpi xmlns:a14="http://schemas.microsoft.com/office/drawing/2010/main" val="0"/>
              </a:ext>
            </a:extLst>
          </a:blip>
          <a:srcRect l="15675" t="28000" r="26447" b="32001"/>
          <a:stretch>
            <a:fillRect/>
          </a:stretch>
        </p:blipFill>
        <p:spPr bwMode="auto">
          <a:xfrm>
            <a:off x="128588" y="3000375"/>
            <a:ext cx="46291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AutoShape 14" descr="data:image/jpeg;base64,/9j/4AAQSkZJRgABAQAAAQABAAD/2wCEAAkGBxQSEhUUExMUFhUXFxsZGBgXGBwdGxwYGhcaGhggGBoYHCggGRolHRcaIjIhJSkrLi4uGCA0ODMsNygtLisBCgoKBQUFDgUFDisZExkrKysrKysrKysrKysrKysrKysrKysrKysrKysrKysrKysrKysrKysrKysrKysrKysrK//AABEIALUBFgMBIgACEQEDEQH/xAAcAAABBQEBAQAAAAAAAAAAAAAFAAMEBgcCAQj/xABUEAABAgQDAwYGDQkHAwQDAQABAhEAAwQhEjFBBVFhBhMicYGRBxQyobHwCBcjNEJSU1R0ksHR0zVicpSys9Th8RUkM3OjtMNEgqIlQ2STVcLkFv/EABQBAQAAAAAAAAAAAAAAAAAAAAD/xAAUEQEAAAAAAAAAAAAAAAAAAAAA/9oADAMBAAIRAxEAPwAr4T+U+0ZO0pdLQz8AVTCZgwSi6gZxVeYhRcplgAOztk7xTto8vdtU6wifVlKlJxACXTlhiUm5TKZ3QcibERM8O85SNqS1JJSfFEBxmxmT0nvBI7YzlcyZNUlytavJS5KjckgB7l1KJ6yYC1TvCjtdP/WH/wCmR+FD+z/CJtuoUEyKla1atIkMOKjzTJHExYOT3IyXTShMqkCZOIxBCrpQN25St5vuG8yauo5heJKUBOSwLEbiQAHAc9kB7suu28snndpS5YHxZMlZPUBKA88TxtyuSW/tGdMIzaTTJH7knzwOnbQSE4kl0lnFmDtcDXO/VAurrSHYAJ3uM/T2wFoT4SamSSmdLEwAHpJKQrg4w4fREjZvhMlzQrFUcwvIImpQC5yYgMQ5bPQxnxqSrIP6O+BtXTpVYp6w0BrydvVYSn+84wAXmJRLIUXYWCMg+Ybyb5wxTcrKpgFTC4DKJlodw3SwpSbKd9NN8ZGnnZQ9yWW1TiI7j9hePKjlxPQQkoZSc8RzOhLAPAbHL5V1BB92IU1gUyxq+WB3w3gTym5c1cukqVyqgCZLQkpUESyQ9RKQ7FLHorIuNe7HZ/KypW/ujAvYDfmzuYI7PpVf2fXzlkkrlSwH3eNyC/ogLLtLldygkSjOXWS8ATiLS5BIPO8yUkc0+ILtuN2JYxX/AG3NsfPP9GR+FFTnbTnLThVNWpJADFRIYYS3U6EniUgnKI6UwF2Hhb2x88/0JH4UG9j8tdvVDFNVhR8dUmQB2e5OrsEQOSvI1KQmbUh1Zpl6Ddj3nhlF2lhy2n8smgFTbZ2oB7ptJZP5sinT+1KJiQvlDXt79mjceap/wYh1dYiVdTJ45d5OseUVYmeCpCgoDNj6/wA4Diu25tdnlbRL7pkiR+0mV9kVTavhC29TFptSQDkoSZBSeo815s4s80EFvR6uI8moRNSULSFJIuCHt666QFJ9tzbHzz/RkfhR57bu2Pnn+jI/CiDyt5LGn90lOqSTrmgnIHeNx7+NXIgLt7bu2Pnn+jI/Ci07Y5Z7aVV1qKWpTzcieUBJlyAwJXhGJcvQSzcndmTGPGLNy1q1o2jWhC1JBqJjsW+EsacFqHUojUwBvaHhQ21JmrlLrBiQopLSZDFtR7lkc4j+25tj55/oyPwopc6apalLUSpSiVKJzJJck8XghsHYs2rmiXKF8yT5KU6lR3emAs8vwr7ZUQBVkklgBIkEknIAc1cxcti7U5QThim1yZCSH6UiQpejdAS7Z6kHhEWi2bI2dL6DKmkdKapnO8JHwRbLhcmDeyJqzJSpflTDibUJIZOd8r9sBNTtOuGe0p54iTSjueSdx9RDVftTaGAmVtSYFD48imUBvfDJB7RAyrqCrE2QGuvlO4OTdFwcu6GJVUEOQkgOc79HyTbsdhniaAG7Y5V7fkDEKsTUaqlSJKmbPEnmnHXlFePhb2x88/0ZH4UGtqTplMrnZd5CiAQ56BOm4p0SdMusVtfZEqtHOSSlM43OQSs8dyuIz13wDPtubY+ef6Mj8KPPbd2x88/0ZH4UUydKKFFKgQoFiDmCM3hswH014EuU9VtCmnzKubzikTcKTgQlk4AWZCQDcwoEext951P+eP3aYUBWvD3+U0fRZf72fDHgz2CC9SvMnBKB3F8a+50g/pQZ8LeyzVbakyhYGlllR3JE2eVHraw4kRYKCiRKlhIAASnCgfmszF8+viYDzaMzpEqbGHATuZJLudSN+7jFarFBi9yCUkHI2zbUXIvBionKWlxcJF2DuoEAjK4Ie1juyMV7aKwryVEpUEkB2YOSCxuHHogBtPVhK8AJwlyN76+ZoZnAqxl2CR0R23y0huukpSbeUNXNjq3DrjmXUYk4TZQPSe2ZF/0dYCCKu+vGEJ5N48r14VG7nInV4ic7AE5c984ibd2ZziMSbqTccRqDxjiSrzwVoy7jcPMICiUdOVrSj4xA++NM2nThOyqyze5ygn9EVMn0keaKkmjCKu27GB1+vni78pFf+m1Yb/2pLnT3xItAZEBF25A7BCz4xMDpSegDqoa9Q9PVFRoKVU2YmWnNRAHbr2Z9kbXs6jTKlolp8lAAHYNd8A7M7fX7I8QsB+7LW32egwph7Lue/wC6GFlhr/Nv5N2mAW19kSqtARMKksrECkjiGLi4v/SFsrZEmjCubKiV5lRyA0AySPXQCG+dwtfr6gR6nqbWI0+eXLnLTcwOozL8GgHKya516sgOto5TO9fWz+rxFXOy9BHrfsjwEgD7stDfUwBJBCwULGJKgUqByI19RleMt5U7ENLOKblCryydU7jxGR7N8aRKmev3+u/jDfKnZgqaZSQHmJBXLbNxmO0OG3tAZAYP8vfylWfSJn7ZgCqD/Lsf+pVn0iZ+2YCDsPZEyqmplSg6jdzkEjMqO4fcNY1uipZVBI5qXc+UtWqlbzu0AD23vEXkfsdNHTBah7rNAUu1wCxSjg1nHxj1QA5VbWzS/SVlu3Z5Zebc7QDmzphra1Ms3lJdcziEjLqKsI78shdqma5d7ksOG7uL90AeQVEJchcxukpgonPILUOIDj1sJ20qizAXbuGFRD8X/a7gh1lUA5OTkX3W84xN1PwiBMqsKbk3GYz6KmfzILdWdwYlVNfEBoX4eSXbsT6IgJn+Vva3WGLd4EAfopyVhUtYdMxJSriki+EjX+W4PTUrXRVCpS1eSWxaEEOk8HBBbR+EWGjnYNRYpHY5I8yj5o45bUImyBPSCFSiEKtmhR6PWUqIH/cc7QA3lPQeMJE9A6aQywMykZEbyNeHVFOMXLk5tGwBNxmOHVrYQF5UbNEmd0PIWMSeG8dh8xEBtXsbfedT/nj92mFC9jd7zqf88fu0woAxyjlJO15im6Qo5CR1Kn1GL9kQztZRyS4bDuAN7i4JFs7awU2/RD+0VTS7qp5csbmTMmqPb0x3QJ2rLGPGzl2xAPYHEUkHyTbPiMoAWEAJugjCokMdQT8FJLi79sDpyGcZAkMygR0cRVYjqci5fRngotLJD4LgFLKe6k5Df0nD64oFzMrhClBxYEB1WAIckdf3wAWZT3xKbonpDeLsQeyBu0JIWXyIcJL5Pv3iD20gyVnFifF5TJAydOIAnMEufjHhAmrlJKFKC8RSpmd3Llx2H7IATO6aOI9OsQBBBmJUA4I6Sb94vfqiPUIDuMjlAeSDBGiJuNTA+UiDOz5QHSUWG8wEPa0tKaqToVAgtuAs/XB/ban2ZWf5VP8A7iVFe2wMR58g9BQw/og3ixbcI/suqb5KS3V4zJb14QFR8HdJjqCst0EvfebDzP3xqaR3hjFD8FcoHnjr0R2dL740JaYCHNS3ZbsYfYLxGqLHvueAPZqcm7Yl1Hf92uW8BhxiJOTnqznRv5ku3Y/GAiLmal2JZu3K3lW4asYjTFeb7t7RImjifVvNv6oizUMWa+Xb19UA0Tu81hl3R02umXmv9to9I+05ZtuO/wC6HJcu/wDLe3Y/VAOyPS+fHXiRYwQppreuWrdkQZSbeffllnnYHPffhKkpfTO1utz6fPAZbywoOYqpiQGSTjT1Lv5i47Isc7ZQqdu1KFB0CpmrX+ilRLHgVYUngqGfCnL91kq3yyO5Tj9oxYti0yv7X2lNY4UzJqXazmaFM/UnzwBfb84gPvdt+bC2l+y0ZpWKK55e+bdbdFnyuQXMXnlMvoq10Z9Cz+YmKLTDFNAJcqLXzN2a9x16NlAapRSuapZSCb4XOnlXPcD5or9bOs4z6Shud8KexosW2Vs/AAd9h6PPFSq5mFhxQluHOEg9oAPaIAbNUBifiO3pP527zENTAkPv7btZ46VceftwOYjzFYlG+oa+8mAnBN1B3F21dyWHUz9w3xYtjqE2WuUvyVpKD1K3HU5nrEU4AJYK3FQDC72DvnYDvgzsyrYulwLONQwDnvc9XGAqstJkzlIXYhTHrBtplB7bsgTKUqYlUtlA8CQFdmEg9g4COeXVOCpFQnJTIW3xwHSe1L/U4w7sBeOWpCsikjsIIPp9WgNK9jd7zqf88fu0woXsbvedT/nj92mFAXDlIyqkDVKEK7CpeQ4gHzwCrEqyUyOliATfEQUknEbCwPR3B3jjlPtMytuol/BnUktPEKTMqFJPdiHaIJ1VOCgkKIe4Nn1yfLM98AGq0gsAXSksOiSLizKIuLu4yaK8qSkGwQXLqOWJWIB1WIySz8IsNSkqSpeFSBZKShYZSUsUlIyAU+8WHGK/V4wVHCWExsKS4KcOZCshiOSb5QDNT5ORBJJBLEZHpWPklyGzt2wFq5Yu7gBg+d7Z67u+DNeXBA6VkllPhKS5bCzP5zYFoEA3VcMxsPKxMMzvwgWbSAHiSQW7+310hidICQyQ6Ro+p43tEydYBtMgDuLC/ZClS3N9LwEOQAHxA2DsPsiQqaZhSkBkeUwNyXs5iTKSCt8m8+cIBKDuA/n5vugI225iUyFOXs2m4gN3+aJSq7ndj1THKXKcbj4zJt1O8U7lDtDnFsMh5zEnYU4+KbQS9uYlFuPjcgfbAWPwSr6c5PBB86gfsjRpqOPX66fyjIPBtXCVWoBLCYDL4OWKf/JIH/dGzqTAC56b34Z7jY/Z5ohzU3ObuT54KTUel+5n1iJMl+jtfTPPrgBk0O+vV1/1HCIypR0v2Hs9XvbdBGZLt9ov2kdZ9OsRZiP62Ofxn358fPAQyLdm8C5YEuOwP6l4Jvo9zbNrvr0bQ4EObjdllrv3Oe0wsLAbtNeIw23nMtwgO5Qs4AN2NsmsX4+tok0ydfP2t69u+GpYdn3ki51IuMycu/qibSyxZt+7d6+t3DP/AAqTfdZKPiyyW/SU3/6xYdlbTKdr19OSMK505Q34wq7daQfqxR+XdcJtZMbJHuY/7HB6hieJPKavVI2xUzU5oqphA39MuO0OO2AuvKiSSHAzJHekt292fCKVs1LT5b/GT0XYtiCixb80d/bF/wBo4ZspM1BdKk4kncFAuesPlwjOsKkr6RYgtqfJuTww4X7N0Bqm2PKfccXYAD9g7op9WGDnMEHtS58xQe+LdWgKQgg2KU34EAP674q+0E2c/F3a9IehXeIAJVJsw1J7ycJ+zzxDkp6JysxPU4+/zxPrZTFQNiQoN1KBB7nPdEYpUHI+E7HTN/sgIc4uoPpbs0iZQqwsPWzfa4aI8uU9zYNr+ba/3RMpZQsfq8Lu57Egtqx7QlbYS9EskPhUk56uUv8A+cMbAGGUtRsAhTngEl/uh3lEtpMqV8deLD+akX85T3GIG2p3M0qZeSpuf6AP2kJHYYDWPY3e86n/ADx+7TChexu951P+eP3aYUAE8NdQuXtWWtBZSKaSpJ4idOI9EW3kptyXWScaGCwyZiHLgn0h3Y8euKj4cprbSSG/6WX+9nxRtl7XmU81M2USFJPYRqlW8GA3CupkgJBSEPYAF7JAUQLZdG7/AGwEraYBLrSQ7OgsXGJlFX5uRPAnWCmwtuy6ySmZKZ3AmSy2JKmY3AdtxsG7YmeLhSS6ObUlLMr4oOhGYZIJvmRwgKdNpXQUgoStSQU6spiSR8bMlm3vnAisp2Y2Kg2Iptf4Ra5Gpbsiw1EtQOGwKWLAk9AuLnUMw7NYCqDm9yQ5A3tm2uQgBk6TZN3BTY3UGa18+28NGS9uNuzOCopyCBkGsLnuESBSnC5S3W+XZ2wAtMrAOPoy79Yq+29qEq5uVcnNt5+2D20alUw83KzuFKAya3RbX0NDVPslMlPTISBoLqPWYCr0/J2Yq61JQ++5gxI2MJFFXqx4nkyxk1vG5BgzjQhIOAX1Vcw1X1mOhrhb/Cl5D/5UiAz2mmlCgpJZSSCDuILg94j6B5ObVTV06JyWchlj4qwOkD6eogx88iLRyG5UKop13MlbCYkeZSfzh5w43MGzz5fr1+piNMl52z7uzKJ0qamahMyWoKQoOFDIg9WscrkvoftgA86VrmDu38LhizfcYjzJbNYKfLcWt6d32wYm0xD/AGvcekDjEbxU3bXf3XuxHFjlrADVSW77s577b26rW3eqk3u4OoPFtzucvRE8U1nDcDu0e1mbhHYpX465HPrDP/WAhIlXAGbaje2nY32MzN8o9qClplzbYvJQDqtWXW2Z6oLKlplgrWQlKRiUo2AAGZ0H8ox3ltyjNZO6LiSi0tO/eoj4x8wbjAVyaskkkuTck6nV4OcvPylWfSJn7ZgCYO8vfylWfSJn7ZgDng+5QhJ8VmlkLPuaj8FZ04JUf/LriXyr2UZZ5wOFC9t2rbjneM8SY0vkryiRVy0008+6gMhZ+Gws5+OOOfXAHdhTOcpU5EIdAI1HwTfKxFtGaINXKKiDo7kdstXfYj+sN7ElmkqDJX/hTbJtkoq6ILcVec9h6rp7AG17twuewl4CoVEvKz/CD6PiSey4L9fZAVLAsAwBGbaO/oD8XiwLpSltQMuKVBn84bSwiKukB3Xwli+vZ+c33QAtNMCWLWz1uCNNcnbhBGioCoggFy98gPJ72DB/zYl02zVbhmGyztu7Ie21hRLMrEEJwjnFn4KD8H9JWR4ddgrtQpE2cuoUfcJSQlJ3gbt5UoluBEVDaleqfMK1a2AGSUjIDgIIbf2sJpSiWMMlHkjUn4yuJ3adpgMowH0D7G33nU/54/dphQvY2+86n/PH7tMKABeG8JO1ZYWSlJpZTqCcRA52fcJcYupxFLNLS/O5v6r/AP0RdfDbXyE7SSmZTz5qxTIvLnpQMIVNVdJkLNnUSXy0tFBnbUpUtioqtOIBQeqQHSciHpbg74B2XWeLTUrpZ61FrqMvB1pKcawpJG+NE5PeFSWUYatBSsfClpJSodTkpPmtGZf21RfNKn9bR/CxydsUXzSq/W0fwsBrH/8AuNnVCmUqZLe7zEdHO4dJOY32jqTTU89XuNTIVd+jMQT2XeMkO16L5pVfraP4WOVbToTnSVX62j+FgNr5mRJSomZLJSC+KYGFnvf7Ir+00qqAFJJMpbYQkB5nawOHNt4jNE7SoB/0dT1eNo+yli2o8KsoAAUCwyAgNUCwG73CxgC8qnTJRhSHWSXI3DR90C6iUSSpRcDyRECb4RJCklIopqXDEpqUu2eZpzEVXLWmKcPic9m+dJ/hoCY6VLJWSoJ0GX9I8q6gKo64BIA5mXl9LkQMTyppACPE6i//AMpH8NE/Z21qSbTV391qAlMiWpX95QSR43TgAHxbo3UC7HJmu4CrUOzqdaApdZLlqLugypqiLlrpQQXF7HWHJ+zKdKVFNdLUoAkJEqcCogWAJQwfJzDxXRByaKssAT/ekWCrpJ/ulgQQ294b8aoPmlV+to/hYB3kxysn0SnlkKQT0pavJVx/NVxHa+UapsHwg0dQwmK5he6YRh7JmTfpMYybxug+aVX62j+FheN0HzSq/XEfwsB9CowrSFJKVJIcKSXB4gg+iOFU76Rg9Ftulkl5Umuln8yuSnvalvBceEIj5/21co+mjgNf8VfTjAPbvKmjpAccxK1/Jy2Up+LFki2pEZdtDlXKn/4qK9Y3GuS31RSt5oGeN0HzSq/XEfwsAR5Z8s5larCgqRIDNLLXIzK8Od8hkGGsVQmDXjdB80qv1xH8LC8aoPmlV+to/hYAITFo5WUCp+1a1CVSknn5pebNRLTZfxpigHvk7xBNVQfNKr9bR/CxYOU3ik2vq/7lXTFiomhRlVKGcLVcJ8UUUg4SWJORuWgK7VcnZktBWZtIQkOQirp1KtuSmYSo8AHgUlTQa8Z2d81rf1yV/BwvGdnfNa79clfwcAd2Vy0C0CXVgq3TU+U356R5TbxfgTeNA2TWS6lBwzUTCBcpIcjQqTmk8CBGRio2d81rv1yV/Bw9IrqFBCkU+0EqGSk1soEdRFI4gNam0Id23vbS5IYZmGv7MB7/ALfuEU2k8ISEBuarF5eXUyCbcRRAl+MQ9r8sZNSCmZKrsB+AirkpT1FqNyOBJgLFtnlLTUoKUKE2aCeijJKhY4lZDznhGcbZ2zMqFOsslyQkZAnU6qVxPmyiUZ+z/mtd+uSv4OOfGNnfNa79clfwcACJjx4O+M7O+a1v65K/g488Z2d81rf1yV/BwGz+xt951P8Anj92mFEzwALkGkqDTy5stPP3E2amYSebTcFEqWw4MeuFAUvw17SVTbaRNSAVClAAVcdMTkXBzbE7atGd8odvzKwy1TAAUIw2Ki97ElZKjYAXJuCcyYu/shPyon6PL/amRmUAoky9nzVS+cShRRiwuL36hfXOLLyN5MmbimTkASVIISVWUSWugcPjdzxeNnUMqmRhkJw8SSSTvJOttN0BmlByTq5txJUkHIr6IO5nizSuQH+FiAHuZ50Ff/uEBmbQdLK1hFxXUbwxscz16xzz7sH3Ddnv0EBni/B9VBJLyyrRIU72JzYAObXtxEDTyTqwSFSilgSSSGtuL3jWVTGUx9OccGoxZaM1sj9/ogMOIa0KNa2pyfkTwoYEoUoeWlIBd3FmvFF2hyRnylKAAUAHBD9LOwtnb0b4Cvwe5Pe9dpfRZf8AvqWAMHuT3vXaX0WX/vqWAc2jyvmzpHMKQgJ5tMsEC7BUpRPWVShuYFrsGrkKC/JzYMysmYEWSGK1HJI+0nQQETZezJtSvm5ScSmfcABqSchF32ZyHkIA8YmKWs/ARZI4Pmd2kWejoJVNLEqSGGqjmo6lR19AhuaiYlcoS0pIJVzhzOEANhcDVruw1EB5L2JRS8qaVb4wxftGOxIpkhvF5ASdObRu1tEfadWAqxTa1syWudLRFQMbkvhZy3pByBtlATJlJQzbLppN3ulOE31dLGAe3+QMtUszKMl0gkylF3/QOYPAu8EBJToBYnpJIZRFiACcwdABl1iJNLtAoJ9Rp98BkS0kEgggixBzB4xzGtbc2DJ2gMQaXP8AjjJXCYPtz68ozLa+y5lNNMqallDLcQ5YjgWgIRi51vKWZRbQrubSDirVqLkhwibNGG2hEw9wimGC/LL8oVn0qd+9VACSX9fsEO00hS1BKUlSiWAAck8AM4aAjTPBtsXmD4zPMtAWhpQWWU6i73slwOtjpqErk74M0ABVWslWfNoLAcFKzJ/RbrMXai2FSyv8ORKTxwgnvIf+sczq4JLEj1Zr9oyhJqw4uLkDPVwzWtkzZOUjWwEDJR8VO/Ld2QzUbLkTP8STKV+khJytqOMNSJzsQD0gg9JJSwJWo4wzps4vkesu6meGBvh6PSUSHQEY8QJVcYdwd0l4ALtPwf0M4HDLMpW+WWY/ol0+aMx5Yci51CcR90kksJiRYHQLHwT5j5o27nsjZieOWFxhAPSJU3Ye96dTomoVLmJCkLGFSTcEEB8jx7PPAfMChHMWDlvsMUVWuSkkospBOeBQcPxBcdjxXzAfQnsbveVT9I/40QoXsbveVT9I/wCNEKApPshPyqn6PL/amRE5G8nUGSVVCJS0qwrQ11dSi1hbIE5kHWDfhmo1TdtykoWEK5iUQTwWvIanVuESKmoCeiDbKAkTKoMEgAXzezZdgiOEglSVLSGBvoeo+aIU2cCHcXzF7ev2Q0iekYgQSSLXZjx3j16gleMan1++JFQpsiFJHwkizm5HE+vULQtLG5Bsw0Iu7k5aQ5SJKlYUgkkGyRe1+54Aoa7p48IyYhVw97+u+GOd644oqczSySnNukoDIP16cYUxSgMKgQAbAhrkB+2AlS1Ndi2T6Puvr/OHZ6RMQUFNiGZyC7Zgi6euIdPMKmSDmex8rtE0KYsNCwb7D3wGT8ptiGkm4XKkKDoU2Y3W1Dh+sb4f5Pe9dpfRZf8AvqWNH23stFTKVLXYs6SzlJG4Hu7dIolJQcxK2nLxpW1LLun6dS2O48ICtUlMqatMtAdSiABxMbBsqlRSSxIlGwcrX8aYbfcANzRSfBjQ46pUy7SkE/8AcrogdxUeyL5UqQlLlSSGNg4d3e40y3/cA+tmlJI3WN2vcnWwiEraaiGBsTrkNwz4ZGI+1KrEVE6lyARrllA6omFKSBvZiGNmbtueq8BJXWkXdtcgbnK+htHsquUkgktZ2FizWz358XEQkUxUxK0oB8kqsVOWFtwKbtk+seVNPzYCgdVWPBt4Dj0wBY7SCwMgxxdG2bgghtSXtqOuGEzjjvd9/EdkCTMbJmexYXa7Fnc3He0SaWfhIO9n1Fw6bgu/DRoCxScY1Yi54BnudLJJEc8qKDx2lUrD7vIcjR0jy0nfYP2cY9lTkrDhbKIYgjUDCClrpezg/bBXY6kiYbWUSFgj42eXbAYqYMcsfyhWfSp371UQ9tUXMT5sogjAtSQ+4HontDHtidyuD7RrPpU796qAe5NbDXNPPKQTTy+lMUR0ThY4eJJIBA0Jg7TlVXNVNnD3BDhKT0QpWiejfIuSMrRf9kUXilJKksHCOm2WJV136yYr219nLSGlgKQl2CA2EZsU7+p84Dmn2xLQUpWlkAjAU5IGWEjVF339cWCY4ICTuwlz0hYi4BF88jvjNauYbjdpFk5JbXf+7TFJt/hqLO4IOB8iC9tzMDkwWxE0DpAB+nhdgSqZkE4hhxqIFlbusQ8mbhBXuC3WuYL82nCCZgSRLQsSxiPRZQ3wNlJANwg3SovhcqQOgVYnJIACgsXZFtYlSJoBCiqwCSrEEBIDrKQpS0JKSpars5BQmwckgQc8cVsIStbqVzaUqzT0g6k9MWAOIsRBGROwSFLYMlJIAysMhw0gNJWlyguWbHa5UQlQK5hbGD0UhgxwEF8oI7bWUyQhnK7KG4dwsCAeyAyXwm0pXMRVMPdEhExsudQLX4oZv0DFEUI3lezJK6c088YucVjcZpVkFJVoQCet2YuYxflDstVLUTJK7lCmB3pzSR1ggwG5exu95VP0j/jRChexu95VP0j/AI0QoCF4Q5g/tsgpQT4ohSSQMQIVMHRObEEv2QAr1IQUibMCcZGEPoogYm3N6ILeE+uRL27LSpKenIQnEXcOZgADWuWHbFK5TUEydVOn4SkpB3Owu12Bv2wBetSZaikjI5+bPdwhuZJIAUUkBQsSCARwJF84a2okIKUJJISAHOZIzJY3c3fjCnbQmKQEKWSkZBh6cyYCTSJQS8wqSjLEkOyswLDrPZxjmnmqlgTEqKVOQLaBnuQxu3d1Qya0YEJAAIuTfPqNreu6GXIgJKVXGt3vr17/AOcT1bSmKBBIKS3QI6IGgSBl2XgTzxJew6rZNluyz3wQkrStASEKM0qcqBdxfId3cb6QBE14Xh6ATh3DgMtzNl/WO5awPW5/n1XiDTFi9ure7uIlhTrbCEuRbc1vX7ICdJmFx12+3OKNWbLVJTtYscCpKcJOv9/pSdcr56xeNmAzZroKObEsMGIVidy4I0DDsMZ5LrDNTtdWIlPMjDcsE/2hTMADkG0gCvgsljmqpW8oTxyXp2xMqTcJTizsAXyy/rA/wYznlVUu3wFvr8IHst54ISknpkFOIKThvYA5HNyASHtlABpxDsx4ad53C9+AyiCtVwVBy4tm+blzlpoRfvsG2ElUtCzYuRYvbiWGLS+XnivVCzctYsGuAkgagHebObsYAyhaVS8JVuPRKXSoXfD8K4A4d0MbTqEqTeznpM6gCWcJcaM+YzgPLmABRytZzqM2I3s1w1+2OVrUNACHDEZFJ42Uphld3ygOpKumGNgXxZFrZuWt9sdJmgm4zAZn6PC+4DjpCkJOQCygOSAGOZsokbg+sKUkugG5IIGou4DAXBd+1oA1RlSnZzmcwxAcEkjO5z3QZ2ROIWAeI6mbXfA7YkwKlqAYqF2sMQGaQR1DvPbNo6UiaGJIs5IZy91Bt5L3+6AqXhIlYa+aX8pKFdplpB9Ee7SSDtmaDka9QPV4yXj3wlTAa9YHwUS0nrwD74icp52DaVWoZpq5qh1icoj0QG4bQNvX19dYH85fXe4fP066btHggtQWgKHwgCCz2IfLX0QHnps4BIbROe4MAkn4J6PxeNwVRRU9QHmS0qLMSCQp2tiUgsbYSHfMdlf2lyPBBVImHEXOCaGcaBKgwccQBaDyllndQZSuktncKISSkW5plA4wQWwgmPHztoWBLmyAohkKJUQQSQS5xln1ALsjai1f3eoSUzkggYkvzgwkFKgXClNezY2zc9IzInFbhRCsLnC/OJzQtK1oJxBeOWvAElh5o9q6UTCQpIUEnIZhTu7jyDhKFWILq3hoYQkgs7scQxMSCxCSHISkpOK5HwSGtAWSjWSXUVjCok9I4Qctw00ZiVakPDZn+MnokBFmPZbiTaIUtCVS8A6IBfCOiACm2NLApAzu2nAROlBx0QcOEkHTgAEpxP0XYMRbPKAIyKVIDNr54yzw17PCJ1PNHw5ZQeuWbdrL80arIF9Mzo298x1a6RmXhvqQVUsvUJWs9SikJ/ZV3QFy9jd7yqfpH/GiFC9jf7yqfpH/ABohQFU8OG0DI2wlYSlR8WljpPbprybI8Y92TtLGAs4BOZ1pBeyrA9RA01fgYh+yE/Kifo8v9qZGdUFcuQvHLLKAzZ+v7oDSKmSVTE4AcTAHK5Yu24RAWgAFyQoFgG73OjMIJUtWleEYkpm4QvCDocyN4tDVXTFnze/F+Ov9IAbJqTLUhaB0k3L3BL2YaDLi8e1dSVFyUnGSshOilZjJx1XaJNRSLw4yQ1k7iwsLD9HrtENFM7uWtazufXWAckSlFJUASlLORkHyc6RPlrwrCpZUMLMclO13btH9YYpgtKSgEhKvKHd3ZeaCNFSJwEknGD0Rvyf0nu4wD8qeTL5twlOdhdShk5+2HNnhXSZrt5W8ccxnnHUmnO6BvKXlHLpBgQy5xHkvZJOq2PF8PogGK/adRTUZmBhMLAKFyl1XUcR17bnW8VXYk0rp9pqUXUaaWSd5NdSvAasr5s0kzJilEly5s/VkILcnveu0vosv/fUsA94P9pCTVpSo9CcDKV/3EYf/ACAHbF22pTc3MJGTizkd/rpGSiNV5IbaFdJ5qaWnSwLvdSRkriXzbr1gBG0qlR6JZiA43ZHo9e7rgSmUJpAA6VypNw1s7kPfj90HtsUCpa+p2bNmBBHrpARIwTE4h0bC4yBvfED16/cHc/Z6ih8SV775OcxkAHeBsxNr2ViJwsdWsBkB54sCFpCWCiq67qJYkkq1YkM183GrwGwHE4DpSSwxAEDO13dgcngCci0nGkklw4IxdEqFyNVZs3HfDO1ZYC2Zg7tkLpBLnRwBEORUqTZ8i4PcH3kM7dfGOpuJRews1jmCk3Y6MPOICXSrKSCzFiG4gseuLryekFQxKskZk/Fzz3C/dFT2TSYlBLHNu83s1tO6C/L/AGsaWnFNLJCpoY3yliyraYsn64DPeUVdz9TOm6LWop/RBZP/AIgRJ5YH/wBQrPpU796qAxgvyy/KFZ9KnfvVQGo+D/afPUaAT0pR5s6WDYLn80jugnWSgxBBAL4iSzi7m5Km+EySMhxjNfBttgSajm1FkzgE55L+B2G47RGoVSW6TBw2oGXEi9sRz0gIMsZKZ2ZWJTthXMUteAJOIk4Esm4PRFw5hp3xS1FTKCkl5wxmZjxqSRKwkLCGIILsQCIcmSxfFdICQxKFOE3UpWIWIGuI2VwhSJhxjPywVOczNDsAkiyQCOml2aAS1AlFh0lLVhUhSgqUAMKMUy0lZKZZw2BIdo7TKISCVKJZID9EqOBioJ0cA9EgMpBIFo6oKUqwE5AA21IBQSpj0gUKZiLFF8hEfaMkTJgTY4A4GpUAAVOMyQAGOgEBJkLOG12CcgSgF1IXhSglaGxXd8LgtaCckgl2Cg6mNiklBLOsMlCwoqGvGBdGg2BBUGz8l8K04mUOk5wgsAxDb3Jukll3JSbJGJOZIJKnTkAbZcYAhKT1+bed2n3RgfhD2143WzFjyEe5o4pQTfqKio9REap4QuUApKRQQWmzXQhiHA+Epn0Fgd5TGDqgPoL2N3vKp+kf8aIUL2N3vKp+kf8AGiFAUn2Qn5UT9Hl/tTIzKNR8PcoL2uhJWlANPLGJb4R0plzhBLdQMZ9tHZqJSQpNVTziS2GVzrixLnnJSQ1mze4gGdmVpkzMYAJAIF2Z9QRkYs2yeVpWUonpQLNzjtkNRl3a9cU54TwGqc+ggjnUEBvhWBOT6PfLjxh2XIBGYsGGFr7suLRlAmFsLnCS7PZ+rfE6btqaQgBeEISUjBaxDF21aA0hU2VL8uYhP6SgPMTDcjlBIUsoEwHCLl2SEgh+kc83txjK4UBa9v8ALKZOBRK9zRvTZRDXdsr7mirKUTckk8eFhHLwngPYPcnveu0vosv/AH1LAB4P8nveu0vosv8A31LAAIk7PrVyZiZksspJcH794MTabZclSEqVXSEEi6FS6glJ3EpkkHsJhuv2fKlpxIq5M4uBgQicC295kpKW7YDUZW0JVfJTNl2WkALRZ0nLtSdN47Yr20NlkEhrhxcZhvTf0RRqCumSVhcpZQoaj0EGxHAxd9mcu5a2FTLwq+OgOk9acx2PAceK4EsznJNnGbEsD3GB65WYIbMuQHIe2m8dtwItlPtanm5T5ZxXwqVbLLCogp7APth6q2Kgl0EYcwX+3IgNlAU+RQqUpkpFwbJBsCLgPnbe4vBORsFRcAoct0QoWGeTwXxyKdJC5spJbVQexuwBfO3fAeu5cS5ZaUDNI1PRQ97v5Ss+EAbky0Uksz5xCUpyAzJ3JG/h/OM02/tddXPVNXrZI+KkeSPXUmOdr7YnVKsU1ZO4ZJHUPUxAgEYL8svyhWfSp371UCDFk5QUkuZtCu5yolyWqZzFaZisXuq8uaQpm4tAV6Wti4jXuR3KYVcsS5hHPJDHQrTliHHeB16xnI2PT/8A5Gn/APrqfwIGiYZcw4FvhUcK0uHY2UlwFB87gGA2+ag8eoWuww6F2YhsgDfSHaejzJLB3dmsACHI0F20HGKHsfwg2CalBUR/7iGc/pJLA23d0TdocvZBBlo5xvj4R3YVKBI6+6AP7Q5VSZZMtDk6kDeX064a2VPE7GpIvkHHbnrllwip0vKakSQVpmrL36EsDr8q8H6blHSjpGdLAOlyW+CClI0HpgLPRp7v5hRd7uwAd9BuiVtPacukkqmziwTawcqUbADeT9l4ptd4RKeUPcUrmq0cYU9pN9+QvGebe27Oq5mOapzkALJSNyQ9vSYDvlRt6ZWzjNmW0SkZJSMgO8knUnsgKY6JjiA+hfY3e8qn6R/xohQvY3e8qn6R/wAaIUBY+Wfgupdp1AqJ02oSsICGlqQEskkjykEv0jrAL2hKD5es+tL/AAoUKAXtCUHy9Z9aX+FC9oSg+XrPrS/woUKAXtCUHy9Z9aX+FC9oSg+XrPrS/wAKFCgF7QlB8vWfWl/hQvaEoPl6z60v8KFCgF7QlB8vWfWl/hQvaEoPl6z60v8AChQoBe0JQfL1n1pf4US6LwK0UqXPlpn1RE+WJanVLcBM2XNBT7nnilAdRPYoUBE9oWg+XrPrSvwoXtC0Hy9Z9aV+FChQC9oWg+XrPrSvwoXtC0Hy9Z9aV+FChQC9oWg+XrPrSvwo9HgHoPnFZ9eX+FChQHntC0Hy9Z9aV+FC9oWg+XrPrSvwoUKAXtC0Hy9Z9aV+FC9oWg+XrPrSvwoUKAXtC0Hy9Z9aV+FEnafgSoZ86bOVPqwqbMVMUAqWwK1FRZ5WTmPYUBF9oWg+XrPrSvwoXtC0Hy9Z9aV+FHsKAXtDUHzis+tK/Che0NQfOKz60r8KFCgF7Q1B84rPrSvwoXtD0Hzis+tK/Cj2FAee0PQfOKz60r8KF7Q1B84rPrSvwoUKA89oWg+XrPrSvwoXtC0Hy9Z9aV+FChQFz5D8jZOy5S5Uhc1aVrxkzCkl8ITbCkWtChQoD//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2054" name="AutoShape 16" descr="data:image/jpeg;base64,/9j/4AAQSkZJRgABAQAAAQABAAD/2wCEAAkGBxQSEhUUExMUFhUXFxsZGBgXGBwdGxwYGhcaGhggGBoYHCggGRolHRcaIjIhJSkrLi4uGCA0ODMsNygtLisBCgoKBQUFDgUFDisZExkrKysrKysrKysrKysrKysrKysrKysrKysrKysrKysrKysrKysrKysrKysrKysrKysrK//AABEIALUBFgMBIgACEQEDEQH/xAAcAAABBQEBAQAAAAAAAAAAAAAFAAMEBgcCAQj/xABUEAABAgQDAwYGDQkHAwQDAQABAhEAAwQhEjFBBVFhBhMicYGRBxQyobHwCBcjNEJSU1R0ksHR0zVicpSys9Th8RUkM3OjtMNEgqIlQ2STVcLkFv/EABQBAQAAAAAAAAAAAAAAAAAAAAD/xAAUEQEAAAAAAAAAAAAAAAAAAAAA/9oADAMBAAIRAxEAPwAr4T+U+0ZO0pdLQz8AVTCZgwSi6gZxVeYhRcplgAOztk7xTto8vdtU6wifVlKlJxACXTlhiUm5TKZ3QcibERM8O85SNqS1JJSfFEBxmxmT0nvBI7YzlcyZNUlytavJS5KjckgB7l1KJ6yYC1TvCjtdP/WH/wCmR+FD+z/CJtuoUEyKla1atIkMOKjzTJHExYOT3IyXTShMqkCZOIxBCrpQN25St5vuG8yauo5heJKUBOSwLEbiQAHAc9kB7suu28snndpS5YHxZMlZPUBKA88TxtyuSW/tGdMIzaTTJH7knzwOnbQSE4kl0lnFmDtcDXO/VAurrSHYAJ3uM/T2wFoT4SamSSmdLEwAHpJKQrg4w4fREjZvhMlzQrFUcwvIImpQC5yYgMQ5bPQxnxqSrIP6O+BtXTpVYp6w0BrydvVYSn+84wAXmJRLIUXYWCMg+Ybyb5wxTcrKpgFTC4DKJlodw3SwpSbKd9NN8ZGnnZQ9yWW1TiI7j9hePKjlxPQQkoZSc8RzOhLAPAbHL5V1BB92IU1gUyxq+WB3w3gTym5c1cukqVyqgCZLQkpUESyQ9RKQ7FLHorIuNe7HZ/KypW/ujAvYDfmzuYI7PpVf2fXzlkkrlSwH3eNyC/ogLLtLldygkSjOXWS8ATiLS5BIPO8yUkc0+ILtuN2JYxX/AG3NsfPP9GR+FFTnbTnLThVNWpJADFRIYYS3U6EniUgnKI6UwF2Hhb2x88/0JH4UG9j8tdvVDFNVhR8dUmQB2e5OrsEQOSvI1KQmbUh1Zpl6Ddj3nhlF2lhy2n8smgFTbZ2oB7ptJZP5sinT+1KJiQvlDXt79mjceap/wYh1dYiVdTJ45d5OseUVYmeCpCgoDNj6/wA4Diu25tdnlbRL7pkiR+0mV9kVTavhC29TFptSQDkoSZBSeo815s4s80EFvR6uI8moRNSULSFJIuCHt666QFJ9tzbHzz/RkfhR57bu2Pnn+jI/CiDyt5LGn90lOqSTrmgnIHeNx7+NXIgLt7bu2Pnn+jI/Ci07Y5Z7aVV1qKWpTzcieUBJlyAwJXhGJcvQSzcndmTGPGLNy1q1o2jWhC1JBqJjsW+EsacFqHUojUwBvaHhQ21JmrlLrBiQopLSZDFtR7lkc4j+25tj55/oyPwopc6apalLUSpSiVKJzJJck8XghsHYs2rmiXKF8yT5KU6lR3emAs8vwr7ZUQBVkklgBIkEknIAc1cxcti7U5QThim1yZCSH6UiQpejdAS7Z6kHhEWi2bI2dL6DKmkdKapnO8JHwRbLhcmDeyJqzJSpflTDibUJIZOd8r9sBNTtOuGe0p54iTSjueSdx9RDVftTaGAmVtSYFD48imUBvfDJB7RAyrqCrE2QGuvlO4OTdFwcu6GJVUEOQkgOc79HyTbsdhniaAG7Y5V7fkDEKsTUaqlSJKmbPEnmnHXlFePhb2x88/0ZH4UGtqTplMrnZd5CiAQ56BOm4p0SdMusVtfZEqtHOSSlM43OQSs8dyuIz13wDPtubY+ef6Mj8KPPbd2x88/0ZH4UUydKKFFKgQoFiDmCM3hswH014EuU9VtCmnzKubzikTcKTgQlk4AWZCQDcwoEext951P+eP3aYUBWvD3+U0fRZf72fDHgz2CC9SvMnBKB3F8a+50g/pQZ8LeyzVbakyhYGlllR3JE2eVHraw4kRYKCiRKlhIAASnCgfmszF8+viYDzaMzpEqbGHATuZJLudSN+7jFarFBi9yCUkHI2zbUXIvBionKWlxcJF2DuoEAjK4Ie1juyMV7aKwryVEpUEkB2YOSCxuHHogBtPVhK8AJwlyN76+ZoZnAqxl2CR0R23y0huukpSbeUNXNjq3DrjmXUYk4TZQPSe2ZF/0dYCCKu+vGEJ5N48r14VG7nInV4ic7AE5c984ibd2ZziMSbqTccRqDxjiSrzwVoy7jcPMICiUdOVrSj4xA++NM2nThOyqyze5ygn9EVMn0keaKkmjCKu27GB1+vni78pFf+m1Yb/2pLnT3xItAZEBF25A7BCz4xMDpSegDqoa9Q9PVFRoKVU2YmWnNRAHbr2Z9kbXs6jTKlolp8lAAHYNd8A7M7fX7I8QsB+7LW32egwph7Lue/wC6GFlhr/Nv5N2mAW19kSqtARMKksrECkjiGLi4v/SFsrZEmjCubKiV5lRyA0AySPXQCG+dwtfr6gR6nqbWI0+eXLnLTcwOozL8GgHKya516sgOto5TO9fWz+rxFXOy9BHrfsjwEgD7stDfUwBJBCwULGJKgUqByI19RleMt5U7ENLOKblCryydU7jxGR7N8aRKmev3+u/jDfKnZgqaZSQHmJBXLbNxmO0OG3tAZAYP8vfylWfSJn7ZgCqD/Lsf+pVn0iZ+2YCDsPZEyqmplSg6jdzkEjMqO4fcNY1uipZVBI5qXc+UtWqlbzu0AD23vEXkfsdNHTBah7rNAUu1wCxSjg1nHxj1QA5VbWzS/SVlu3Z5Zebc7QDmzphra1Ms3lJdcziEjLqKsI78shdqma5d7ksOG7uL90AeQVEJchcxukpgonPILUOIDj1sJ20qizAXbuGFRD8X/a7gh1lUA5OTkX3W84xN1PwiBMqsKbk3GYz6KmfzILdWdwYlVNfEBoX4eSXbsT6IgJn+Vva3WGLd4EAfopyVhUtYdMxJSriki+EjX+W4PTUrXRVCpS1eSWxaEEOk8HBBbR+EWGjnYNRYpHY5I8yj5o45bUImyBPSCFSiEKtmhR6PWUqIH/cc7QA3lPQeMJE9A6aQywMykZEbyNeHVFOMXLk5tGwBNxmOHVrYQF5UbNEmd0PIWMSeG8dh8xEBtXsbfedT/nj92mFC9jd7zqf88fu0woAxyjlJO15im6Qo5CR1Kn1GL9kQztZRyS4bDuAN7i4JFs7awU2/RD+0VTS7qp5csbmTMmqPb0x3QJ2rLGPGzl2xAPYHEUkHyTbPiMoAWEAJugjCokMdQT8FJLi79sDpyGcZAkMygR0cRVYjqci5fRngotLJD4LgFLKe6k5Df0nD64oFzMrhClBxYEB1WAIckdf3wAWZT3xKbonpDeLsQeyBu0JIWXyIcJL5Pv3iD20gyVnFifF5TJAydOIAnMEufjHhAmrlJKFKC8RSpmd3Llx2H7IATO6aOI9OsQBBBmJUA4I6Sb94vfqiPUIDuMjlAeSDBGiJuNTA+UiDOz5QHSUWG8wEPa0tKaqToVAgtuAs/XB/ban2ZWf5VP8A7iVFe2wMR58g9BQw/og3ixbcI/suqb5KS3V4zJb14QFR8HdJjqCst0EvfebDzP3xqaR3hjFD8FcoHnjr0R2dL740JaYCHNS3ZbsYfYLxGqLHvueAPZqcm7Yl1Hf92uW8BhxiJOTnqznRv5ku3Y/GAiLmal2JZu3K3lW4asYjTFeb7t7RImjifVvNv6oizUMWa+Xb19UA0Tu81hl3R02umXmv9to9I+05ZtuO/wC6HJcu/wDLe3Y/VAOyPS+fHXiRYwQppreuWrdkQZSbeffllnnYHPffhKkpfTO1utz6fPAZbywoOYqpiQGSTjT1Lv5i47Isc7ZQqdu1KFB0CpmrX+ilRLHgVYUngqGfCnL91kq3yyO5Tj9oxYti0yv7X2lNY4UzJqXazmaFM/UnzwBfb84gPvdt+bC2l+y0ZpWKK55e+bdbdFnyuQXMXnlMvoq10Z9Cz+YmKLTDFNAJcqLXzN2a9x16NlAapRSuapZSCb4XOnlXPcD5or9bOs4z6Shud8KexosW2Vs/AAd9h6PPFSq5mFhxQluHOEg9oAPaIAbNUBifiO3pP527zENTAkPv7btZ46VceftwOYjzFYlG+oa+8mAnBN1B3F21dyWHUz9w3xYtjqE2WuUvyVpKD1K3HU5nrEU4AJYK3FQDC72DvnYDvgzsyrYulwLONQwDnvc9XGAqstJkzlIXYhTHrBtplB7bsgTKUqYlUtlA8CQFdmEg9g4COeXVOCpFQnJTIW3xwHSe1L/U4w7sBeOWpCsikjsIIPp9WgNK9jd7zqf88fu0woXsbvedT/nj92mFAXDlIyqkDVKEK7CpeQ4gHzwCrEqyUyOliATfEQUknEbCwPR3B3jjlPtMytuol/BnUktPEKTMqFJPdiHaIJ1VOCgkKIe4Nn1yfLM98AGq0gsAXSksOiSLizKIuLu4yaK8qSkGwQXLqOWJWIB1WIySz8IsNSkqSpeFSBZKShYZSUsUlIyAU+8WHGK/V4wVHCWExsKS4KcOZCshiOSb5QDNT5ORBJJBLEZHpWPklyGzt2wFq5Yu7gBg+d7Z67u+DNeXBA6VkllPhKS5bCzP5zYFoEA3VcMxsPKxMMzvwgWbSAHiSQW7+310hidICQyQ6Ro+p43tEydYBtMgDuLC/ZClS3N9LwEOQAHxA2DsPsiQqaZhSkBkeUwNyXs5iTKSCt8m8+cIBKDuA/n5vugI225iUyFOXs2m4gN3+aJSq7ndj1THKXKcbj4zJt1O8U7lDtDnFsMh5zEnYU4+KbQS9uYlFuPjcgfbAWPwSr6c5PBB86gfsjRpqOPX66fyjIPBtXCVWoBLCYDL4OWKf/JIH/dGzqTAC56b34Z7jY/Z5ohzU3ObuT54KTUel+5n1iJMl+jtfTPPrgBk0O+vV1/1HCIypR0v2Hs9XvbdBGZLt9ov2kdZ9OsRZiP62Ofxn358fPAQyLdm8C5YEuOwP6l4Jvo9zbNrvr0bQ4EObjdllrv3Oe0wsLAbtNeIw23nMtwgO5Qs4AN2NsmsX4+tok0ydfP2t69u+GpYdn3ki51IuMycu/qibSyxZt+7d6+t3DP/AAqTfdZKPiyyW/SU3/6xYdlbTKdr19OSMK505Q34wq7daQfqxR+XdcJtZMbJHuY/7HB6hieJPKavVI2xUzU5oqphA39MuO0OO2AuvKiSSHAzJHekt292fCKVs1LT5b/GT0XYtiCixb80d/bF/wBo4ZspM1BdKk4kncFAuesPlwjOsKkr6RYgtqfJuTww4X7N0Bqm2PKfccXYAD9g7op9WGDnMEHtS58xQe+LdWgKQgg2KU34EAP674q+0E2c/F3a9IehXeIAJVJsw1J7ycJ+zzxDkp6JysxPU4+/zxPrZTFQNiQoN1KBB7nPdEYpUHI+E7HTN/sgIc4uoPpbs0iZQqwsPWzfa4aI8uU9zYNr+ba/3RMpZQsfq8Lu57Egtqx7QlbYS9EskPhUk56uUv8A+cMbAGGUtRsAhTngEl/uh3lEtpMqV8deLD+akX85T3GIG2p3M0qZeSpuf6AP2kJHYYDWPY3e86n/ADx+7TChexu951P+eP3aYUAE8NdQuXtWWtBZSKaSpJ4idOI9EW3kptyXWScaGCwyZiHLgn0h3Y8euKj4cprbSSG/6WX+9nxRtl7XmU81M2USFJPYRqlW8GA3CupkgJBSEPYAF7JAUQLZdG7/AGwEraYBLrSQ7OgsXGJlFX5uRPAnWCmwtuy6ySmZKZ3AmSy2JKmY3AdtxsG7YmeLhSS6ObUlLMr4oOhGYZIJvmRwgKdNpXQUgoStSQU6spiSR8bMlm3vnAisp2Y2Kg2Iptf4Ra5Gpbsiw1EtQOGwKWLAk9AuLnUMw7NYCqDm9yQ5A3tm2uQgBk6TZN3BTY3UGa18+28NGS9uNuzOCopyCBkGsLnuESBSnC5S3W+XZ2wAtMrAOPoy79Yq+29qEq5uVcnNt5+2D20alUw83KzuFKAya3RbX0NDVPslMlPTISBoLqPWYCr0/J2Yq61JQ++5gxI2MJFFXqx4nkyxk1vG5BgzjQhIOAX1Vcw1X1mOhrhb/Cl5D/5UiAz2mmlCgpJZSSCDuILg94j6B5ObVTV06JyWchlj4qwOkD6eogx88iLRyG5UKop13MlbCYkeZSfzh5w43MGzz5fr1+piNMl52z7uzKJ0qamahMyWoKQoOFDIg9WscrkvoftgA86VrmDu38LhizfcYjzJbNYKfLcWt6d32wYm0xD/AGvcekDjEbxU3bXf3XuxHFjlrADVSW77s577b26rW3eqk3u4OoPFtzucvRE8U1nDcDu0e1mbhHYpX465HPrDP/WAhIlXAGbaje2nY32MzN8o9qClplzbYvJQDqtWXW2Z6oLKlplgrWQlKRiUo2AAGZ0H8ox3ltyjNZO6LiSi0tO/eoj4x8wbjAVyaskkkuTck6nV4OcvPylWfSJn7ZgCYO8vfylWfSJn7ZgDng+5QhJ8VmlkLPuaj8FZ04JUf/LriXyr2UZZ5wOFC9t2rbjneM8SY0vkryiRVy0008+6gMhZ+Gws5+OOOfXAHdhTOcpU5EIdAI1HwTfKxFtGaINXKKiDo7kdstXfYj+sN7ElmkqDJX/hTbJtkoq6ILcVec9h6rp7AG17twuewl4CoVEvKz/CD6PiSey4L9fZAVLAsAwBGbaO/oD8XiwLpSltQMuKVBn84bSwiKukB3Xwli+vZ+c33QAtNMCWLWz1uCNNcnbhBGioCoggFy98gPJ72DB/zYl02zVbhmGyztu7Ie21hRLMrEEJwjnFn4KD8H9JWR4ddgrtQpE2cuoUfcJSQlJ3gbt5UoluBEVDaleqfMK1a2AGSUjIDgIIbf2sJpSiWMMlHkjUn4yuJ3adpgMowH0D7G33nU/54/dphQvY2+86n/PH7tMKABeG8JO1ZYWSlJpZTqCcRA52fcJcYupxFLNLS/O5v6r/AP0RdfDbXyE7SSmZTz5qxTIvLnpQMIVNVdJkLNnUSXy0tFBnbUpUtioqtOIBQeqQHSciHpbg74B2XWeLTUrpZ61FrqMvB1pKcawpJG+NE5PeFSWUYatBSsfClpJSodTkpPmtGZf21RfNKn9bR/CxydsUXzSq/W0fwsBrH/8AuNnVCmUqZLe7zEdHO4dJOY32jqTTU89XuNTIVd+jMQT2XeMkO16L5pVfraP4WOVbToTnSVX62j+FgNr5mRJSomZLJSC+KYGFnvf7Ir+00qqAFJJMpbYQkB5nawOHNt4jNE7SoB/0dT1eNo+yli2o8KsoAAUCwyAgNUCwG73CxgC8qnTJRhSHWSXI3DR90C6iUSSpRcDyRECb4RJCklIopqXDEpqUu2eZpzEVXLWmKcPic9m+dJ/hoCY6VLJWSoJ0GX9I8q6gKo64BIA5mXl9LkQMTyppACPE6i//AMpH8NE/Z21qSbTV391qAlMiWpX95QSR43TgAHxbo3UC7HJmu4CrUOzqdaApdZLlqLugypqiLlrpQQXF7HWHJ+zKdKVFNdLUoAkJEqcCogWAJQwfJzDxXRByaKssAT/ekWCrpJ/ulgQQ294b8aoPmlV+to/hYB3kxysn0SnlkKQT0pavJVx/NVxHa+UapsHwg0dQwmK5he6YRh7JmTfpMYybxug+aVX62j+FheN0HzSq/XEfwsB9CowrSFJKVJIcKSXB4gg+iOFU76Rg9Ftulkl5Umuln8yuSnvalvBceEIj5/21co+mjgNf8VfTjAPbvKmjpAccxK1/Jy2Up+LFki2pEZdtDlXKn/4qK9Y3GuS31RSt5oGeN0HzSq/XEfwsAR5Z8s5larCgqRIDNLLXIzK8Od8hkGGsVQmDXjdB80qv1xH8LC8aoPmlV+to/hYAITFo5WUCp+1a1CVSknn5pebNRLTZfxpigHvk7xBNVQfNKr9bR/CxYOU3ik2vq/7lXTFiomhRlVKGcLVcJ8UUUg4SWJORuWgK7VcnZktBWZtIQkOQirp1KtuSmYSo8AHgUlTQa8Z2d81rf1yV/BwvGdnfNa79clfwcAd2Vy0C0CXVgq3TU+U356R5TbxfgTeNA2TWS6lBwzUTCBcpIcjQqTmk8CBGRio2d81rv1yV/Bw9IrqFBCkU+0EqGSk1soEdRFI4gNam0Id23vbS5IYZmGv7MB7/ALfuEU2k8ISEBuarF5eXUyCbcRRAl+MQ9r8sZNSCmZKrsB+AirkpT1FqNyOBJgLFtnlLTUoKUKE2aCeijJKhY4lZDznhGcbZ2zMqFOsslyQkZAnU6qVxPmyiUZ+z/mtd+uSv4OOfGNnfNa79clfwcACJjx4O+M7O+a1v65K/g488Z2d81rf1yV/BwGz+xt951P8Anj92mFEzwALkGkqDTy5stPP3E2amYSebTcFEqWw4MeuFAUvw17SVTbaRNSAVClAAVcdMTkXBzbE7atGd8odvzKwy1TAAUIw2Ki97ElZKjYAXJuCcyYu/shPyon6PL/amRmUAoky9nzVS+cShRRiwuL36hfXOLLyN5MmbimTkASVIISVWUSWugcPjdzxeNnUMqmRhkJw8SSSTvJOttN0BmlByTq5txJUkHIr6IO5nizSuQH+FiAHuZ50Ff/uEBmbQdLK1hFxXUbwxscz16xzz7sH3Ddnv0EBni/B9VBJLyyrRIU72JzYAObXtxEDTyTqwSFSilgSSSGtuL3jWVTGUx9OccGoxZaM1sj9/ogMOIa0KNa2pyfkTwoYEoUoeWlIBd3FmvFF2hyRnylKAAUAHBD9LOwtnb0b4Cvwe5Pe9dpfRZf8AvqWAMHuT3vXaX0WX/vqWAc2jyvmzpHMKQgJ5tMsEC7BUpRPWVShuYFrsGrkKC/JzYMysmYEWSGK1HJI+0nQQETZezJtSvm5ScSmfcABqSchF32ZyHkIA8YmKWs/ARZI4Pmd2kWejoJVNLEqSGGqjmo6lR19AhuaiYlcoS0pIJVzhzOEANhcDVruw1EB5L2JRS8qaVb4wxftGOxIpkhvF5ASdObRu1tEfadWAqxTa1syWudLRFQMbkvhZy3pByBtlATJlJQzbLppN3ulOE31dLGAe3+QMtUszKMl0gkylF3/QOYPAu8EBJToBYnpJIZRFiACcwdABl1iJNLtAoJ9Rp98BkS0kEgggixBzB4xzGtbc2DJ2gMQaXP8AjjJXCYPtz68ozLa+y5lNNMqallDLcQ5YjgWgIRi51vKWZRbQrubSDirVqLkhwibNGG2hEw9wimGC/LL8oVn0qd+9VACSX9fsEO00hS1BKUlSiWAAck8AM4aAjTPBtsXmD4zPMtAWhpQWWU6i73slwOtjpqErk74M0ABVWslWfNoLAcFKzJ/RbrMXai2FSyv8ORKTxwgnvIf+sczq4JLEj1Zr9oyhJqw4uLkDPVwzWtkzZOUjWwEDJR8VO/Ld2QzUbLkTP8STKV+khJytqOMNSJzsQD0gg9JJSwJWo4wzps4vkesu6meGBvh6PSUSHQEY8QJVcYdwd0l4ALtPwf0M4HDLMpW+WWY/ol0+aMx5Yci51CcR90kksJiRYHQLHwT5j5o27nsjZieOWFxhAPSJU3Ye96dTomoVLmJCkLGFSTcEEB8jx7PPAfMChHMWDlvsMUVWuSkkospBOeBQcPxBcdjxXzAfQnsbveVT9I/40QoXsbveVT9I/wCNEKApPshPyqn6PL/amRE5G8nUGSVVCJS0qwrQ11dSi1hbIE5kHWDfhmo1TdtykoWEK5iUQTwWvIanVuESKmoCeiDbKAkTKoMEgAXzezZdgiOEglSVLSGBvoeo+aIU2cCHcXzF7ev2Q0iekYgQSSLXZjx3j16gleMan1++JFQpsiFJHwkizm5HE+vULQtLG5Bsw0Iu7k5aQ5SJKlYUgkkGyRe1+54Aoa7p48IyYhVw97+u+GOd644oqczSySnNukoDIP16cYUxSgMKgQAbAhrkB+2AlS1Ndi2T6Puvr/OHZ6RMQUFNiGZyC7Zgi6euIdPMKmSDmex8rtE0KYsNCwb7D3wGT8ptiGkm4XKkKDoU2Y3W1Dh+sb4f5Pe9dpfRZf8AvqWNH23stFTKVLXYs6SzlJG4Hu7dIolJQcxK2nLxpW1LLun6dS2O48ICtUlMqatMtAdSiABxMbBsqlRSSxIlGwcrX8aYbfcANzRSfBjQ46pUy7SkE/8AcrogdxUeyL5UqQlLlSSGNg4d3e40y3/cA+tmlJI3WN2vcnWwiEraaiGBsTrkNwz4ZGI+1KrEVE6lyARrllA6omFKSBvZiGNmbtueq8BJXWkXdtcgbnK+htHsquUkgktZ2FizWz358XEQkUxUxK0oB8kqsVOWFtwKbtk+seVNPzYCgdVWPBt4Dj0wBY7SCwMgxxdG2bgghtSXtqOuGEzjjvd9/EdkCTMbJmexYXa7Fnc3He0SaWfhIO9n1Fw6bgu/DRoCxScY1Yi54BnudLJJEc8qKDx2lUrD7vIcjR0jy0nfYP2cY9lTkrDhbKIYgjUDCClrpezg/bBXY6kiYbWUSFgj42eXbAYqYMcsfyhWfSp371UQ9tUXMT5sogjAtSQ+4HontDHtidyuD7RrPpU796qAe5NbDXNPPKQTTy+lMUR0ThY4eJJIBA0Jg7TlVXNVNnD3BDhKT0QpWiejfIuSMrRf9kUXilJKksHCOm2WJV136yYr219nLSGlgKQl2CA2EZsU7+p84Dmn2xLQUpWlkAjAU5IGWEjVF339cWCY4ICTuwlz0hYi4BF88jvjNauYbjdpFk5JbXf+7TFJt/hqLO4IOB8iC9tzMDkwWxE0DpAB+nhdgSqZkE4hhxqIFlbusQ8mbhBXuC3WuYL82nCCZgSRLQsSxiPRZQ3wNlJANwg3SovhcqQOgVYnJIACgsXZFtYlSJoBCiqwCSrEEBIDrKQpS0JKSpars5BQmwckgQc8cVsIStbqVzaUqzT0g6k9MWAOIsRBGROwSFLYMlJIAysMhw0gNJWlyguWbHa5UQlQK5hbGD0UhgxwEF8oI7bWUyQhnK7KG4dwsCAeyAyXwm0pXMRVMPdEhExsudQLX4oZv0DFEUI3lezJK6c088YucVjcZpVkFJVoQCet2YuYxflDstVLUTJK7lCmB3pzSR1ggwG5exu95VP0j/jRChexu95VP0j/AI0QoCF4Q5g/tsgpQT4ohSSQMQIVMHRObEEv2QAr1IQUibMCcZGEPoogYm3N6ILeE+uRL27LSpKenIQnEXcOZgADWuWHbFK5TUEydVOn4SkpB3Owu12Bv2wBetSZaikjI5+bPdwhuZJIAUUkBQsSCARwJF84a2okIKUJJISAHOZIzJY3c3fjCnbQmKQEKWSkZBh6cyYCTSJQS8wqSjLEkOyswLDrPZxjmnmqlgTEqKVOQLaBnuQxu3d1Qya0YEJAAIuTfPqNreu6GXIgJKVXGt3vr17/AOcT1bSmKBBIKS3QI6IGgSBl2XgTzxJew6rZNluyz3wQkrStASEKM0qcqBdxfId3cb6QBE14Xh6ATh3DgMtzNl/WO5awPW5/n1XiDTFi9ure7uIlhTrbCEuRbc1vX7ICdJmFx12+3OKNWbLVJTtYscCpKcJOv9/pSdcr56xeNmAzZroKObEsMGIVidy4I0DDsMZ5LrDNTtdWIlPMjDcsE/2hTMADkG0gCvgsljmqpW8oTxyXp2xMqTcJTizsAXyy/rA/wYznlVUu3wFvr8IHst54ISknpkFOIKThvYA5HNyASHtlABpxDsx4ad53C9+AyiCtVwVBy4tm+blzlpoRfvsG2ElUtCzYuRYvbiWGLS+XnivVCzctYsGuAkgagHebObsYAyhaVS8JVuPRKXSoXfD8K4A4d0MbTqEqTeznpM6gCWcJcaM+YzgPLmABRytZzqM2I3s1w1+2OVrUNACHDEZFJ42Uphld3ygOpKumGNgXxZFrZuWt9sdJmgm4zAZn6PC+4DjpCkJOQCygOSAGOZsokbg+sKUkugG5IIGou4DAXBd+1oA1RlSnZzmcwxAcEkjO5z3QZ2ROIWAeI6mbXfA7YkwKlqAYqF2sMQGaQR1DvPbNo6UiaGJIs5IZy91Bt5L3+6AqXhIlYa+aX8pKFdplpB9Ee7SSDtmaDka9QPV4yXj3wlTAa9YHwUS0nrwD74icp52DaVWoZpq5qh1icoj0QG4bQNvX19dYH85fXe4fP066btHggtQWgKHwgCCz2IfLX0QHnps4BIbROe4MAkn4J6PxeNwVRRU9QHmS0qLMSCQp2tiUgsbYSHfMdlf2lyPBBVImHEXOCaGcaBKgwccQBaDyllndQZSuktncKISSkW5plA4wQWwgmPHztoWBLmyAohkKJUQQSQS5xln1ALsjai1f3eoSUzkggYkvzgwkFKgXClNezY2zc9IzInFbhRCsLnC/OJzQtK1oJxBeOWvAElh5o9q6UTCQpIUEnIZhTu7jyDhKFWILq3hoYQkgs7scQxMSCxCSHISkpOK5HwSGtAWSjWSXUVjCok9I4Qctw00ZiVakPDZn+MnokBFmPZbiTaIUtCVS8A6IBfCOiACm2NLApAzu2nAROlBx0QcOEkHTgAEpxP0XYMRbPKAIyKVIDNr54yzw17PCJ1PNHw5ZQeuWbdrL80arIF9Mzo298x1a6RmXhvqQVUsvUJWs9SikJ/ZV3QFy9jd7yqfpH/GiFC9jf7yqfpH/ABohQFU8OG0DI2wlYSlR8WljpPbprybI8Y92TtLGAs4BOZ1pBeyrA9RA01fgYh+yE/Kifo8v9qZGdUFcuQvHLLKAzZ+v7oDSKmSVTE4AcTAHK5Yu24RAWgAFyQoFgG73OjMIJUtWleEYkpm4QvCDocyN4tDVXTFnze/F+Ov9IAbJqTLUhaB0k3L3BL2YaDLi8e1dSVFyUnGSshOilZjJx1XaJNRSLw4yQ1k7iwsLD9HrtENFM7uWtazufXWAckSlFJUASlLORkHyc6RPlrwrCpZUMLMclO13btH9YYpgtKSgEhKvKHd3ZeaCNFSJwEknGD0Rvyf0nu4wD8qeTL5twlOdhdShk5+2HNnhXSZrt5W8ccxnnHUmnO6BvKXlHLpBgQy5xHkvZJOq2PF8PogGK/adRTUZmBhMLAKFyl1XUcR17bnW8VXYk0rp9pqUXUaaWSd5NdSvAasr5s0kzJilEly5s/VkILcnveu0vosv/fUsA94P9pCTVpSo9CcDKV/3EYf/ACAHbF22pTc3MJGTizkd/rpGSiNV5IbaFdJ5qaWnSwLvdSRkriXzbr1gBG0qlR6JZiA43ZHo9e7rgSmUJpAA6VypNw1s7kPfj90HtsUCpa+p2bNmBBHrpARIwTE4h0bC4yBvfED16/cHc/Z6ih8SV775OcxkAHeBsxNr2ViJwsdWsBkB54sCFpCWCiq67qJYkkq1YkM183GrwGwHE4DpSSwxAEDO13dgcngCci0nGkklw4IxdEqFyNVZs3HfDO1ZYC2Zg7tkLpBLnRwBEORUqTZ8i4PcH3kM7dfGOpuJRews1jmCk3Y6MPOICXSrKSCzFiG4gseuLryekFQxKskZk/Fzz3C/dFT2TSYlBLHNu83s1tO6C/L/AGsaWnFNLJCpoY3yliyraYsn64DPeUVdz9TOm6LWop/RBZP/AIgRJ5YH/wBQrPpU796qAxgvyy/KFZ9KnfvVQGo+D/afPUaAT0pR5s6WDYLn80jugnWSgxBBAL4iSzi7m5Km+EySMhxjNfBttgSajm1FkzgE55L+B2G47RGoVSW6TBw2oGXEi9sRz0gIMsZKZ2ZWJTthXMUteAJOIk4Esm4PRFw5hp3xS1FTKCkl5wxmZjxqSRKwkLCGIILsQCIcmSxfFdICQxKFOE3UpWIWIGuI2VwhSJhxjPywVOczNDsAkiyQCOml2aAS1AlFh0lLVhUhSgqUAMKMUy0lZKZZw2BIdo7TKISCVKJZID9EqOBioJ0cA9EgMpBIFo6oKUqwE5AA21IBQSpj0gUKZiLFF8hEfaMkTJgTY4A4GpUAAVOMyQAGOgEBJkLOG12CcgSgF1IXhSglaGxXd8LgtaCckgl2Cg6mNiklBLOsMlCwoqGvGBdGg2BBUGz8l8K04mUOk5wgsAxDb3Jukll3JSbJGJOZIJKnTkAbZcYAhKT1+bed2n3RgfhD2143WzFjyEe5o4pQTfqKio9REap4QuUApKRQQWmzXQhiHA+Epn0Fgd5TGDqgPoL2N3vKp+kf8aIUL2N3vKp+kf8AGiFAUn2Qn5UT9Hl/tTIzKNR8PcoL2uhJWlANPLGJb4R0plzhBLdQMZ9tHZqJSQpNVTziS2GVzrixLnnJSQ1mze4gGdmVpkzMYAJAIF2Z9QRkYs2yeVpWUonpQLNzjtkNRl3a9cU54TwGqc+ggjnUEBvhWBOT6PfLjxh2XIBGYsGGFr7suLRlAmFsLnCS7PZ+rfE6btqaQgBeEISUjBaxDF21aA0hU2VL8uYhP6SgPMTDcjlBIUsoEwHCLl2SEgh+kc83txjK4UBa9v8ALKZOBRK9zRvTZRDXdsr7mirKUTckk8eFhHLwngPYPcnveu0vosv/AH1LAB4P8nveu0vosv8A31LAAIk7PrVyZiZksspJcH794MTabZclSEqVXSEEi6FS6glJ3EpkkHsJhuv2fKlpxIq5M4uBgQicC295kpKW7YDUZW0JVfJTNl2WkALRZ0nLtSdN47Yr20NlkEhrhxcZhvTf0RRqCumSVhcpZQoaj0EGxHAxd9mcu5a2FTLwq+OgOk9acx2PAceK4EsznJNnGbEsD3GB65WYIbMuQHIe2m8dtwItlPtanm5T5ZxXwqVbLLCogp7APth6q2Kgl0EYcwX+3IgNlAU+RQqUpkpFwbJBsCLgPnbe4vBORsFRcAoct0QoWGeTwXxyKdJC5spJbVQexuwBfO3fAeu5cS5ZaUDNI1PRQ97v5Ss+EAbky0Uksz5xCUpyAzJ3JG/h/OM02/tddXPVNXrZI+KkeSPXUmOdr7YnVKsU1ZO4ZJHUPUxAgEYL8svyhWfSp371UCDFk5QUkuZtCu5yolyWqZzFaZisXuq8uaQpm4tAV6Wti4jXuR3KYVcsS5hHPJDHQrTliHHeB16xnI2PT/8A5Gn/APrqfwIGiYZcw4FvhUcK0uHY2UlwFB87gGA2+ag8eoWuww6F2YhsgDfSHaejzJLB3dmsACHI0F20HGKHsfwg2CalBUR/7iGc/pJLA23d0TdocvZBBlo5xvj4R3YVKBI6+6AP7Q5VSZZMtDk6kDeX064a2VPE7GpIvkHHbnrllwip0vKakSQVpmrL36EsDr8q8H6blHSjpGdLAOlyW+CClI0HpgLPRp7v5hRd7uwAd9BuiVtPacukkqmziwTawcqUbADeT9l4ptd4RKeUPcUrmq0cYU9pN9+QvGebe27Oq5mOapzkALJSNyQ9vSYDvlRt6ZWzjNmW0SkZJSMgO8knUnsgKY6JjiA+hfY3e8qn6R/xohQvY3e8qn6R/wAaIUBY+Wfgupdp1AqJ02oSsICGlqQEskkjykEv0jrAL2hKD5es+tL/AAoUKAXtCUHy9Z9aX+FC9oSg+XrPrS/woUKAXtCUHy9Z9aX+FC9oSg+XrPrS/wAKFCgF7QlB8vWfWl/hQvaEoPl6z60v8KFCgF7QlB8vWfWl/hQvaEoPl6z60v8AChQoBe0JQfL1n1pf4US6LwK0UqXPlpn1RE+WJanVLcBM2XNBT7nnilAdRPYoUBE9oWg+XrPrSvwoXtC0Hy9Z9aV+FChQC9oWg+XrPrSvwoXtC0Hy9Z9aV+FChQC9oWg+XrPrSvwo9HgHoPnFZ9eX+FChQHntC0Hy9Z9aV+FC9oWg+XrPrSvwoUKAXtC0Hy9Z9aV+FC9oWg+XrPrSvwoUKAXtC0Hy9Z9aV+FEnafgSoZ86bOVPqwqbMVMUAqWwK1FRZ5WTmPYUBF9oWg+XrPrSvwoXtC0Hy9Z9aV+FHsKAXtDUHzis+tK/Che0NQfOKz60r8KFCgF7Q1B84rPrSvwoXtD0Hzis+tK/Cj2FAee0PQfOKz60r8KF7Q1B84rPrSvwoUKA89oWg+XrPrSvwoXtC0Hy9Z9aV+FChQFz5D8jZOy5S5Uhc1aVrxkzCkl8ITbCkWtChQoD//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2055" name="AutoShape 18" descr="data:image/jpeg;base64,/9j/4AAQSkZJRgABAQAAAQABAAD/2wCEAAkGBxQSEhUUExMUFhUXFxsZGBgXGBwdGxwYGhcaGhggGBoYHCggGRolHRcaIjIhJSkrLi4uGCA0ODMsNygtLisBCgoKBQUFDgUFDisZExkrKysrKysrKysrKysrKysrKysrKysrKysrKysrKysrKysrKysrKysrKysrKysrKysrK//AABEIALUBFgMBIgACEQEDEQH/xAAcAAABBQEBAQAAAAAAAAAAAAAFAAMEBgcCAQj/xABUEAABAgQDAwYGDQkHAwQDAQABAhEAAwQhEjFBBVFhBhMicYGRBxQyobHwCBcjNEJSU1R0ksHR0zVicpSys9Th8RUkM3OjtMNEgqIlQ2STVcLkFv/EABQBAQAAAAAAAAAAAAAAAAAAAAD/xAAUEQEAAAAAAAAAAAAAAAAAAAAA/9oADAMBAAIRAxEAPwAr4T+U+0ZO0pdLQz8AVTCZgwSi6gZxVeYhRcplgAOztk7xTto8vdtU6wifVlKlJxACXTlhiUm5TKZ3QcibERM8O85SNqS1JJSfFEBxmxmT0nvBI7YzlcyZNUlytavJS5KjckgB7l1KJ6yYC1TvCjtdP/WH/wCmR+FD+z/CJtuoUEyKla1atIkMOKjzTJHExYOT3IyXTShMqkCZOIxBCrpQN25St5vuG8yauo5heJKUBOSwLEbiQAHAc9kB7suu28snndpS5YHxZMlZPUBKA88TxtyuSW/tGdMIzaTTJH7knzwOnbQSE4kl0lnFmDtcDXO/VAurrSHYAJ3uM/T2wFoT4SamSSmdLEwAHpJKQrg4w4fREjZvhMlzQrFUcwvIImpQC5yYgMQ5bPQxnxqSrIP6O+BtXTpVYp6w0BrydvVYSn+84wAXmJRLIUXYWCMg+Ybyb5wxTcrKpgFTC4DKJlodw3SwpSbKd9NN8ZGnnZQ9yWW1TiI7j9hePKjlxPQQkoZSc8RzOhLAPAbHL5V1BB92IU1gUyxq+WB3w3gTym5c1cukqVyqgCZLQkpUESyQ9RKQ7FLHorIuNe7HZ/KypW/ujAvYDfmzuYI7PpVf2fXzlkkrlSwH3eNyC/ogLLtLldygkSjOXWS8ATiLS5BIPO8yUkc0+ILtuN2JYxX/AG3NsfPP9GR+FFTnbTnLThVNWpJADFRIYYS3U6EniUgnKI6UwF2Hhb2x88/0JH4UG9j8tdvVDFNVhR8dUmQB2e5OrsEQOSvI1KQmbUh1Zpl6Ddj3nhlF2lhy2n8smgFTbZ2oB7ptJZP5sinT+1KJiQvlDXt79mjceap/wYh1dYiVdTJ45d5OseUVYmeCpCgoDNj6/wA4Diu25tdnlbRL7pkiR+0mV9kVTavhC29TFptSQDkoSZBSeo815s4s80EFvR6uI8moRNSULSFJIuCHt666QFJ9tzbHzz/RkfhR57bu2Pnn+jI/CiDyt5LGn90lOqSTrmgnIHeNx7+NXIgLt7bu2Pnn+jI/Ci07Y5Z7aVV1qKWpTzcieUBJlyAwJXhGJcvQSzcndmTGPGLNy1q1o2jWhC1JBqJjsW+EsacFqHUojUwBvaHhQ21JmrlLrBiQopLSZDFtR7lkc4j+25tj55/oyPwopc6apalLUSpSiVKJzJJck8XghsHYs2rmiXKF8yT5KU6lR3emAs8vwr7ZUQBVkklgBIkEknIAc1cxcti7U5QThim1yZCSH6UiQpejdAS7Z6kHhEWi2bI2dL6DKmkdKapnO8JHwRbLhcmDeyJqzJSpflTDibUJIZOd8r9sBNTtOuGe0p54iTSjueSdx9RDVftTaGAmVtSYFD48imUBvfDJB7RAyrqCrE2QGuvlO4OTdFwcu6GJVUEOQkgOc79HyTbsdhniaAG7Y5V7fkDEKsTUaqlSJKmbPEnmnHXlFePhb2x88/0ZH4UGtqTplMrnZd5CiAQ56BOm4p0SdMusVtfZEqtHOSSlM43OQSs8dyuIz13wDPtubY+ef6Mj8KPPbd2x88/0ZH4UUydKKFFKgQoFiDmCM3hswH014EuU9VtCmnzKubzikTcKTgQlk4AWZCQDcwoEext951P+eP3aYUBWvD3+U0fRZf72fDHgz2CC9SvMnBKB3F8a+50g/pQZ8LeyzVbakyhYGlllR3JE2eVHraw4kRYKCiRKlhIAASnCgfmszF8+viYDzaMzpEqbGHATuZJLudSN+7jFarFBi9yCUkHI2zbUXIvBionKWlxcJF2DuoEAjK4Ie1juyMV7aKwryVEpUEkB2YOSCxuHHogBtPVhK8AJwlyN76+ZoZnAqxl2CR0R23y0huukpSbeUNXNjq3DrjmXUYk4TZQPSe2ZF/0dYCCKu+vGEJ5N48r14VG7nInV4ic7AE5c984ibd2ZziMSbqTccRqDxjiSrzwVoy7jcPMICiUdOVrSj4xA++NM2nThOyqyze5ygn9EVMn0keaKkmjCKu27GB1+vni78pFf+m1Yb/2pLnT3xItAZEBF25A7BCz4xMDpSegDqoa9Q9PVFRoKVU2YmWnNRAHbr2Z9kbXs6jTKlolp8lAAHYNd8A7M7fX7I8QsB+7LW32egwph7Lue/wC6GFlhr/Nv5N2mAW19kSqtARMKksrECkjiGLi4v/SFsrZEmjCubKiV5lRyA0AySPXQCG+dwtfr6gR6nqbWI0+eXLnLTcwOozL8GgHKya516sgOto5TO9fWz+rxFXOy9BHrfsjwEgD7stDfUwBJBCwULGJKgUqByI19RleMt5U7ENLOKblCryydU7jxGR7N8aRKmev3+u/jDfKnZgqaZSQHmJBXLbNxmO0OG3tAZAYP8vfylWfSJn7ZgCqD/Lsf+pVn0iZ+2YCDsPZEyqmplSg6jdzkEjMqO4fcNY1uipZVBI5qXc+UtWqlbzu0AD23vEXkfsdNHTBah7rNAUu1wCxSjg1nHxj1QA5VbWzS/SVlu3Z5Zebc7QDmzphra1Ms3lJdcziEjLqKsI78shdqma5d7ksOG7uL90AeQVEJchcxukpgonPILUOIDj1sJ20qizAXbuGFRD8X/a7gh1lUA5OTkX3W84xN1PwiBMqsKbk3GYz6KmfzILdWdwYlVNfEBoX4eSXbsT6IgJn+Vva3WGLd4EAfopyVhUtYdMxJSriki+EjX+W4PTUrXRVCpS1eSWxaEEOk8HBBbR+EWGjnYNRYpHY5I8yj5o45bUImyBPSCFSiEKtmhR6PWUqIH/cc7QA3lPQeMJE9A6aQywMykZEbyNeHVFOMXLk5tGwBNxmOHVrYQF5UbNEmd0PIWMSeG8dh8xEBtXsbfedT/nj92mFC9jd7zqf88fu0woAxyjlJO15im6Qo5CR1Kn1GL9kQztZRyS4bDuAN7i4JFs7awU2/RD+0VTS7qp5csbmTMmqPb0x3QJ2rLGPGzl2xAPYHEUkHyTbPiMoAWEAJugjCokMdQT8FJLi79sDpyGcZAkMygR0cRVYjqci5fRngotLJD4LgFLKe6k5Df0nD64oFzMrhClBxYEB1WAIckdf3wAWZT3xKbonpDeLsQeyBu0JIWXyIcJL5Pv3iD20gyVnFifF5TJAydOIAnMEufjHhAmrlJKFKC8RSpmd3Llx2H7IATO6aOI9OsQBBBmJUA4I6Sb94vfqiPUIDuMjlAeSDBGiJuNTA+UiDOz5QHSUWG8wEPa0tKaqToVAgtuAs/XB/ban2ZWf5VP8A7iVFe2wMR58g9BQw/og3ixbcI/suqb5KS3V4zJb14QFR8HdJjqCst0EvfebDzP3xqaR3hjFD8FcoHnjr0R2dL740JaYCHNS3ZbsYfYLxGqLHvueAPZqcm7Yl1Hf92uW8BhxiJOTnqznRv5ku3Y/GAiLmal2JZu3K3lW4asYjTFeb7t7RImjifVvNv6oizUMWa+Xb19UA0Tu81hl3R02umXmv9to9I+05ZtuO/wC6HJcu/wDLe3Y/VAOyPS+fHXiRYwQppreuWrdkQZSbeffllnnYHPffhKkpfTO1utz6fPAZbywoOYqpiQGSTjT1Lv5i47Isc7ZQqdu1KFB0CpmrX+ilRLHgVYUngqGfCnL91kq3yyO5Tj9oxYti0yv7X2lNY4UzJqXazmaFM/UnzwBfb84gPvdt+bC2l+y0ZpWKK55e+bdbdFnyuQXMXnlMvoq10Z9Cz+YmKLTDFNAJcqLXzN2a9x16NlAapRSuapZSCb4XOnlXPcD5or9bOs4z6Shud8KexosW2Vs/AAd9h6PPFSq5mFhxQluHOEg9oAPaIAbNUBifiO3pP527zENTAkPv7btZ46VceftwOYjzFYlG+oa+8mAnBN1B3F21dyWHUz9w3xYtjqE2WuUvyVpKD1K3HU5nrEU4AJYK3FQDC72DvnYDvgzsyrYulwLONQwDnvc9XGAqstJkzlIXYhTHrBtplB7bsgTKUqYlUtlA8CQFdmEg9g4COeXVOCpFQnJTIW3xwHSe1L/U4w7sBeOWpCsikjsIIPp9WgNK9jd7zqf88fu0woXsbvedT/nj92mFAXDlIyqkDVKEK7CpeQ4gHzwCrEqyUyOliATfEQUknEbCwPR3B3jjlPtMytuol/BnUktPEKTMqFJPdiHaIJ1VOCgkKIe4Nn1yfLM98AGq0gsAXSksOiSLizKIuLu4yaK8qSkGwQXLqOWJWIB1WIySz8IsNSkqSpeFSBZKShYZSUsUlIyAU+8WHGK/V4wVHCWExsKS4KcOZCshiOSb5QDNT5ORBJJBLEZHpWPklyGzt2wFq5Yu7gBg+d7Z67u+DNeXBA6VkllPhKS5bCzP5zYFoEA3VcMxsPKxMMzvwgWbSAHiSQW7+310hidICQyQ6Ro+p43tEydYBtMgDuLC/ZClS3N9LwEOQAHxA2DsPsiQqaZhSkBkeUwNyXs5iTKSCt8m8+cIBKDuA/n5vugI225iUyFOXs2m4gN3+aJSq7ndj1THKXKcbj4zJt1O8U7lDtDnFsMh5zEnYU4+KbQS9uYlFuPjcgfbAWPwSr6c5PBB86gfsjRpqOPX66fyjIPBtXCVWoBLCYDL4OWKf/JIH/dGzqTAC56b34Z7jY/Z5ohzU3ObuT54KTUel+5n1iJMl+jtfTPPrgBk0O+vV1/1HCIypR0v2Hs9XvbdBGZLt9ov2kdZ9OsRZiP62Ofxn358fPAQyLdm8C5YEuOwP6l4Jvo9zbNrvr0bQ4EObjdllrv3Oe0wsLAbtNeIw23nMtwgO5Qs4AN2NsmsX4+tok0ydfP2t69u+GpYdn3ki51IuMycu/qibSyxZt+7d6+t3DP/AAqTfdZKPiyyW/SU3/6xYdlbTKdr19OSMK505Q34wq7daQfqxR+XdcJtZMbJHuY/7HB6hieJPKavVI2xUzU5oqphA39MuO0OO2AuvKiSSHAzJHekt292fCKVs1LT5b/GT0XYtiCixb80d/bF/wBo4ZspM1BdKk4kncFAuesPlwjOsKkr6RYgtqfJuTww4X7N0Bqm2PKfccXYAD9g7op9WGDnMEHtS58xQe+LdWgKQgg2KU34EAP674q+0E2c/F3a9IehXeIAJVJsw1J7ycJ+zzxDkp6JysxPU4+/zxPrZTFQNiQoN1KBB7nPdEYpUHI+E7HTN/sgIc4uoPpbs0iZQqwsPWzfa4aI8uU9zYNr+ba/3RMpZQsfq8Lu57Egtqx7QlbYS9EskPhUk56uUv8A+cMbAGGUtRsAhTngEl/uh3lEtpMqV8deLD+akX85T3GIG2p3M0qZeSpuf6AP2kJHYYDWPY3e86n/ADx+7TChexu951P+eP3aYUAE8NdQuXtWWtBZSKaSpJ4idOI9EW3kptyXWScaGCwyZiHLgn0h3Y8euKj4cprbSSG/6WX+9nxRtl7XmU81M2USFJPYRqlW8GA3CupkgJBSEPYAF7JAUQLZdG7/AGwEraYBLrSQ7OgsXGJlFX5uRPAnWCmwtuy6ySmZKZ3AmSy2JKmY3AdtxsG7YmeLhSS6ObUlLMr4oOhGYZIJvmRwgKdNpXQUgoStSQU6spiSR8bMlm3vnAisp2Y2Kg2Iptf4Ra5Gpbsiw1EtQOGwKWLAk9AuLnUMw7NYCqDm9yQ5A3tm2uQgBk6TZN3BTY3UGa18+28NGS9uNuzOCopyCBkGsLnuESBSnC5S3W+XZ2wAtMrAOPoy79Yq+29qEq5uVcnNt5+2D20alUw83KzuFKAya3RbX0NDVPslMlPTISBoLqPWYCr0/J2Yq61JQ++5gxI2MJFFXqx4nkyxk1vG5BgzjQhIOAX1Vcw1X1mOhrhb/Cl5D/5UiAz2mmlCgpJZSSCDuILg94j6B5ObVTV06JyWchlj4qwOkD6eogx88iLRyG5UKop13MlbCYkeZSfzh5w43MGzz5fr1+piNMl52z7uzKJ0qamahMyWoKQoOFDIg9WscrkvoftgA86VrmDu38LhizfcYjzJbNYKfLcWt6d32wYm0xD/AGvcekDjEbxU3bXf3XuxHFjlrADVSW77s577b26rW3eqk3u4OoPFtzucvRE8U1nDcDu0e1mbhHYpX465HPrDP/WAhIlXAGbaje2nY32MzN8o9qClplzbYvJQDqtWXW2Z6oLKlplgrWQlKRiUo2AAGZ0H8ox3ltyjNZO6LiSi0tO/eoj4x8wbjAVyaskkkuTck6nV4OcvPylWfSJn7ZgCYO8vfylWfSJn7ZgDng+5QhJ8VmlkLPuaj8FZ04JUf/LriXyr2UZZ5wOFC9t2rbjneM8SY0vkryiRVy0008+6gMhZ+Gws5+OOOfXAHdhTOcpU5EIdAI1HwTfKxFtGaINXKKiDo7kdstXfYj+sN7ElmkqDJX/hTbJtkoq6ILcVec9h6rp7AG17twuewl4CoVEvKz/CD6PiSey4L9fZAVLAsAwBGbaO/oD8XiwLpSltQMuKVBn84bSwiKukB3Xwli+vZ+c33QAtNMCWLWz1uCNNcnbhBGioCoggFy98gPJ72DB/zYl02zVbhmGyztu7Ie21hRLMrEEJwjnFn4KD8H9JWR4ddgrtQpE2cuoUfcJSQlJ3gbt5UoluBEVDaleqfMK1a2AGSUjIDgIIbf2sJpSiWMMlHkjUn4yuJ3adpgMowH0D7G33nU/54/dphQvY2+86n/PH7tMKABeG8JO1ZYWSlJpZTqCcRA52fcJcYupxFLNLS/O5v6r/AP0RdfDbXyE7SSmZTz5qxTIvLnpQMIVNVdJkLNnUSXy0tFBnbUpUtioqtOIBQeqQHSciHpbg74B2XWeLTUrpZ61FrqMvB1pKcawpJG+NE5PeFSWUYatBSsfClpJSodTkpPmtGZf21RfNKn9bR/CxydsUXzSq/W0fwsBrH/8AuNnVCmUqZLe7zEdHO4dJOY32jqTTU89XuNTIVd+jMQT2XeMkO16L5pVfraP4WOVbToTnSVX62j+FgNr5mRJSomZLJSC+KYGFnvf7Ir+00qqAFJJMpbYQkB5nawOHNt4jNE7SoB/0dT1eNo+yli2o8KsoAAUCwyAgNUCwG73CxgC8qnTJRhSHWSXI3DR90C6iUSSpRcDyRECb4RJCklIopqXDEpqUu2eZpzEVXLWmKcPic9m+dJ/hoCY6VLJWSoJ0GX9I8q6gKo64BIA5mXl9LkQMTyppACPE6i//AMpH8NE/Z21qSbTV391qAlMiWpX95QSR43TgAHxbo3UC7HJmu4CrUOzqdaApdZLlqLugypqiLlrpQQXF7HWHJ+zKdKVFNdLUoAkJEqcCogWAJQwfJzDxXRByaKssAT/ekWCrpJ/ulgQQ294b8aoPmlV+to/hYB3kxysn0SnlkKQT0pavJVx/NVxHa+UapsHwg0dQwmK5he6YRh7JmTfpMYybxug+aVX62j+FheN0HzSq/XEfwsB9CowrSFJKVJIcKSXB4gg+iOFU76Rg9Ftulkl5Umuln8yuSnvalvBceEIj5/21co+mjgNf8VfTjAPbvKmjpAccxK1/Jy2Up+LFki2pEZdtDlXKn/4qK9Y3GuS31RSt5oGeN0HzSq/XEfwsAR5Z8s5larCgqRIDNLLXIzK8Od8hkGGsVQmDXjdB80qv1xH8LC8aoPmlV+to/hYAITFo5WUCp+1a1CVSknn5pebNRLTZfxpigHvk7xBNVQfNKr9bR/CxYOU3ik2vq/7lXTFiomhRlVKGcLVcJ8UUUg4SWJORuWgK7VcnZktBWZtIQkOQirp1KtuSmYSo8AHgUlTQa8Z2d81rf1yV/BwvGdnfNa79clfwcAd2Vy0C0CXVgq3TU+U356R5TbxfgTeNA2TWS6lBwzUTCBcpIcjQqTmk8CBGRio2d81rv1yV/Bw9IrqFBCkU+0EqGSk1soEdRFI4gNam0Id23vbS5IYZmGv7MB7/ALfuEU2k8ISEBuarF5eXUyCbcRRAl+MQ9r8sZNSCmZKrsB+AirkpT1FqNyOBJgLFtnlLTUoKUKE2aCeijJKhY4lZDznhGcbZ2zMqFOsslyQkZAnU6qVxPmyiUZ+z/mtd+uSv4OOfGNnfNa79clfwcACJjx4O+M7O+a1v65K/g488Z2d81rf1yV/BwGz+xt951P8Anj92mFEzwALkGkqDTy5stPP3E2amYSebTcFEqWw4MeuFAUvw17SVTbaRNSAVClAAVcdMTkXBzbE7atGd8odvzKwy1TAAUIw2Ki97ElZKjYAXJuCcyYu/shPyon6PL/amRmUAoky9nzVS+cShRRiwuL36hfXOLLyN5MmbimTkASVIISVWUSWugcPjdzxeNnUMqmRhkJw8SSSTvJOttN0BmlByTq5txJUkHIr6IO5nizSuQH+FiAHuZ50Ff/uEBmbQdLK1hFxXUbwxscz16xzz7sH3Ddnv0EBni/B9VBJLyyrRIU72JzYAObXtxEDTyTqwSFSilgSSSGtuL3jWVTGUx9OccGoxZaM1sj9/ogMOIa0KNa2pyfkTwoYEoUoeWlIBd3FmvFF2hyRnylKAAUAHBD9LOwtnb0b4Cvwe5Pe9dpfRZf8AvqWAMHuT3vXaX0WX/vqWAc2jyvmzpHMKQgJ5tMsEC7BUpRPWVShuYFrsGrkKC/JzYMysmYEWSGK1HJI+0nQQETZezJtSvm5ScSmfcABqSchF32ZyHkIA8YmKWs/ARZI4Pmd2kWejoJVNLEqSGGqjmo6lR19AhuaiYlcoS0pIJVzhzOEANhcDVruw1EB5L2JRS8qaVb4wxftGOxIpkhvF5ASdObRu1tEfadWAqxTa1syWudLRFQMbkvhZy3pByBtlATJlJQzbLppN3ulOE31dLGAe3+QMtUszKMl0gkylF3/QOYPAu8EBJToBYnpJIZRFiACcwdABl1iJNLtAoJ9Rp98BkS0kEgggixBzB4xzGtbc2DJ2gMQaXP8AjjJXCYPtz68ozLa+y5lNNMqallDLcQ5YjgWgIRi51vKWZRbQrubSDirVqLkhwibNGG2hEw9wimGC/LL8oVn0qd+9VACSX9fsEO00hS1BKUlSiWAAck8AM4aAjTPBtsXmD4zPMtAWhpQWWU6i73slwOtjpqErk74M0ABVWslWfNoLAcFKzJ/RbrMXai2FSyv8ORKTxwgnvIf+sczq4JLEj1Zr9oyhJqw4uLkDPVwzWtkzZOUjWwEDJR8VO/Ld2QzUbLkTP8STKV+khJytqOMNSJzsQD0gg9JJSwJWo4wzps4vkesu6meGBvh6PSUSHQEY8QJVcYdwd0l4ALtPwf0M4HDLMpW+WWY/ol0+aMx5Yci51CcR90kksJiRYHQLHwT5j5o27nsjZieOWFxhAPSJU3Ye96dTomoVLmJCkLGFSTcEEB8jx7PPAfMChHMWDlvsMUVWuSkkospBOeBQcPxBcdjxXzAfQnsbveVT9I/40QoXsbveVT9I/wCNEKApPshPyqn6PL/amRE5G8nUGSVVCJS0qwrQ11dSi1hbIE5kHWDfhmo1TdtykoWEK5iUQTwWvIanVuESKmoCeiDbKAkTKoMEgAXzezZdgiOEglSVLSGBvoeo+aIU2cCHcXzF7ev2Q0iekYgQSSLXZjx3j16gleMan1++JFQpsiFJHwkizm5HE+vULQtLG5Bsw0Iu7k5aQ5SJKlYUgkkGyRe1+54Aoa7p48IyYhVw97+u+GOd644oqczSySnNukoDIP16cYUxSgMKgQAbAhrkB+2AlS1Ndi2T6Puvr/OHZ6RMQUFNiGZyC7Zgi6euIdPMKmSDmex8rtE0KYsNCwb7D3wGT8ptiGkm4XKkKDoU2Y3W1Dh+sb4f5Pe9dpfRZf8AvqWNH23stFTKVLXYs6SzlJG4Hu7dIolJQcxK2nLxpW1LLun6dS2O48ICtUlMqatMtAdSiABxMbBsqlRSSxIlGwcrX8aYbfcANzRSfBjQ46pUy7SkE/8AcrogdxUeyL5UqQlLlSSGNg4d3e40y3/cA+tmlJI3WN2vcnWwiEraaiGBsTrkNwz4ZGI+1KrEVE6lyARrllA6omFKSBvZiGNmbtueq8BJXWkXdtcgbnK+htHsquUkgktZ2FizWz358XEQkUxUxK0oB8kqsVOWFtwKbtk+seVNPzYCgdVWPBt4Dj0wBY7SCwMgxxdG2bgghtSXtqOuGEzjjvd9/EdkCTMbJmexYXa7Fnc3He0SaWfhIO9n1Fw6bgu/DRoCxScY1Yi54BnudLJJEc8qKDx2lUrD7vIcjR0jy0nfYP2cY9lTkrDhbKIYgjUDCClrpezg/bBXY6kiYbWUSFgj42eXbAYqYMcsfyhWfSp371UQ9tUXMT5sogjAtSQ+4HontDHtidyuD7RrPpU796qAe5NbDXNPPKQTTy+lMUR0ThY4eJJIBA0Jg7TlVXNVNnD3BDhKT0QpWiejfIuSMrRf9kUXilJKksHCOm2WJV136yYr219nLSGlgKQl2CA2EZsU7+p84Dmn2xLQUpWlkAjAU5IGWEjVF339cWCY4ICTuwlz0hYi4BF88jvjNauYbjdpFk5JbXf+7TFJt/hqLO4IOB8iC9tzMDkwWxE0DpAB+nhdgSqZkE4hhxqIFlbusQ8mbhBXuC3WuYL82nCCZgSRLQsSxiPRZQ3wNlJANwg3SovhcqQOgVYnJIACgsXZFtYlSJoBCiqwCSrEEBIDrKQpS0JKSpars5BQmwckgQc8cVsIStbqVzaUqzT0g6k9MWAOIsRBGROwSFLYMlJIAysMhw0gNJWlyguWbHa5UQlQK5hbGD0UhgxwEF8oI7bWUyQhnK7KG4dwsCAeyAyXwm0pXMRVMPdEhExsudQLX4oZv0DFEUI3lezJK6c088YucVjcZpVkFJVoQCet2YuYxflDstVLUTJK7lCmB3pzSR1ggwG5exu95VP0j/jRChexu95VP0j/AI0QoCF4Q5g/tsgpQT4ohSSQMQIVMHRObEEv2QAr1IQUibMCcZGEPoogYm3N6ILeE+uRL27LSpKenIQnEXcOZgADWuWHbFK5TUEydVOn4SkpB3Owu12Bv2wBetSZaikjI5+bPdwhuZJIAUUkBQsSCARwJF84a2okIKUJJISAHOZIzJY3c3fjCnbQmKQEKWSkZBh6cyYCTSJQS8wqSjLEkOyswLDrPZxjmnmqlgTEqKVOQLaBnuQxu3d1Qya0YEJAAIuTfPqNreu6GXIgJKVXGt3vr17/AOcT1bSmKBBIKS3QI6IGgSBl2XgTzxJew6rZNluyz3wQkrStASEKM0qcqBdxfId3cb6QBE14Xh6ATh3DgMtzNl/WO5awPW5/n1XiDTFi9ure7uIlhTrbCEuRbc1vX7ICdJmFx12+3OKNWbLVJTtYscCpKcJOv9/pSdcr56xeNmAzZroKObEsMGIVidy4I0DDsMZ5LrDNTtdWIlPMjDcsE/2hTMADkG0gCvgsljmqpW8oTxyXp2xMqTcJTizsAXyy/rA/wYznlVUu3wFvr8IHst54ISknpkFOIKThvYA5HNyASHtlABpxDsx4ad53C9+AyiCtVwVBy4tm+blzlpoRfvsG2ElUtCzYuRYvbiWGLS+XnivVCzctYsGuAkgagHebObsYAyhaVS8JVuPRKXSoXfD8K4A4d0MbTqEqTeznpM6gCWcJcaM+YzgPLmABRytZzqM2I3s1w1+2OVrUNACHDEZFJ42Uphld3ygOpKumGNgXxZFrZuWt9sdJmgm4zAZn6PC+4DjpCkJOQCygOSAGOZsokbg+sKUkugG5IIGou4DAXBd+1oA1RlSnZzmcwxAcEkjO5z3QZ2ROIWAeI6mbXfA7YkwKlqAYqF2sMQGaQR1DvPbNo6UiaGJIs5IZy91Bt5L3+6AqXhIlYa+aX8pKFdplpB9Ee7SSDtmaDka9QPV4yXj3wlTAa9YHwUS0nrwD74icp52DaVWoZpq5qh1icoj0QG4bQNvX19dYH85fXe4fP066btHggtQWgKHwgCCz2IfLX0QHnps4BIbROe4MAkn4J6PxeNwVRRU9QHmS0qLMSCQp2tiUgsbYSHfMdlf2lyPBBVImHEXOCaGcaBKgwccQBaDyllndQZSuktncKISSkW5plA4wQWwgmPHztoWBLmyAohkKJUQQSQS5xln1ALsjai1f3eoSUzkggYkvzgwkFKgXClNezY2zc9IzInFbhRCsLnC/OJzQtK1oJxBeOWvAElh5o9q6UTCQpIUEnIZhTu7jyDhKFWILq3hoYQkgs7scQxMSCxCSHISkpOK5HwSGtAWSjWSXUVjCok9I4Qctw00ZiVakPDZn+MnokBFmPZbiTaIUtCVS8A6IBfCOiACm2NLApAzu2nAROlBx0QcOEkHTgAEpxP0XYMRbPKAIyKVIDNr54yzw17PCJ1PNHw5ZQeuWbdrL80arIF9Mzo298x1a6RmXhvqQVUsvUJWs9SikJ/ZV3QFy9jd7yqfpH/GiFC9jf7yqfpH/ABohQFU8OG0DI2wlYSlR8WljpPbprybI8Y92TtLGAs4BOZ1pBeyrA9RA01fgYh+yE/Kifo8v9qZGdUFcuQvHLLKAzZ+v7oDSKmSVTE4AcTAHK5Yu24RAWgAFyQoFgG73OjMIJUtWleEYkpm4QvCDocyN4tDVXTFnze/F+Ov9IAbJqTLUhaB0k3L3BL2YaDLi8e1dSVFyUnGSshOilZjJx1XaJNRSLw4yQ1k7iwsLD9HrtENFM7uWtazufXWAckSlFJUASlLORkHyc6RPlrwrCpZUMLMclO13btH9YYpgtKSgEhKvKHd3ZeaCNFSJwEknGD0Rvyf0nu4wD8qeTL5twlOdhdShk5+2HNnhXSZrt5W8ccxnnHUmnO6BvKXlHLpBgQy5xHkvZJOq2PF8PogGK/adRTUZmBhMLAKFyl1XUcR17bnW8VXYk0rp9pqUXUaaWSd5NdSvAasr5s0kzJilEly5s/VkILcnveu0vosv/fUsA94P9pCTVpSo9CcDKV/3EYf/ACAHbF22pTc3MJGTizkd/rpGSiNV5IbaFdJ5qaWnSwLvdSRkriXzbr1gBG0qlR6JZiA43ZHo9e7rgSmUJpAA6VypNw1s7kPfj90HtsUCpa+p2bNmBBHrpARIwTE4h0bC4yBvfED16/cHc/Z6ih8SV775OcxkAHeBsxNr2ViJwsdWsBkB54sCFpCWCiq67qJYkkq1YkM183GrwGwHE4DpSSwxAEDO13dgcngCci0nGkklw4IxdEqFyNVZs3HfDO1ZYC2Zg7tkLpBLnRwBEORUqTZ8i4PcH3kM7dfGOpuJRews1jmCk3Y6MPOICXSrKSCzFiG4gseuLryekFQxKskZk/Fzz3C/dFT2TSYlBLHNu83s1tO6C/L/AGsaWnFNLJCpoY3yliyraYsn64DPeUVdz9TOm6LWop/RBZP/AIgRJ5YH/wBQrPpU796qAxgvyy/KFZ9KnfvVQGo+D/afPUaAT0pR5s6WDYLn80jugnWSgxBBAL4iSzi7m5Km+EySMhxjNfBttgSajm1FkzgE55L+B2G47RGoVSW6TBw2oGXEi9sRz0gIMsZKZ2ZWJTthXMUteAJOIk4Esm4PRFw5hp3xS1FTKCkl5wxmZjxqSRKwkLCGIILsQCIcmSxfFdICQxKFOE3UpWIWIGuI2VwhSJhxjPywVOczNDsAkiyQCOml2aAS1AlFh0lLVhUhSgqUAMKMUy0lZKZZw2BIdo7TKISCVKJZID9EqOBioJ0cA9EgMpBIFo6oKUqwE5AA21IBQSpj0gUKZiLFF8hEfaMkTJgTY4A4GpUAAVOMyQAGOgEBJkLOG12CcgSgF1IXhSglaGxXd8LgtaCckgl2Cg6mNiklBLOsMlCwoqGvGBdGg2BBUGz8l8K04mUOk5wgsAxDb3Jukll3JSbJGJOZIJKnTkAbZcYAhKT1+bed2n3RgfhD2143WzFjyEe5o4pQTfqKio9REap4QuUApKRQQWmzXQhiHA+Epn0Fgd5TGDqgPoL2N3vKp+kf8aIUL2N3vKp+kf8AGiFAUn2Qn5UT9Hl/tTIzKNR8PcoL2uhJWlANPLGJb4R0plzhBLdQMZ9tHZqJSQpNVTziS2GVzrixLnnJSQ1mze4gGdmVpkzMYAJAIF2Z9QRkYs2yeVpWUonpQLNzjtkNRl3a9cU54TwGqc+ggjnUEBvhWBOT6PfLjxh2XIBGYsGGFr7suLRlAmFsLnCS7PZ+rfE6btqaQgBeEISUjBaxDF21aA0hU2VL8uYhP6SgPMTDcjlBIUsoEwHCLl2SEgh+kc83txjK4UBa9v8ALKZOBRK9zRvTZRDXdsr7mirKUTckk8eFhHLwngPYPcnveu0vosv/AH1LAB4P8nveu0vosv8A31LAAIk7PrVyZiZksspJcH794MTabZclSEqVXSEEi6FS6glJ3EpkkHsJhuv2fKlpxIq5M4uBgQicC295kpKW7YDUZW0JVfJTNl2WkALRZ0nLtSdN47Yr20NlkEhrhxcZhvTf0RRqCumSVhcpZQoaj0EGxHAxd9mcu5a2FTLwq+OgOk9acx2PAceK4EsznJNnGbEsD3GB65WYIbMuQHIe2m8dtwItlPtanm5T5ZxXwqVbLLCogp7APth6q2Kgl0EYcwX+3IgNlAU+RQqUpkpFwbJBsCLgPnbe4vBORsFRcAoct0QoWGeTwXxyKdJC5spJbVQexuwBfO3fAeu5cS5ZaUDNI1PRQ97v5Ss+EAbky0Uksz5xCUpyAzJ3JG/h/OM02/tddXPVNXrZI+KkeSPXUmOdr7YnVKsU1ZO4ZJHUPUxAgEYL8svyhWfSp371UCDFk5QUkuZtCu5yolyWqZzFaZisXuq8uaQpm4tAV6Wti4jXuR3KYVcsS5hHPJDHQrTliHHeB16xnI2PT/8A5Gn/APrqfwIGiYZcw4FvhUcK0uHY2UlwFB87gGA2+ag8eoWuww6F2YhsgDfSHaejzJLB3dmsACHI0F20HGKHsfwg2CalBUR/7iGc/pJLA23d0TdocvZBBlo5xvj4R3YVKBI6+6AP7Q5VSZZMtDk6kDeX064a2VPE7GpIvkHHbnrllwip0vKakSQVpmrL36EsDr8q8H6blHSjpGdLAOlyW+CClI0HpgLPRp7v5hRd7uwAd9BuiVtPacukkqmziwTawcqUbADeT9l4ptd4RKeUPcUrmq0cYU9pN9+QvGebe27Oq5mOapzkALJSNyQ9vSYDvlRt6ZWzjNmW0SkZJSMgO8knUnsgKY6JjiA+hfY3e8qn6R/xohQvY3e8qn6R/wAaIUBY+Wfgupdp1AqJ02oSsICGlqQEskkjykEv0jrAL2hKD5es+tL/AAoUKAXtCUHy9Z9aX+FC9oSg+XrPrS/woUKAXtCUHy9Z9aX+FC9oSg+XrPrS/wAKFCgF7QlB8vWfWl/hQvaEoPl6z60v8KFCgF7QlB8vWfWl/hQvaEoPl6z60v8AChQoBe0JQfL1n1pf4US6LwK0UqXPlpn1RE+WJanVLcBM2XNBT7nnilAdRPYoUBE9oWg+XrPrSvwoXtC0Hy9Z9aV+FChQC9oWg+XrPrSvwoXtC0Hy9Z9aV+FChQC9oWg+XrPrSvwo9HgHoPnFZ9eX+FChQHntC0Hy9Z9aV+FC9oWg+XrPrSvwoUKAXtC0Hy9Z9aV+FC9oWg+XrPrSvwoUKAXtC0Hy9Z9aV+FEnafgSoZ86bOVPqwqbMVMUAqWwK1FRZ5WTmPYUBF9oWg+XrPrSvwoXtC0Hy9Z9aV+FHsKAXtDUHzis+tK/Che0NQfOKz60r8KFCgF7Q1B84rPrSvwoXtD0Hzis+tK/Cj2FAee0PQfOKz60r8KF7Q1B84rPrSvwoUKA89oWg+XrPrSvwoXtC0Hy9Z9aV+FChQFz5D8jZOy5S5Uhc1aVrxkzCkl8ITbCkWtChQoD//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pic>
        <p:nvPicPr>
          <p:cNvPr id="2056" name="Picture 20" descr="http://apps.ifpindia.org/ecrire/upload/eco_projects/pollen_3.jpg"/>
          <p:cNvPicPr>
            <a:picLocks noChangeAspect="1" noChangeArrowheads="1"/>
          </p:cNvPicPr>
          <p:nvPr/>
        </p:nvPicPr>
        <p:blipFill>
          <a:blip r:embed="rId5">
            <a:extLst>
              <a:ext uri="{28A0092B-C50C-407E-A947-70E740481C1C}">
                <a14:useLocalDpi xmlns:a14="http://schemas.microsoft.com/office/drawing/2010/main" val="0"/>
              </a:ext>
            </a:extLst>
          </a:blip>
          <a:srcRect l="59042" t="5605" r="3561" b="12946"/>
          <a:stretch>
            <a:fillRect/>
          </a:stretch>
        </p:blipFill>
        <p:spPr bwMode="auto">
          <a:xfrm>
            <a:off x="5143500" y="3000375"/>
            <a:ext cx="40005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517"/>
    </mc:Choice>
    <mc:Fallback>
      <p:transition spd="slow" advTm="5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70" x="250825" y="5181600"/>
          <p14:tracePt t="10140" x="263525" y="5168900"/>
          <p14:tracePt t="10147" x="276225" y="5156200"/>
          <p14:tracePt t="10161" x="304800" y="5143500"/>
          <p14:tracePt t="10177" x="320675" y="5133975"/>
          <p14:tracePt t="10195" x="339725" y="5111750"/>
          <p14:tracePt t="10212" x="390525" y="5073650"/>
          <p14:tracePt t="10245" x="485775" y="5013325"/>
          <p14:tracePt t="10277" x="669925" y="4927600"/>
          <p14:tracePt t="10294" x="749300" y="4889500"/>
          <p14:tracePt t="10311" x="850900" y="4860925"/>
          <p14:tracePt t="10327" x="920750" y="4822825"/>
          <p14:tracePt t="10345" x="1006475" y="4791075"/>
          <p14:tracePt t="10361" x="1158875" y="4721225"/>
          <p14:tracePt t="10378" x="1270000" y="4660900"/>
          <p14:tracePt t="10394" x="1371600" y="4619625"/>
          <p14:tracePt t="10410" x="1498600" y="4556125"/>
          <p14:tracePt t="10427" x="1568450" y="4524375"/>
          <p14:tracePt t="10444" x="1606550" y="4505325"/>
          <p14:tracePt t="10460" x="1670050" y="4486275"/>
          <p14:tracePt t="10477" x="1714500" y="4473575"/>
          <p14:tracePt t="10495" x="1771650" y="4438650"/>
          <p14:tracePt t="10511" x="1863725" y="4403725"/>
          <p14:tracePt t="10528" x="1930400" y="4375150"/>
          <p14:tracePt t="10544" x="1978025" y="4352925"/>
          <p14:tracePt t="10560" x="2032000" y="4337050"/>
          <p14:tracePt t="10578" x="2057400" y="4324350"/>
          <p14:tracePt t="10596" x="2082800" y="4302125"/>
          <p14:tracePt t="10611" x="2101850" y="4289425"/>
          <p14:tracePt t="10628" x="2124075" y="4279900"/>
          <p14:tracePt t="10645" x="2152650" y="4267200"/>
          <p14:tracePt t="10661" x="2184400" y="4238625"/>
          <p14:tracePt t="10677" x="2203450" y="4222750"/>
          <p14:tracePt t="10694" x="2222500" y="4191000"/>
          <p14:tracePt t="10711" x="2238375" y="4171950"/>
          <p14:tracePt t="10728" x="2257425" y="4152900"/>
          <p14:tracePt t="10744" x="2266950" y="4130675"/>
          <p14:tracePt t="10761" x="2282825" y="4108450"/>
          <p14:tracePt t="10778" x="2292350" y="4092575"/>
          <p14:tracePt t="10794" x="2311400" y="4076700"/>
          <p14:tracePt t="10811" x="2314575" y="4070350"/>
          <p14:tracePt t="11481" x="2327275" y="4064000"/>
          <p14:tracePt t="11488" x="2336800" y="4054475"/>
          <p14:tracePt t="11496" x="2349500" y="4041775"/>
          <p14:tracePt t="11511" x="2384425" y="4000500"/>
          <p14:tracePt t="11528" x="2409825" y="3968750"/>
          <p14:tracePt t="11544" x="2454275" y="3908425"/>
          <p14:tracePt t="11561" x="2489200" y="3860800"/>
          <p14:tracePt t="11594" x="2600325" y="3711575"/>
          <p14:tracePt t="11627" x="2692400" y="3571875"/>
          <p14:tracePt t="11644" x="2774950" y="3451225"/>
          <p14:tracePt t="11660" x="2832100" y="3359150"/>
          <p14:tracePt t="11677" x="2863850" y="3270250"/>
          <p14:tracePt t="11693" x="2921000" y="3143250"/>
          <p14:tracePt t="11710" x="2952750" y="3044825"/>
          <p14:tracePt t="11727" x="2978150" y="2946400"/>
          <p14:tracePt t="11744" x="3000375" y="2835275"/>
          <p14:tracePt t="11760" x="3000375" y="2765425"/>
          <p14:tracePt t="11777" x="2987675" y="2695575"/>
          <p14:tracePt t="11793" x="2974975" y="2593975"/>
          <p14:tracePt t="11810" x="2974975" y="2543175"/>
          <p14:tracePt t="11827" x="2974975" y="2508250"/>
          <p14:tracePt t="11844" x="2974975" y="2460625"/>
          <p14:tracePt t="11860" x="2974975" y="2428875"/>
          <p14:tracePt t="11876" x="2974975" y="2393950"/>
          <p14:tracePt t="11894" x="2952750" y="2305050"/>
          <p14:tracePt t="11910" x="2924175" y="2247900"/>
          <p14:tracePt t="11926" x="2886075" y="2178050"/>
          <p14:tracePt t="11944" x="2860675" y="2120900"/>
          <p14:tracePt t="11960" x="2841625" y="2089150"/>
          <p14:tracePt t="11977" x="2832100" y="2066925"/>
          <p14:tracePt t="11994" x="2806700" y="2016125"/>
          <p14:tracePt t="12011" x="2771775" y="1968500"/>
          <p14:tracePt t="12027" x="2746375" y="1930400"/>
          <p14:tracePt t="12044" x="2701925" y="1873250"/>
          <p14:tracePt t="12061" x="2676525" y="1831975"/>
          <p14:tracePt t="12078" x="2644775" y="1806575"/>
          <p14:tracePt t="15249" x="2628900" y="1752600"/>
          <p14:tracePt t="15256" x="2609850" y="1692275"/>
          <p14:tracePt t="15264" x="2593975" y="1631950"/>
          <p14:tracePt t="15282" x="2540000" y="1511300"/>
          <p14:tracePt t="15299" x="2482850" y="1339850"/>
          <p14:tracePt t="15311" x="2460625" y="1308100"/>
          <p14:tracePt t="15344" x="2425700" y="1181100"/>
          <p14:tracePt t="15377" x="2387600" y="1069975"/>
          <p14:tracePt t="15394" x="2374900" y="1025525"/>
          <p14:tracePt t="15411" x="2368550" y="1003300"/>
          <p14:tracePt t="15428" x="2355850" y="962025"/>
          <p14:tracePt t="15444" x="2339975" y="936625"/>
          <p14:tracePt t="15460" x="2327275" y="908050"/>
          <p14:tracePt t="15477" x="2308225" y="863600"/>
          <p14:tracePt t="15494" x="2301875" y="828675"/>
          <p14:tracePt t="15510" x="2295525" y="784225"/>
          <p14:tracePt t="15527" x="2289175" y="736600"/>
          <p14:tracePt t="15544" x="2289175" y="704850"/>
          <p14:tracePt t="15561" x="2276475" y="682625"/>
          <p14:tracePt t="15578" x="2273300" y="663575"/>
          <p14:tracePt t="15594" x="2263775" y="654050"/>
          <p14:tracePt t="15611" x="2251075" y="638175"/>
          <p14:tracePt t="15627" x="2238375" y="615950"/>
          <p14:tracePt t="15643" x="2212975" y="606425"/>
          <p14:tracePt t="15660" x="2197100" y="593725"/>
          <p14:tracePt t="15678" x="2165350" y="584200"/>
          <p14:tracePt t="15694" x="2143125" y="584200"/>
          <p14:tracePt t="15711" x="2114550" y="584200"/>
          <p14:tracePt t="15728" x="2079625" y="584200"/>
          <p14:tracePt t="15744" x="2051050" y="587375"/>
          <p14:tracePt t="15761" x="2025650" y="600075"/>
          <p14:tracePt t="15777" x="1984375" y="619125"/>
          <p14:tracePt t="15793" x="1962150" y="635000"/>
          <p14:tracePt t="15810" x="1952625" y="644525"/>
          <p14:tracePt t="15827" x="1930400" y="660400"/>
          <p14:tracePt t="15844" x="1920875" y="669925"/>
          <p14:tracePt t="15861" x="1911350" y="685800"/>
          <p14:tracePt t="15877" x="1905000" y="701675"/>
          <p14:tracePt t="15894" x="1905000" y="711200"/>
          <p14:tracePt t="15910" x="1905000" y="720725"/>
          <p14:tracePt t="15912" x="1905000" y="730250"/>
          <p14:tracePt t="15927" x="1911350" y="739775"/>
          <p14:tracePt t="15943" x="1933575" y="755650"/>
          <p14:tracePt t="15961" x="1981200" y="790575"/>
          <p14:tracePt t="15977" x="2047875" y="815975"/>
          <p14:tracePt t="15994" x="2092325" y="828675"/>
          <p14:tracePt t="16011" x="2114550" y="835025"/>
          <p14:tracePt t="16027" x="2130425" y="835025"/>
          <p14:tracePt t="16044" x="2143125" y="835025"/>
          <p14:tracePt t="16060" x="2152650" y="835025"/>
          <p14:tracePt t="16077" x="2162175" y="835025"/>
          <p14:tracePt t="16093" x="2168525" y="835025"/>
          <p14:tracePt t="16112" x="2174875" y="835025"/>
          <p14:tracePt t="16128" x="2178050" y="835025"/>
          <p14:tracePt t="16144" x="2187575" y="835025"/>
          <p14:tracePt t="16228" x="2187575" y="838200"/>
          <p14:tracePt t="16483" x="2187575" y="844550"/>
          <p14:tracePt t="16498" x="2181225" y="850900"/>
          <p14:tracePt t="16506" x="2174875" y="850900"/>
          <p14:tracePt t="16513" x="2171700" y="850900"/>
          <p14:tracePt t="16527" x="2162175" y="854075"/>
          <p14:tracePt t="16544" x="2152650" y="854075"/>
          <p14:tracePt t="16561" x="2143125" y="860425"/>
          <p14:tracePt t="16577" x="2130425" y="863600"/>
          <p14:tracePt t="16611" x="2120900" y="863600"/>
          <p14:tracePt t="16627" x="2117725" y="863600"/>
          <p14:tracePt t="16644" x="2117725" y="869950"/>
          <p14:tracePt t="16661" x="2108200" y="873125"/>
          <p14:tracePt t="16677" x="2101850" y="879475"/>
          <p14:tracePt t="16694" x="2101850" y="889000"/>
          <p14:tracePt t="16711" x="2098675" y="895350"/>
          <p14:tracePt t="16744" x="2092325" y="895350"/>
          <p14:tracePt t="16777" x="2089150" y="895350"/>
          <p14:tracePt t="16805" x="2089150" y="898525"/>
          <p14:tracePt t="16820" x="2089150" y="904875"/>
          <p14:tracePt t="16833" x="2089150" y="908050"/>
          <p14:tracePt t="16844" x="2089150" y="914400"/>
          <p14:tracePt t="16860" x="2105025" y="917575"/>
          <p14:tracePt t="16876" x="2120900" y="930275"/>
          <p14:tracePt t="16894" x="2143125" y="946150"/>
          <p14:tracePt t="16910" x="2159000" y="952500"/>
          <p14:tracePt t="16927" x="2168525" y="955675"/>
          <p14:tracePt t="16944" x="2178050" y="955675"/>
          <p14:tracePt t="16961" x="2184400" y="955675"/>
          <p14:tracePt t="16977" x="2193925" y="955675"/>
          <p14:tracePt t="16994" x="2203450" y="955675"/>
          <p14:tracePt t="17010" x="2222500" y="955675"/>
          <p14:tracePt t="17026" x="2260600" y="955675"/>
          <p14:tracePt t="17043" x="2298700" y="968375"/>
          <p14:tracePt t="17061" x="2393950" y="984250"/>
          <p14:tracePt t="17078" x="2457450" y="990600"/>
          <p14:tracePt t="17094" x="2527300" y="990600"/>
          <p14:tracePt t="17112" x="2676525" y="990600"/>
          <p14:tracePt t="17127" x="2803525" y="990600"/>
          <p14:tracePt t="17143" x="2952750" y="984250"/>
          <p14:tracePt t="17160" x="3225800" y="984250"/>
          <p14:tracePt t="17176" x="3409950" y="984250"/>
          <p14:tracePt t="17194" x="3635375" y="974725"/>
          <p14:tracePt t="17211" x="3956050" y="965200"/>
          <p14:tracePt t="17227" x="4171950" y="955675"/>
          <p14:tracePt t="17244" x="4352925" y="946150"/>
          <p14:tracePt t="17261" x="4641850" y="927100"/>
          <p14:tracePt t="17277" x="4813300" y="901700"/>
          <p14:tracePt t="17293" x="4943475" y="892175"/>
          <p14:tracePt t="17310" x="5140325" y="882650"/>
          <p14:tracePt t="17327" x="5210175" y="876300"/>
          <p14:tracePt t="17344" x="5248275" y="863600"/>
          <p14:tracePt t="17361" x="5299075" y="850900"/>
          <p14:tracePt t="17377" x="5327650" y="831850"/>
          <p14:tracePt t="17394" x="5340350" y="822325"/>
          <p14:tracePt t="17410" x="5372100" y="806450"/>
          <p14:tracePt t="17426" x="5410200" y="787400"/>
          <p14:tracePt t="17443" x="5457825" y="762000"/>
          <p14:tracePt t="17460" x="5530850" y="739775"/>
          <p14:tracePt t="17476" x="5575300" y="727075"/>
          <p14:tracePt t="17493" x="5638800" y="720725"/>
          <p14:tracePt t="17511" x="5730875" y="720725"/>
          <p14:tracePt t="17527" x="5768975" y="720725"/>
          <p14:tracePt t="17544" x="5813425" y="720725"/>
          <p14:tracePt t="17560" x="5861050" y="720725"/>
          <p14:tracePt t="17576" x="5876925" y="720725"/>
          <p14:tracePt t="17593" x="5892800" y="723900"/>
          <p14:tracePt t="17611" x="5918200" y="733425"/>
          <p14:tracePt t="17627" x="5927725" y="742950"/>
          <p14:tracePt t="17644" x="5937250" y="742950"/>
          <p14:tracePt t="17660" x="5959475" y="752475"/>
          <p14:tracePt t="17677" x="5962650" y="752475"/>
          <p14:tracePt t="17693" x="5962650" y="758825"/>
          <p14:tracePt t="17710" x="5962650" y="768350"/>
          <p14:tracePt t="17726" x="5969000" y="777875"/>
          <p14:tracePt t="17760" x="5969000" y="784225"/>
          <p14:tracePt t="17818" x="5969000" y="787400"/>
          <p14:tracePt t="17839" x="5969000" y="793750"/>
          <p14:tracePt t="17860" x="5969000" y="796925"/>
          <p14:tracePt t="17867" x="5969000" y="803275"/>
          <p14:tracePt t="17876" x="5965825" y="806450"/>
          <p14:tracePt t="17894" x="5956300" y="822325"/>
          <p14:tracePt t="17910" x="5930900" y="838200"/>
          <p14:tracePt t="17927" x="5908675" y="850900"/>
          <p14:tracePt t="17944" x="5861050" y="863600"/>
          <p14:tracePt t="17960" x="5791200" y="889000"/>
          <p14:tracePt t="17976" x="5734050" y="901700"/>
          <p14:tracePt t="17993" x="5670550" y="917575"/>
          <p14:tracePt t="18010" x="5559425" y="939800"/>
          <p14:tracePt t="18027" x="5473700" y="962025"/>
          <p14:tracePt t="18044" x="5397500" y="977900"/>
          <p14:tracePt t="18061" x="5286375" y="1000125"/>
          <p14:tracePt t="18077" x="5200650" y="1016000"/>
          <p14:tracePt t="18094" x="5118100" y="1016000"/>
          <p14:tracePt t="18110" x="5032375" y="1016000"/>
          <p14:tracePt t="18126" x="4975225" y="1016000"/>
          <p14:tracePt t="18143" x="4921250" y="1016000"/>
          <p14:tracePt t="18160" x="4854575" y="1016000"/>
          <p14:tracePt t="18176" x="4800600" y="1016000"/>
          <p14:tracePt t="18193" x="4762500" y="1028700"/>
          <p14:tracePt t="18210" x="4714875" y="1028700"/>
          <p14:tracePt t="18227" x="4686300" y="1028700"/>
          <p14:tracePt t="18243" x="4664075" y="1028700"/>
          <p14:tracePt t="18260" x="4622800" y="1028700"/>
          <p14:tracePt t="18277" x="4600575" y="1028700"/>
          <p14:tracePt t="18293" x="4572000" y="1028700"/>
          <p14:tracePt t="18311" x="4537075" y="1019175"/>
          <p14:tracePt t="18327" x="4502150" y="1006475"/>
          <p14:tracePt t="18344" x="4470400" y="993775"/>
          <p14:tracePt t="18361" x="4419600" y="977900"/>
          <p14:tracePt t="18377" x="4391025" y="958850"/>
          <p14:tracePt t="18394" x="4359275" y="939800"/>
          <p14:tracePt t="18410" x="4314825" y="908050"/>
          <p14:tracePt t="18427" x="4292600" y="882650"/>
          <p14:tracePt t="18443" x="4260850" y="869950"/>
          <p14:tracePt t="18460" x="4244975" y="857250"/>
          <p14:tracePt t="18477" x="4235450" y="857250"/>
          <p14:tracePt t="18493" x="4219575" y="850900"/>
          <p14:tracePt t="18510" x="4200525" y="850900"/>
          <p14:tracePt t="18527" x="4184650" y="850900"/>
          <p14:tracePt t="18543" x="4162425" y="850900"/>
          <p14:tracePt t="18559" x="4149725" y="850900"/>
          <p14:tracePt t="18577" x="4140200" y="850900"/>
          <p14:tracePt t="18595" x="4117975" y="850900"/>
          <p14:tracePt t="18610" x="4108450" y="850900"/>
          <p14:tracePt t="18627" x="4098925" y="850900"/>
          <p14:tracePt t="18644" x="4089400" y="850900"/>
          <p14:tracePt t="18680" x="4086225" y="850900"/>
          <p14:tracePt t="18966" x="4086225" y="847725"/>
          <p14:tracePt t="18995" x="4086225" y="835025"/>
          <p14:tracePt t="19010" x="4098925" y="831850"/>
          <p14:tracePt t="19017" x="4102100" y="831850"/>
          <p14:tracePt t="19026" x="4108450" y="825500"/>
          <p14:tracePt t="19044" x="4140200" y="815975"/>
          <p14:tracePt t="19077" x="4200525" y="815975"/>
          <p14:tracePt t="19110" x="4333875" y="800100"/>
          <p14:tracePt t="19127" x="4470400" y="800100"/>
          <p14:tracePt t="19144" x="4645025" y="800100"/>
          <p14:tracePt t="19161" x="4781550" y="800100"/>
          <p14:tracePt t="19178" x="4895850" y="800100"/>
          <p14:tracePt t="19194" x="5051425" y="812800"/>
          <p14:tracePt t="19210" x="5156200" y="831850"/>
          <p14:tracePt t="19226" x="5289550" y="866775"/>
          <p14:tracePt t="19244" x="5470525" y="917575"/>
          <p14:tracePt t="19260" x="5578475" y="958850"/>
          <p14:tracePt t="19277" x="5680075" y="993775"/>
          <p14:tracePt t="19294" x="5791200" y="1016000"/>
          <p14:tracePt t="19311" x="5829300" y="1035050"/>
          <p14:tracePt t="19327" x="5867400" y="1047750"/>
          <p14:tracePt t="19344" x="5908675" y="1054100"/>
          <p14:tracePt t="19360" x="5918200" y="1054100"/>
          <p14:tracePt t="19376" x="5927725" y="1054100"/>
          <p14:tracePt t="19394" x="5940425" y="1057275"/>
          <p14:tracePt t="19410" x="5962650" y="1063625"/>
          <p14:tracePt t="19427" x="5984875" y="1063625"/>
          <p14:tracePt t="19432" x="5997575" y="1063625"/>
          <p14:tracePt t="19444" x="6026150" y="1063625"/>
          <p14:tracePt t="19461" x="6061075" y="1063625"/>
          <p14:tracePt t="19477" x="6115050" y="1063625"/>
          <p14:tracePt t="19493" x="6181725" y="1063625"/>
          <p14:tracePt t="19510" x="6229350" y="1060450"/>
          <p14:tracePt t="19527" x="6273800" y="1054100"/>
          <p14:tracePt t="19544" x="6334125" y="1054100"/>
          <p14:tracePt t="19560" x="6372225" y="1054100"/>
          <p14:tracePt t="19577" x="6407150" y="1054100"/>
          <p14:tracePt t="19595" x="6435725" y="1054100"/>
          <p14:tracePt t="19610" x="6448425" y="1054100"/>
          <p14:tracePt t="19627" x="6461125" y="1054100"/>
          <p14:tracePt t="19643" x="6470650" y="1054100"/>
          <p14:tracePt t="19677" x="6473825" y="1060450"/>
          <p14:tracePt t="19694" x="6473825" y="1069975"/>
          <p14:tracePt t="19710" x="6473825" y="1073150"/>
          <p14:tracePt t="19772" x="6473825" y="1085850"/>
          <p14:tracePt t="19787" x="6467475" y="1089025"/>
          <p14:tracePt t="19801" x="6464300" y="1089025"/>
          <p14:tracePt t="19809" x="6457950" y="1089025"/>
          <p14:tracePt t="19827" x="6448425" y="1098550"/>
          <p14:tracePt t="19844" x="6432550" y="1114425"/>
          <p14:tracePt t="19860" x="6423025" y="1114425"/>
          <p14:tracePt t="19877" x="6413500" y="1123950"/>
          <p14:tracePt t="19894" x="6397625" y="1139825"/>
          <p14:tracePt t="19910" x="6381750" y="1146175"/>
          <p14:tracePt t="19927" x="6372225" y="1149350"/>
          <p14:tracePt t="19943" x="6359525" y="1158875"/>
          <p14:tracePt t="19959" x="6350000" y="1158875"/>
          <p14:tracePt t="19977" x="6334125" y="1168400"/>
          <p14:tracePt t="19994" x="6318250" y="1184275"/>
          <p14:tracePt t="20010" x="6308725" y="1184275"/>
          <p14:tracePt t="20027" x="6299200" y="1190625"/>
          <p14:tracePt t="20044" x="6276975" y="1190625"/>
          <p14:tracePt t="20060" x="6273800" y="1190625"/>
          <p14:tracePt t="20077" x="6264275" y="1193800"/>
          <p14:tracePt t="20093" x="6248400" y="1200150"/>
          <p14:tracePt t="20109" x="6238875" y="1203325"/>
          <p14:tracePt t="20127" x="6232525" y="1209675"/>
          <p14:tracePt t="20144" x="6223000" y="1219200"/>
          <p14:tracePt t="20160" x="6223000" y="1225550"/>
          <p14:tracePt t="20194" x="6219825" y="1235075"/>
          <p14:tracePt t="20210" x="6213475" y="1235075"/>
          <p14:tracePt t="20243" x="6210300" y="1235075"/>
          <p14:tracePt t="20259" x="6203950" y="1238250"/>
          <p14:tracePt t="20277" x="6200775" y="1244600"/>
          <p14:tracePt t="20294" x="6188075" y="1250950"/>
          <p14:tracePt t="20310" x="6178550" y="1260475"/>
          <p14:tracePt t="20327" x="6169025" y="1260475"/>
          <p14:tracePt t="20344" x="6156325" y="1270000"/>
          <p14:tracePt t="20360" x="6140450" y="1270000"/>
          <p14:tracePt t="20377" x="6130925" y="1279525"/>
          <p14:tracePt t="20394" x="6115050" y="1298575"/>
          <p14:tracePt t="20410" x="6099175" y="1308100"/>
          <p14:tracePt t="20427" x="6067425" y="1320800"/>
          <p14:tracePt t="20444" x="6010275" y="1346200"/>
          <p14:tracePt t="20460" x="5956300" y="1362075"/>
          <p14:tracePt t="20477" x="5902325" y="1381125"/>
          <p14:tracePt t="20493" x="5797550" y="1419225"/>
          <p14:tracePt t="20510" x="5749925" y="1444625"/>
          <p14:tracePt t="20526" x="5673725" y="1476375"/>
          <p14:tracePt t="20543" x="5502275" y="1546225"/>
          <p14:tracePt t="20560" x="5378450" y="1597025"/>
          <p14:tracePt t="20577" x="5213350" y="1654175"/>
          <p14:tracePt t="20594" x="4984750" y="1743075"/>
          <p14:tracePt t="20610" x="4864100" y="1787525"/>
          <p14:tracePt t="20627" x="4721225" y="1851025"/>
          <p14:tracePt t="20643" x="4533900" y="1939925"/>
          <p14:tracePt t="20660" x="4422775" y="1990725"/>
          <p14:tracePt t="20676" x="4298950" y="2051050"/>
          <p14:tracePt t="20693" x="4127500" y="2120900"/>
          <p14:tracePt t="20710" x="4038600" y="2152650"/>
          <p14:tracePt t="20727" x="3952875" y="2178050"/>
          <p14:tracePt t="20744" x="3819525" y="2200275"/>
          <p14:tracePt t="20760" x="3746500" y="2216150"/>
          <p14:tracePt t="20776" x="3683000" y="2222500"/>
          <p14:tracePt t="20793" x="3606800" y="2222500"/>
          <p14:tracePt t="20810" x="3546475" y="2222500"/>
          <p14:tracePt t="20826" x="3486150" y="2222500"/>
          <p14:tracePt t="20844" x="3378200" y="2222500"/>
          <p14:tracePt t="20860" x="3317875" y="2222500"/>
          <p14:tracePt t="20876" x="3241675" y="2222500"/>
          <p14:tracePt t="20894" x="3124200" y="2222500"/>
          <p14:tracePt t="20910" x="3025775" y="2209800"/>
          <p14:tracePt t="20926" x="2943225" y="2193925"/>
          <p14:tracePt t="20943" x="2806700" y="2152650"/>
          <p14:tracePt t="20960" x="2720975" y="2136775"/>
          <p14:tracePt t="20978" x="2587625" y="2114550"/>
          <p14:tracePt t="20994" x="2505075" y="2114550"/>
          <p14:tracePt t="21010" x="2435225" y="2114550"/>
          <p14:tracePt t="21028" x="2355850" y="2114550"/>
          <p14:tracePt t="21043" x="2225675" y="2114550"/>
          <p14:tracePt t="21060" x="2133600" y="2114550"/>
          <p14:tracePt t="21076" x="2051050" y="2114550"/>
          <p14:tracePt t="21093" x="1955800" y="2114550"/>
          <p14:tracePt t="21110" x="1895475" y="2114550"/>
          <p14:tracePt t="21128" x="1816100" y="2114550"/>
          <p14:tracePt t="21144" x="1771650" y="2114550"/>
          <p14:tracePt t="21160" x="1743075" y="2114550"/>
          <p14:tracePt t="21178" x="1704975" y="2114550"/>
          <p14:tracePt t="21193" x="1673225" y="2114550"/>
          <p14:tracePt t="21209" x="1663700" y="2114550"/>
          <p14:tracePt t="21226" x="1654175" y="2114550"/>
          <p14:tracePt t="21243" x="1641475" y="2114550"/>
          <p14:tracePt t="21259" x="1625600" y="2114550"/>
          <p14:tracePt t="21278" x="1609725" y="2114550"/>
          <p14:tracePt t="21486" x="1619250" y="2108200"/>
          <p14:tracePt t="21494" x="1628775" y="2108200"/>
          <p14:tracePt t="21510" x="1660525" y="2095500"/>
          <p14:tracePt t="21527" x="1695450" y="2073275"/>
          <p14:tracePt t="21543" x="1724025" y="2060575"/>
          <p14:tracePt t="21559" x="1749425" y="2047875"/>
          <p14:tracePt t="21576" x="1778000" y="2035175"/>
          <p14:tracePt t="21593" x="1822450" y="2012950"/>
          <p14:tracePt t="21610" x="1860550" y="2006600"/>
          <p14:tracePt t="21627" x="1914525" y="1993900"/>
          <p14:tracePt t="21643" x="1962150" y="1981200"/>
          <p14:tracePt t="21660" x="2006600" y="1968500"/>
          <p14:tracePt t="21677" x="2095500" y="1946275"/>
          <p14:tracePt t="21693" x="2139950" y="1939925"/>
          <p14:tracePt t="21710" x="2184400" y="1939925"/>
          <p14:tracePt t="21727" x="2254250" y="1933575"/>
          <p14:tracePt t="21743" x="2308225" y="1927225"/>
          <p14:tracePt t="21759" x="2352675" y="1927225"/>
          <p14:tracePt t="21777" x="2416175" y="1927225"/>
          <p14:tracePt t="21793" x="2451100" y="1927225"/>
          <p14:tracePt t="21810" x="2489200" y="1927225"/>
          <p14:tracePt t="21828" x="2520950" y="1927225"/>
          <p14:tracePt t="21844" x="2565400" y="1914525"/>
          <p14:tracePt t="21860" x="2609850" y="1908175"/>
          <p14:tracePt t="21876" x="2673350" y="1895475"/>
          <p14:tracePt t="21892" x="2711450" y="1882775"/>
          <p14:tracePt t="21909" x="2755900" y="1882775"/>
          <p14:tracePt t="21927" x="2819400" y="1876425"/>
          <p14:tracePt t="21943" x="2860675" y="1876425"/>
          <p14:tracePt t="21960" x="2892425" y="1870075"/>
          <p14:tracePt t="21977" x="2949575" y="1851025"/>
          <p14:tracePt t="21993" x="2984500" y="1844675"/>
          <p14:tracePt t="22009" x="3022600" y="1838325"/>
          <p14:tracePt t="22027" x="3086100" y="1831975"/>
          <p14:tracePt t="22042" x="3121025" y="1831975"/>
          <p14:tracePt t="22060" x="3159125" y="1825625"/>
          <p14:tracePt t="22078" x="3222625" y="1806575"/>
          <p14:tracePt t="22094" x="3260725" y="1793875"/>
          <p14:tracePt t="22110" x="3314700" y="1781175"/>
          <p14:tracePt t="22127" x="3397250" y="1752600"/>
          <p14:tracePt t="22143" x="3451225" y="1739900"/>
          <p14:tracePt t="22159" x="3495675" y="1733550"/>
          <p14:tracePt t="22177" x="3559175" y="1733550"/>
          <p14:tracePt t="22193" x="3597275" y="1733550"/>
          <p14:tracePt t="22210" x="3641725" y="1727200"/>
          <p14:tracePt t="22227" x="3702050" y="1727200"/>
          <p14:tracePt t="22244" x="3746500" y="1720850"/>
          <p14:tracePt t="22260" x="3784600" y="1714500"/>
          <p14:tracePt t="22276" x="3848100" y="1695450"/>
          <p14:tracePt t="22293" x="3892550" y="1695450"/>
          <p14:tracePt t="22309" x="3914775" y="1689100"/>
          <p14:tracePt t="22327" x="3956050" y="1682750"/>
          <p14:tracePt t="22343" x="3984625" y="1682750"/>
          <p14:tracePt t="22360" x="4000500" y="1682750"/>
          <p14:tracePt t="22377" x="4019550" y="1682750"/>
          <p14:tracePt t="22393" x="4048125" y="1682750"/>
          <p14:tracePt t="22410" x="4057650" y="1682750"/>
          <p14:tracePt t="22426" x="4073525" y="1682750"/>
          <p14:tracePt t="22443" x="4089400" y="1682750"/>
          <p14:tracePt t="22459" x="4098925" y="1682750"/>
          <p14:tracePt t="22477" x="4108450" y="1682750"/>
          <p14:tracePt t="22521" x="4111625" y="1682750"/>
          <p14:tracePt t="22548" x="4117975" y="1682750"/>
          <p14:tracePt t="22562" x="4121150" y="1682750"/>
          <p14:tracePt t="22656" x="4121150" y="1689100"/>
          <p14:tracePt t="22663" x="4121150" y="1692275"/>
          <p14:tracePt t="22676" x="4127500" y="1704975"/>
          <p14:tracePt t="23099" x="4146550" y="1724025"/>
          <p14:tracePt t="23104" x="4165600" y="1743075"/>
          <p14:tracePt t="23112" x="4206875" y="1778000"/>
          <p14:tracePt t="23126" x="4248150" y="1803400"/>
          <p14:tracePt t="23143" x="4292600" y="1828800"/>
          <p14:tracePt t="23162" x="4343400" y="1854200"/>
          <p14:tracePt t="23193" x="4403725" y="1860550"/>
          <p14:tracePt t="23226" x="4473575" y="1860550"/>
          <p14:tracePt t="23243" x="4495800" y="1860550"/>
          <p14:tracePt t="23259" x="4524375" y="1860550"/>
          <p14:tracePt t="23276" x="4549775" y="1860550"/>
          <p14:tracePt t="23293" x="4565650" y="1860550"/>
          <p14:tracePt t="23310" x="4581525" y="1860550"/>
          <p14:tracePt t="23326" x="4600575" y="1860550"/>
          <p14:tracePt t="23343" x="4629150" y="1860550"/>
          <p14:tracePt t="23360" x="4645025" y="1860550"/>
          <p14:tracePt t="23376" x="4683125" y="1860550"/>
          <p14:tracePt t="23393" x="4711700" y="1860550"/>
          <p14:tracePt t="23410" x="4756150" y="1860550"/>
          <p14:tracePt t="23426" x="4835525" y="1860550"/>
          <p14:tracePt t="23443" x="4895850" y="1860550"/>
          <p14:tracePt t="23460" x="4956175" y="1860550"/>
          <p14:tracePt t="23476" x="5041900" y="1857375"/>
          <p14:tracePt t="23493" x="5146675" y="1857375"/>
          <p14:tracePt t="23497" x="5191125" y="1857375"/>
          <p14:tracePt t="23510" x="5238750" y="1857375"/>
          <p14:tracePt t="23526" x="5356225" y="1857375"/>
          <p14:tracePt t="23543" x="5448300" y="1857375"/>
          <p14:tracePt t="23559" x="5543550" y="1860550"/>
          <p14:tracePt t="23576" x="5683250" y="1870075"/>
          <p14:tracePt t="23593" x="5734050" y="1870075"/>
          <p14:tracePt t="23611" x="5848350" y="1870075"/>
          <p14:tracePt t="23626" x="5930900" y="1870075"/>
          <p14:tracePt t="23643" x="6013450" y="1863725"/>
          <p14:tracePt t="23660" x="6130925" y="1857375"/>
          <p14:tracePt t="23676" x="6216650" y="1841500"/>
          <p14:tracePt t="23693" x="6276975" y="1825625"/>
          <p14:tracePt t="23710" x="6365875" y="1812925"/>
          <p14:tracePt t="23726" x="6419850" y="1806575"/>
          <p14:tracePt t="23743" x="6454775" y="1806575"/>
          <p14:tracePt t="23761" x="6518275" y="1787525"/>
          <p14:tracePt t="23777" x="6562725" y="1781175"/>
          <p14:tracePt t="23793" x="6629400" y="1758950"/>
          <p14:tracePt t="23809" x="6692900" y="1746250"/>
          <p14:tracePt t="23826" x="6753225" y="1736725"/>
          <p14:tracePt t="23843" x="6775450" y="1736725"/>
          <p14:tracePt t="23861" x="6810375" y="1736725"/>
          <p14:tracePt t="23876" x="6819900" y="1736725"/>
          <p14:tracePt t="23893" x="6829425" y="1736725"/>
          <p14:tracePt t="23911" x="6851650" y="1739900"/>
          <p14:tracePt t="23926" x="6861175" y="1746250"/>
          <p14:tracePt t="23943" x="6870700" y="1749425"/>
          <p14:tracePt t="23960" x="6880225" y="1758950"/>
          <p14:tracePt t="23976" x="6883400" y="1758950"/>
          <p14:tracePt t="23993" x="6883400" y="1765300"/>
          <p14:tracePt t="24019" x="6896100" y="1765300"/>
          <p14:tracePt t="24740" x="6896100" y="1774825"/>
          <p14:tracePt t="24753" x="6896100" y="1781175"/>
          <p14:tracePt t="24767" x="6896100" y="1784350"/>
          <p14:tracePt t="24775" x="6896100" y="1790700"/>
          <p14:tracePt t="24793" x="6896100" y="1793875"/>
          <p14:tracePt t="24810" x="6896100" y="1806575"/>
          <p14:tracePt t="24827" x="6896100" y="1816100"/>
          <p14:tracePt t="24861" x="6896100" y="1844675"/>
          <p14:tracePt t="24893" x="6896100" y="1863725"/>
          <p14:tracePt t="24910" x="6896100" y="1901825"/>
          <p14:tracePt t="24926" x="6896100" y="1946275"/>
          <p14:tracePt t="24943" x="6896100" y="1984375"/>
          <p14:tracePt t="24960" x="6902450" y="2044700"/>
          <p14:tracePt t="24977" x="6902450" y="2082800"/>
          <p14:tracePt t="24993" x="6902450" y="2105025"/>
          <p14:tracePt t="25010" x="6902450" y="2146300"/>
          <p14:tracePt t="25026" x="6902450" y="2165350"/>
          <p14:tracePt t="25043" x="6902450" y="2197100"/>
          <p14:tracePt t="25059" x="6902450" y="2235200"/>
          <p14:tracePt t="25076" x="6902450" y="2251075"/>
          <p14:tracePt t="25093" x="6902450" y="2260600"/>
          <p14:tracePt t="25110" x="6902450" y="2276475"/>
          <p14:tracePt t="25127" x="6899275" y="2292350"/>
          <p14:tracePt t="25143" x="6889750" y="2301875"/>
          <p14:tracePt t="25160" x="6880225" y="2317750"/>
          <p14:tracePt t="25176" x="6867525" y="2327275"/>
          <p14:tracePt t="25192" x="6858000" y="2343150"/>
          <p14:tracePt t="25209" x="6838950" y="2346325"/>
          <p14:tracePt t="25226" x="6829425" y="2352675"/>
          <p14:tracePt t="25243" x="6819900" y="2352675"/>
          <p14:tracePt t="25260" x="6804025" y="2352675"/>
          <p14:tracePt t="25277" x="6788150" y="2352675"/>
          <p14:tracePt t="25293" x="6765925" y="2352675"/>
          <p14:tracePt t="25310" x="6711950" y="2359025"/>
          <p14:tracePt t="25326" x="6667500" y="2365375"/>
          <p14:tracePt t="25342" x="6629400" y="2365375"/>
          <p14:tracePt t="25360" x="6553200" y="2365375"/>
          <p14:tracePt t="25376" x="6483350" y="2359025"/>
          <p14:tracePt t="25393" x="6423025" y="2346325"/>
          <p14:tracePt t="25411" x="6318250" y="2317750"/>
          <p14:tracePt t="25426" x="6257925" y="2317750"/>
          <p14:tracePt t="25443" x="6213475" y="2305050"/>
          <p14:tracePt t="25460" x="6118225" y="2305050"/>
          <p14:tracePt t="25476" x="6073775" y="2305050"/>
          <p14:tracePt t="25492" x="6016625" y="2305050"/>
          <p14:tracePt t="25509" x="5911850" y="2298700"/>
          <p14:tracePt t="25526" x="5829300" y="2298700"/>
          <p14:tracePt t="25542" x="5724525" y="2298700"/>
          <p14:tracePt t="25559" x="5597525" y="2298700"/>
          <p14:tracePt t="25576" x="5492750" y="2289175"/>
          <p14:tracePt t="25593" x="5349875" y="2270125"/>
          <p14:tracePt t="25609" x="5130800" y="2235200"/>
          <p14:tracePt t="25626" x="4965700" y="2209800"/>
          <p14:tracePt t="25643" x="4794250" y="2190750"/>
          <p14:tracePt t="25660" x="4591050" y="2146300"/>
          <p14:tracePt t="25676" x="4441825" y="2127250"/>
          <p14:tracePt t="25693" x="4324350" y="2111375"/>
          <p14:tracePt t="25710" x="4102100" y="2085975"/>
          <p14:tracePt t="25726" x="3914775" y="2038350"/>
          <p14:tracePt t="25743" x="3730625" y="2000250"/>
          <p14:tracePt t="25760" x="3457575" y="1908175"/>
          <p14:tracePt t="25776" x="3311525" y="1835150"/>
          <p14:tracePt t="25794" x="3114675" y="1717675"/>
          <p14:tracePt t="25810" x="3009900" y="1631950"/>
          <p14:tracePt t="25826" x="2914650" y="1543050"/>
          <p14:tracePt t="25843" x="2838450" y="1460500"/>
          <p14:tracePt t="25860" x="2755900" y="1374775"/>
          <p14:tracePt t="25876" x="2717800" y="1343025"/>
          <p14:tracePt t="25892" x="2670175" y="1317625"/>
          <p14:tracePt t="25909" x="2606675" y="1282700"/>
          <p14:tracePt t="25926" x="2559050" y="1270000"/>
          <p14:tracePt t="25943" x="2530475" y="1260475"/>
          <p14:tracePt t="25960" x="2486025" y="1235075"/>
          <p14:tracePt t="25976" x="2447925" y="1222375"/>
          <p14:tracePt t="25993" x="2425700" y="1209675"/>
          <p14:tracePt t="26010" x="2384425" y="1200150"/>
          <p14:tracePt t="26026" x="2362200" y="1200150"/>
          <p14:tracePt t="26042" x="2339975" y="1200150"/>
          <p14:tracePt t="26044" x="2320925" y="1200150"/>
          <p14:tracePt t="26059" x="2298700" y="1200150"/>
          <p14:tracePt t="26076" x="2286000" y="1200150"/>
          <p14:tracePt t="26092" x="2270125" y="1200150"/>
          <p14:tracePt t="26110" x="2247900" y="1200150"/>
          <p14:tracePt t="26126" x="2238375" y="1206500"/>
          <p14:tracePt t="26144" x="2219325" y="1219200"/>
          <p14:tracePt t="26159" x="2209800" y="1228725"/>
          <p14:tracePt t="26176" x="2203450" y="1244600"/>
          <p14:tracePt t="26192" x="2203450" y="1260475"/>
          <p14:tracePt t="26210" x="2203450" y="1295400"/>
          <p14:tracePt t="26226" x="2203450" y="1314450"/>
          <p14:tracePt t="26244" x="2203450" y="1355725"/>
          <p14:tracePt t="26260" x="2212975" y="1381125"/>
          <p14:tracePt t="26276" x="2238375" y="1412875"/>
          <p14:tracePt t="26293" x="2273300" y="1447800"/>
          <p14:tracePt t="26309" x="2305050" y="1479550"/>
          <p14:tracePt t="26326" x="2324100" y="1504950"/>
          <p14:tracePt t="26344" x="2349500" y="1546225"/>
          <p14:tracePt t="26360" x="2365375" y="1571625"/>
          <p14:tracePt t="26377" x="2378075" y="1609725"/>
          <p14:tracePt t="26394" x="2397125" y="1651000"/>
          <p14:tracePt t="26410" x="2409825" y="1673225"/>
          <p14:tracePt t="26426" x="2425700" y="1698625"/>
          <p14:tracePt t="26443" x="2463800" y="1743075"/>
          <p14:tracePt t="26459" x="2543175" y="1797050"/>
          <p14:tracePt t="26476" x="2663825" y="1831975"/>
          <p14:tracePt t="26494" x="2917825" y="1847850"/>
          <p14:tracePt t="26510" x="3133725" y="1841500"/>
          <p14:tracePt t="26527" x="3378200" y="1793875"/>
          <p14:tracePt t="26544" x="3930650" y="1657350"/>
          <p14:tracePt t="26561" x="4283075" y="1562100"/>
          <p14:tracePt t="26576" x="4648200" y="1476375"/>
          <p14:tracePt t="26594" x="5006975" y="1377950"/>
          <p14:tracePt t="26610" x="5194300" y="1339850"/>
          <p14:tracePt t="26626" x="5321300" y="1323975"/>
          <p14:tracePt t="26643" x="5416550" y="1295400"/>
          <p14:tracePt t="26659" x="5454650" y="1282700"/>
          <p14:tracePt t="26676" x="5464175" y="1273175"/>
          <p14:tracePt t="26693" x="5473700" y="1257300"/>
          <p14:tracePt t="26709" x="5473700" y="1235075"/>
          <p14:tracePt t="26726" x="5473700" y="1206500"/>
          <p14:tracePt t="26743" x="5451475" y="1149350"/>
          <p14:tracePt t="26759" x="5419725" y="1111250"/>
          <p14:tracePt t="26776" x="5359400" y="1066800"/>
          <p14:tracePt t="26793" x="5251450" y="1012825"/>
          <p14:tracePt t="26810" x="5162550" y="971550"/>
          <p14:tracePt t="26826" x="5064125" y="930275"/>
          <p14:tracePt t="26843" x="4914900" y="879475"/>
          <p14:tracePt t="26859" x="4819650" y="863600"/>
          <p14:tracePt t="26876" x="4702175" y="847725"/>
          <p14:tracePt t="26893" x="4492625" y="819150"/>
          <p14:tracePt t="26909" x="4362450" y="812800"/>
          <p14:tracePt t="26926" x="4248150" y="812800"/>
          <p14:tracePt t="26943" x="4029075" y="812800"/>
          <p14:tracePt t="26960" x="3924300" y="815975"/>
          <p14:tracePt t="26976" x="3816350" y="841375"/>
          <p14:tracePt t="26993" x="3638550" y="866775"/>
          <p14:tracePt t="27009" x="3521075" y="885825"/>
          <p14:tracePt t="27026" x="3400425" y="917575"/>
          <p14:tracePt t="27043" x="3209925" y="962025"/>
          <p14:tracePt t="27060" x="3079750" y="1006475"/>
          <p14:tracePt t="27076" x="2968625" y="1038225"/>
          <p14:tracePt t="27093" x="2790825" y="1073150"/>
          <p14:tracePt t="27110" x="2682875" y="1089025"/>
          <p14:tracePt t="27126" x="2587625" y="1104900"/>
          <p14:tracePt t="27143" x="2466975" y="1120775"/>
          <p14:tracePt t="27159" x="2381250" y="1127125"/>
          <p14:tracePt t="27176" x="2298700" y="1136650"/>
          <p14:tracePt t="27193" x="2174875" y="1165225"/>
          <p14:tracePt t="27209" x="2089150" y="1181100"/>
          <p14:tracePt t="27226" x="2003425" y="1196975"/>
          <p14:tracePt t="27243" x="1901825" y="1235075"/>
          <p14:tracePt t="27259" x="1847850" y="1247775"/>
          <p14:tracePt t="27276" x="1784350" y="1260475"/>
          <p14:tracePt t="27292" x="1711325" y="1260475"/>
          <p14:tracePt t="27310" x="1660525" y="1260475"/>
          <p14:tracePt t="27327" x="1612900" y="1276350"/>
          <p14:tracePt t="27343" x="1555750" y="1301750"/>
          <p14:tracePt t="27359" x="1533525" y="1311275"/>
          <p14:tracePt t="27376" x="1501775" y="1323975"/>
          <p14:tracePt t="27392" x="1466850" y="1343025"/>
          <p14:tracePt t="27409" x="1435100" y="1362075"/>
          <p14:tracePt t="27426" x="1419225" y="1371600"/>
          <p14:tracePt t="27443" x="1393825" y="1387475"/>
          <p14:tracePt t="27460" x="1377950" y="1397000"/>
          <p14:tracePt t="27476" x="1365250" y="1412875"/>
          <p14:tracePt t="27493" x="1349375" y="1441450"/>
          <p14:tracePt t="27510" x="1330325" y="1473200"/>
          <p14:tracePt t="27526" x="1320800" y="1495425"/>
          <p14:tracePt t="27542" x="1304925" y="1517650"/>
          <p14:tracePt t="27559" x="1295400" y="1533525"/>
          <p14:tracePt t="27576" x="1279525" y="1543050"/>
          <p14:tracePt t="27578" x="1273175" y="1546225"/>
          <p14:tracePt t="27592" x="1263650" y="1555750"/>
          <p14:tracePt t="27609" x="1254125" y="1568450"/>
          <p14:tracePt t="27627" x="1250950" y="1581150"/>
          <p14:tracePt t="27643" x="1250950" y="1597025"/>
          <p14:tracePt t="27659" x="1250950" y="1606550"/>
          <p14:tracePt t="27676" x="1250950" y="1616075"/>
          <p14:tracePt t="27693" x="1250950" y="1635125"/>
          <p14:tracePt t="27710" x="1250950" y="1644650"/>
          <p14:tracePt t="27727" x="1260475" y="1657350"/>
          <p14:tracePt t="27743" x="1295400" y="1679575"/>
          <p14:tracePt t="27760" x="1320800" y="1698625"/>
          <p14:tracePt t="27776" x="1343025" y="1708150"/>
          <p14:tracePt t="27793" x="1387475" y="1752600"/>
          <p14:tracePt t="27809" x="1419225" y="1771650"/>
          <p14:tracePt t="27826" x="1457325" y="1797050"/>
          <p14:tracePt t="27842" x="1530350" y="1822450"/>
          <p14:tracePt t="27859" x="1593850" y="1844675"/>
          <p14:tracePt t="27876" x="1647825" y="1857375"/>
          <p14:tracePt t="27893" x="1711325" y="1885950"/>
          <p14:tracePt t="27910" x="1758950" y="1898650"/>
          <p14:tracePt t="27926" x="1793875" y="1911350"/>
          <p14:tracePt t="27943" x="1857375" y="1917700"/>
          <p14:tracePt t="27959" x="1901825" y="1917700"/>
          <p14:tracePt t="27975" x="1946275" y="1917700"/>
          <p14:tracePt t="27992" x="2009775" y="1917700"/>
          <p14:tracePt t="28009" x="2028825" y="1917700"/>
          <p14:tracePt t="28027" x="2060575" y="1917700"/>
          <p14:tracePt t="28043" x="2098675" y="1917700"/>
          <p14:tracePt t="28060" x="2136775" y="1917700"/>
          <p14:tracePt t="28076" x="2165350" y="1917700"/>
          <p14:tracePt t="28080" x="2190750" y="1917700"/>
          <p14:tracePt t="28092" x="2228850" y="1917700"/>
          <p14:tracePt t="28109" x="2279650" y="1917700"/>
          <p14:tracePt t="28126" x="2330450" y="1917700"/>
          <p14:tracePt t="28142" x="2422525" y="1898650"/>
          <p14:tracePt t="28159" x="2486025" y="1892300"/>
          <p14:tracePt t="28176" x="2546350" y="1885950"/>
          <p14:tracePt t="28193" x="2616200" y="1885950"/>
          <p14:tracePt t="28209" x="2660650" y="1885950"/>
          <p14:tracePt t="28227" x="2705100" y="1885950"/>
          <p14:tracePt t="28242" x="2781300" y="1885950"/>
          <p14:tracePt t="28258" x="2841625" y="1885950"/>
          <p14:tracePt t="28276" x="2892425" y="1885950"/>
          <p14:tracePt t="28292" x="2955925" y="1885950"/>
          <p14:tracePt t="28309" x="2990850" y="1885950"/>
          <p14:tracePt t="28326" x="3013075" y="1885950"/>
          <p14:tracePt t="28342" x="3060700" y="1885950"/>
          <p14:tracePt t="28358" x="3098800" y="1885950"/>
          <p14:tracePt t="28376" x="3133725" y="1885950"/>
          <p14:tracePt t="28392" x="3197225" y="1885950"/>
          <p14:tracePt t="28409" x="3257550" y="1885950"/>
          <p14:tracePt t="28426" x="3302000" y="1885950"/>
          <p14:tracePt t="28443" x="3381375" y="1857375"/>
          <p14:tracePt t="28459" x="3438525" y="1844675"/>
          <p14:tracePt t="28477" x="3521075" y="1822450"/>
          <p14:tracePt t="28493" x="3565525" y="1809750"/>
          <p14:tracePt t="28509" x="3603625" y="1797050"/>
          <p14:tracePt t="28526" x="3648075" y="1797050"/>
          <p14:tracePt t="28542" x="3702050" y="1797050"/>
          <p14:tracePt t="28558" x="3746500" y="1790700"/>
          <p14:tracePt t="28575" x="3784600" y="1784350"/>
          <p14:tracePt t="28592" x="3838575" y="1771650"/>
          <p14:tracePt t="28609" x="3876675" y="1758950"/>
          <p14:tracePt t="28627" x="3924300" y="1752600"/>
          <p14:tracePt t="28643" x="3949700" y="1746250"/>
          <p14:tracePt t="28659" x="3978275" y="1743075"/>
          <p14:tracePt t="28675" x="4000500" y="1743075"/>
          <p14:tracePt t="28692" x="4041775" y="1743075"/>
          <p14:tracePt t="28709" x="4060825" y="1743075"/>
          <p14:tracePt t="28726" x="4086225" y="1730375"/>
          <p14:tracePt t="28743" x="4102100" y="1724025"/>
          <p14:tracePt t="28760" x="4111625" y="1724025"/>
          <p14:tracePt t="28777" x="4121150" y="1724025"/>
          <p14:tracePt t="28809" x="4137025" y="1724025"/>
          <p14:tracePt t="28827" x="4146550" y="1724025"/>
          <p14:tracePt t="28928" x="4146550" y="1727200"/>
          <p14:tracePt t="28934" x="4146550" y="1736725"/>
          <p14:tracePt t="28942" x="4146550" y="1743075"/>
          <p14:tracePt t="28959" x="4146550" y="1752600"/>
          <p14:tracePt t="28976" x="4146550" y="1762125"/>
          <p14:tracePt t="29014" x="4146550" y="1765300"/>
          <p14:tracePt t="29027" x="4140200" y="1765300"/>
          <p14:tracePt t="29043" x="4127500" y="1771650"/>
          <p14:tracePt t="29059" x="4117975" y="1781175"/>
          <p14:tracePt t="29076" x="4102100" y="1803400"/>
          <p14:tracePt t="29092" x="4098925" y="1812925"/>
          <p14:tracePt t="29108" x="4092575" y="1812925"/>
          <p14:tracePt t="29126" x="4089400" y="1822450"/>
          <p14:tracePt t="29142" x="4079875" y="1822450"/>
          <p14:tracePt t="29159" x="4073525" y="1825625"/>
          <p14:tracePt t="29177" x="4064000" y="1841500"/>
          <p14:tracePt t="29193" x="4054475" y="1851025"/>
          <p14:tracePt t="29209" x="4048125" y="1860550"/>
          <p14:tracePt t="29226" x="4029075" y="1876425"/>
          <p14:tracePt t="29242" x="4029075" y="1892300"/>
          <p14:tracePt t="29259" x="4022725" y="1895475"/>
          <p14:tracePt t="29276" x="4022725" y="1901825"/>
          <p14:tracePt t="29384" x="4019550" y="1901825"/>
          <p14:tracePt t="29406" x="4019550" y="1905000"/>
          <p14:tracePt t="29470" x="4019550" y="1911350"/>
          <p14:tracePt t="29505" x="4019550" y="1917700"/>
          <p14:tracePt t="29519" x="4019550" y="1920875"/>
          <p14:tracePt t="29533" x="4019550" y="1927225"/>
          <p14:tracePt t="29548" x="4025900" y="1930400"/>
          <p14:tracePt t="29558" x="4035425" y="1943100"/>
          <p14:tracePt t="29576" x="4051300" y="1946275"/>
          <p14:tracePt t="29592" x="4060825" y="1946275"/>
          <p14:tracePt t="29609" x="4070350" y="1946275"/>
          <p14:tracePt t="29625" x="4073525" y="1952625"/>
          <p14:tracePt t="29642" x="4089400" y="1955800"/>
          <p14:tracePt t="29659" x="4098925" y="1962150"/>
          <p14:tracePt t="29676" x="4114800" y="1974850"/>
          <p14:tracePt t="29693" x="4124325" y="1990725"/>
          <p14:tracePt t="29709" x="4140200" y="2003425"/>
          <p14:tracePt t="29726" x="4156075" y="2016125"/>
          <p14:tracePt t="29743" x="4165600" y="2022475"/>
          <p14:tracePt t="29759" x="4175125" y="2022475"/>
          <p14:tracePt t="30020" x="4175125" y="2019300"/>
          <p14:tracePt t="30041" x="4175125" y="2016125"/>
          <p14:tracePt t="30047" x="4175125" y="2009775"/>
          <p14:tracePt t="30061" x="4162425" y="2000250"/>
          <p14:tracePt t="30075" x="4152900" y="1993900"/>
          <p14:tracePt t="30092" x="4130675" y="1990725"/>
          <p14:tracePt t="30109" x="4095750" y="1981200"/>
          <p14:tracePt t="30114" x="4076700" y="1981200"/>
          <p14:tracePt t="30126" x="4016375" y="1981200"/>
          <p14:tracePt t="30143" x="3956050" y="1981200"/>
          <p14:tracePt t="30159" x="3873500" y="1987550"/>
          <p14:tracePt t="30175" x="3781425" y="2016125"/>
          <p14:tracePt t="30193" x="3695700" y="2032000"/>
          <p14:tracePt t="30209" x="3597275" y="2054225"/>
          <p14:tracePt t="30225" x="3476625" y="2079625"/>
          <p14:tracePt t="30242" x="3409950" y="2101850"/>
          <p14:tracePt t="30259" x="3365500" y="2114550"/>
          <p14:tracePt t="30276" x="3314700" y="2133600"/>
          <p14:tracePt t="30293" x="3292475" y="2143125"/>
          <p14:tracePt t="30309" x="3282950" y="2143125"/>
          <p14:tracePt t="30326" x="3267075" y="2143125"/>
          <p14:tracePt t="33389" x="3254375" y="2168525"/>
          <p14:tracePt t="33395" x="3241675" y="2197100"/>
          <p14:tracePt t="33409" x="3219450" y="2251075"/>
          <p14:tracePt t="33426" x="3200400" y="2317750"/>
          <p14:tracePt t="33443" x="3184525" y="2381250"/>
          <p14:tracePt t="33459" x="3184525" y="2457450"/>
          <p14:tracePt t="33476" x="3184525" y="2511425"/>
          <p14:tracePt t="33508" x="3171825" y="2651125"/>
          <p14:tracePt t="33542" x="3140075" y="2797175"/>
          <p14:tracePt t="33559" x="3111500" y="2882900"/>
          <p14:tracePt t="33576" x="3098800" y="2936875"/>
          <p14:tracePt t="33592" x="3086100" y="2981325"/>
          <p14:tracePt t="33609" x="3060700" y="3032125"/>
          <p14:tracePt t="33625" x="3051175" y="3054350"/>
          <p14:tracePt t="33641" x="3038475" y="3092450"/>
          <p14:tracePt t="33643" x="3032125" y="3105150"/>
          <p14:tracePt t="33658" x="3019425" y="3143250"/>
          <p14:tracePt t="33675" x="3000375" y="3181350"/>
          <p14:tracePt t="33692" x="2987675" y="3225800"/>
          <p14:tracePt t="33709" x="2968625" y="3267075"/>
          <p14:tracePt t="33726" x="2968625" y="3292475"/>
          <p14:tracePt t="34058" x="2952750" y="3292475"/>
          <p14:tracePt t="34065" x="2933700" y="3292475"/>
          <p14:tracePt t="34075" x="2908300" y="3289300"/>
          <p14:tracePt t="34092" x="2860675" y="3276600"/>
          <p14:tracePt t="34109" x="2790825" y="3257550"/>
          <p14:tracePt t="34125" x="2746375" y="3244850"/>
          <p14:tracePt t="34143" x="2689225" y="3219450"/>
          <p14:tracePt t="34175" x="2625725" y="3194050"/>
          <p14:tracePt t="34209" x="2540000" y="3159125"/>
          <p14:tracePt t="34226" x="2501900" y="3146425"/>
          <p14:tracePt t="34243" x="2451100" y="3127375"/>
          <p14:tracePt t="34259" x="2419350" y="3108325"/>
          <p14:tracePt t="34276" x="2374900" y="3095625"/>
          <p14:tracePt t="34293" x="2314575" y="3095625"/>
          <p14:tracePt t="34309" x="2270125" y="3095625"/>
          <p14:tracePt t="34325" x="2232025" y="3095625"/>
          <p14:tracePt t="34341" x="2187575" y="3095625"/>
          <p14:tracePt t="34359" x="2111375" y="3095625"/>
          <p14:tracePt t="34375" x="2051050" y="3095625"/>
          <p14:tracePt t="34393" x="1965325" y="3095625"/>
          <p14:tracePt t="34409" x="1895475" y="3095625"/>
          <p14:tracePt t="34425" x="1816100" y="3095625"/>
          <p14:tracePt t="34442" x="1720850" y="3095625"/>
          <p14:tracePt t="34458" x="1676400" y="3095625"/>
          <p14:tracePt t="34475" x="1647825" y="3095625"/>
          <p14:tracePt t="34492" x="1590675" y="3095625"/>
          <p14:tracePt t="34508" x="1562100" y="3098800"/>
          <p14:tracePt t="34526" x="1517650" y="3105150"/>
          <p14:tracePt t="34543" x="1473200" y="3130550"/>
          <p14:tracePt t="34559" x="1450975" y="3140075"/>
          <p14:tracePt t="34575" x="1435100" y="3152775"/>
          <p14:tracePt t="34593" x="1412875" y="3171825"/>
          <p14:tracePt t="34609" x="1403350" y="3181350"/>
          <p14:tracePt t="34625" x="1393825" y="3197225"/>
          <p14:tracePt t="34643" x="1368425" y="3241675"/>
          <p14:tracePt t="34659" x="1355725" y="3279775"/>
          <p14:tracePt t="34675" x="1343025" y="3314700"/>
          <p14:tracePt t="34692" x="1330325" y="3378200"/>
          <p14:tracePt t="34709" x="1323975" y="3422650"/>
          <p14:tracePt t="34725" x="1323975" y="3467100"/>
          <p14:tracePt t="34742" x="1323975" y="3546475"/>
          <p14:tracePt t="34759" x="1317625" y="3597275"/>
          <p14:tracePt t="34775" x="1317625" y="3635375"/>
          <p14:tracePt t="34793" x="1317625" y="3705225"/>
          <p14:tracePt t="34809" x="1304925" y="3749675"/>
          <p14:tracePt t="34826" x="1304925" y="3794125"/>
          <p14:tracePt t="34842" x="1304925" y="3841750"/>
          <p14:tracePt t="34858" x="1304925" y="3876675"/>
          <p14:tracePt t="34875" x="1304925" y="3898900"/>
          <p14:tracePt t="34892" x="1304925" y="3940175"/>
          <p14:tracePt t="34908" x="1304925" y="3962400"/>
          <p14:tracePt t="34925" x="1304925" y="3978275"/>
          <p14:tracePt t="34942" x="1304925" y="3997325"/>
          <p14:tracePt t="34959" x="1304925" y="4006850"/>
          <p14:tracePt t="34976" x="1304925" y="4029075"/>
          <p14:tracePt t="34992" x="1304925" y="4060825"/>
          <p14:tracePt t="35008" x="1304925" y="4083050"/>
          <p14:tracePt t="35025" x="1304925" y="4105275"/>
          <p14:tracePt t="35042" x="1304925" y="4146550"/>
          <p14:tracePt t="35059" x="1304925" y="4168775"/>
          <p14:tracePt t="35076" x="1304925" y="4197350"/>
          <p14:tracePt t="35092" x="1323975" y="4232275"/>
          <p14:tracePt t="35109" x="1336675" y="4264025"/>
          <p14:tracePt t="35126" x="1349375" y="4286250"/>
          <p14:tracePt t="35142" x="1381125" y="4330700"/>
          <p14:tracePt t="35158" x="1400175" y="4352925"/>
          <p14:tracePt t="35175" x="1425575" y="4394200"/>
          <p14:tracePt t="35194" x="1470025" y="4438650"/>
          <p14:tracePt t="35208" x="1501775" y="4470400"/>
          <p14:tracePt t="35225" x="1527175" y="4502150"/>
          <p14:tracePt t="35242" x="1568450" y="4537075"/>
          <p14:tracePt t="35259" x="1593850" y="4568825"/>
          <p14:tracePt t="35275" x="1625600" y="4594225"/>
          <p14:tracePt t="35291" x="1663700" y="4625975"/>
          <p14:tracePt t="35308" x="1692275" y="4635500"/>
          <p14:tracePt t="35326" x="1717675" y="4648200"/>
          <p14:tracePt t="35342" x="1752600" y="4664075"/>
          <p14:tracePt t="35358" x="1768475" y="4683125"/>
          <p14:tracePt t="35376" x="1784350" y="4692650"/>
          <p14:tracePt t="35392" x="1809750" y="4699000"/>
          <p14:tracePt t="35409" x="1825625" y="4702175"/>
          <p14:tracePt t="35425" x="1854200" y="4708525"/>
          <p14:tracePt t="35441" x="1889125" y="4714875"/>
          <p14:tracePt t="35458" x="1917700" y="4714875"/>
          <p14:tracePt t="35476" x="1939925" y="4714875"/>
          <p14:tracePt t="35492" x="1993900" y="4714875"/>
          <p14:tracePt t="35508" x="2038350" y="4714875"/>
          <p14:tracePt t="35525" x="2076450" y="4714875"/>
          <p14:tracePt t="35542" x="2124075" y="4714875"/>
          <p14:tracePt t="35558" x="2159000" y="4714875"/>
          <p14:tracePt t="35575" x="2190750" y="4714875"/>
          <p14:tracePt t="35592" x="2251075" y="4721225"/>
          <p14:tracePt t="35608" x="2305050" y="4721225"/>
          <p14:tracePt t="35626" x="2365375" y="4721225"/>
          <p14:tracePt t="35641" x="2425700" y="4721225"/>
          <p14:tracePt t="35658" x="2457450" y="4718050"/>
          <p14:tracePt t="35675" x="2495550" y="4705350"/>
          <p14:tracePt t="35678" x="2505075" y="4699000"/>
          <p14:tracePt t="35692" x="2546350" y="4679950"/>
          <p14:tracePt t="35708" x="2571750" y="4641850"/>
          <p14:tracePt t="35725" x="2613025" y="4594225"/>
          <p14:tracePt t="35742" x="2651125" y="4537075"/>
          <p14:tracePt t="35758" x="2682875" y="4495800"/>
          <p14:tracePt t="35776" x="2705100" y="4451350"/>
          <p14:tracePt t="35792" x="2717800" y="4387850"/>
          <p14:tracePt t="35809" x="2717800" y="4343400"/>
          <p14:tracePt t="35825" x="2708275" y="4318000"/>
          <p14:tracePt t="35842" x="2670175" y="4276725"/>
          <p14:tracePt t="35858" x="2654300" y="4257675"/>
          <p14:tracePt t="35876" x="2644775" y="4248150"/>
          <p14:tracePt t="35892" x="2628900" y="4248150"/>
          <p14:tracePt t="35908" x="2613025" y="4248150"/>
          <p14:tracePt t="35926" x="2603500" y="4248150"/>
          <p14:tracePt t="35999" x="2606675" y="4248150"/>
          <p14:tracePt t="36006" x="2609850" y="4248150"/>
          <p14:tracePt t="36014" x="2616200" y="4244975"/>
          <p14:tracePt t="36025" x="2625725" y="4244975"/>
          <p14:tracePt t="36042" x="2660650" y="4244975"/>
          <p14:tracePt t="36059" x="2679700" y="4244975"/>
          <p14:tracePt t="36076" x="2695575" y="4244975"/>
          <p14:tracePt t="36092" x="2711450" y="4244975"/>
          <p14:tracePt t="36108" x="2740025" y="4244975"/>
          <p14:tracePt t="36125" x="2752725" y="4244975"/>
          <p14:tracePt t="36142" x="2794000" y="4244975"/>
          <p14:tracePt t="36158" x="2822575" y="4244975"/>
          <p14:tracePt t="36177" x="2886075" y="4248150"/>
          <p14:tracePt t="36192" x="2924175" y="4248150"/>
          <p14:tracePt t="36209" x="2959100" y="4248150"/>
          <p14:tracePt t="36226" x="2987675" y="4248150"/>
          <p14:tracePt t="36242" x="3028950" y="4254500"/>
          <p14:tracePt t="36259" x="3060700" y="4254500"/>
          <p14:tracePt t="36275" x="3089275" y="4254500"/>
          <p14:tracePt t="36291" x="3111500" y="4241800"/>
          <p14:tracePt t="36308" x="3121025" y="4225925"/>
          <p14:tracePt t="36327" x="3143250" y="4168775"/>
          <p14:tracePt t="36342" x="3143250" y="4133850"/>
          <p14:tracePt t="36358" x="3143250" y="4089400"/>
          <p14:tracePt t="36376" x="3133725" y="4025900"/>
          <p14:tracePt t="36392" x="3098800" y="3930650"/>
          <p14:tracePt t="36408" x="3070225" y="3873500"/>
          <p14:tracePt t="36425" x="3035300" y="3813175"/>
          <p14:tracePt t="36441" x="2962275" y="3743325"/>
          <p14:tracePt t="36458" x="2917825" y="3683000"/>
          <p14:tracePt t="36477" x="2838450" y="3571875"/>
          <p14:tracePt t="36492" x="2794000" y="3514725"/>
          <p14:tracePt t="36508" x="2746375" y="3470275"/>
          <p14:tracePt t="36526" x="2695575" y="3419475"/>
          <p14:tracePt t="36542" x="2606675" y="3362325"/>
          <p14:tracePt t="36558" x="2536825" y="3314700"/>
          <p14:tracePt t="36575" x="2466975" y="3260725"/>
          <p14:tracePt t="36591" x="2362200" y="3175000"/>
          <p14:tracePt t="36609" x="2292350" y="3111500"/>
          <p14:tracePt t="36627" x="2222500" y="3057525"/>
          <p14:tracePt t="36642" x="2193925" y="3038475"/>
          <p14:tracePt t="36659" x="2146300" y="3025775"/>
          <p14:tracePt t="36676" x="2089150" y="3000375"/>
          <p14:tracePt t="36691" x="2051050" y="2987675"/>
          <p14:tracePt t="36709" x="2006600" y="2974975"/>
          <p14:tracePt t="36725" x="1978025" y="2962275"/>
          <p14:tracePt t="36741" x="1955800" y="2955925"/>
          <p14:tracePt t="36759" x="1946275" y="2955925"/>
          <p14:tracePt t="36776" x="1924050" y="2955925"/>
          <p14:tracePt t="36792" x="1914525" y="2955925"/>
          <p14:tracePt t="36878" x="1917700" y="2959100"/>
          <p14:tracePt t="36885" x="1920875" y="2962275"/>
          <p14:tracePt t="36892" x="1933575" y="2968625"/>
          <p14:tracePt t="36908" x="1943100" y="2978150"/>
          <p14:tracePt t="36926" x="1978025" y="3019425"/>
          <p14:tracePt t="36941" x="2003425" y="3044825"/>
          <p14:tracePt t="36958" x="2012950" y="3060700"/>
          <p14:tracePt t="36975" x="2035175" y="3095625"/>
          <p14:tracePt t="36991" x="2054225" y="3127375"/>
          <p14:tracePt t="37009" x="2066925" y="3143250"/>
          <p14:tracePt t="37026" x="2079625" y="3155950"/>
          <p14:tracePt t="37042" x="2089150" y="3171825"/>
          <p14:tracePt t="37059" x="2105025" y="3181350"/>
          <p14:tracePt t="37075" x="2111375" y="3190875"/>
          <p14:tracePt t="37147" x="2108200" y="3190875"/>
          <p14:tracePt t="37155" x="2105025" y="3190875"/>
          <p14:tracePt t="37161" x="2105025" y="3184525"/>
          <p14:tracePt t="37174" x="2092325" y="3181350"/>
          <p14:tracePt t="37192" x="2092325" y="3171825"/>
          <p14:tracePt t="37209" x="2089150" y="3159125"/>
          <p14:tracePt t="37327" x="2089150" y="3168650"/>
          <p14:tracePt t="37348" x="2089150" y="3171825"/>
          <p14:tracePt t="37361" x="2089150" y="3178175"/>
          <p14:tracePt t="37376" x="2089150" y="3181350"/>
          <p14:tracePt t="37383" x="2089150" y="3187700"/>
          <p14:tracePt t="37391" x="2089150" y="3190875"/>
          <p14:tracePt t="37408" x="2089150" y="3200400"/>
          <p14:tracePt t="37426" x="2089150" y="3222625"/>
          <p14:tracePt t="37442" x="2089150" y="3232150"/>
          <p14:tracePt t="37459" x="2089150" y="3241675"/>
          <p14:tracePt t="37476" x="2089150" y="3267075"/>
          <p14:tracePt t="37492" x="2089150" y="3289300"/>
          <p14:tracePt t="37508" x="2089150" y="3311525"/>
          <p14:tracePt t="37525" x="2089150" y="3352800"/>
          <p14:tracePt t="37541" x="2089150" y="3371850"/>
          <p14:tracePt t="37558" x="2089150" y="3403600"/>
          <p14:tracePt t="37575" x="2089150" y="3441700"/>
          <p14:tracePt t="37592" x="2089150" y="3463925"/>
          <p14:tracePt t="37609" x="2082800" y="3486150"/>
          <p14:tracePt t="37625" x="2063750" y="3530600"/>
          <p14:tracePt t="37642" x="2054225" y="3559175"/>
          <p14:tracePt t="37658" x="2035175" y="3584575"/>
          <p14:tracePt t="37674" x="2019300" y="3606800"/>
          <p14:tracePt t="37691" x="2009775" y="3625850"/>
          <p14:tracePt t="37708" x="1997075" y="3641725"/>
          <p14:tracePt t="37725" x="1974850" y="3686175"/>
          <p14:tracePt t="37742" x="1958975" y="3702050"/>
          <p14:tracePt t="37759" x="1933575" y="3727450"/>
          <p14:tracePt t="37775" x="1889125" y="3768725"/>
          <p14:tracePt t="37791" x="1857375" y="3800475"/>
          <p14:tracePt t="37808" x="1831975" y="3825875"/>
          <p14:tracePt t="37825" x="1809750" y="3860800"/>
          <p14:tracePt t="37842" x="1793875" y="3879850"/>
          <p14:tracePt t="37859" x="1781175" y="3889375"/>
          <p14:tracePt t="37876" x="1768475" y="3902075"/>
          <p14:tracePt t="37892" x="1758950" y="3917950"/>
          <p14:tracePt t="37908" x="1743075" y="3930650"/>
          <p14:tracePt t="37925" x="1727200" y="3943350"/>
          <p14:tracePt t="37941" x="1724025" y="3952875"/>
          <p14:tracePt t="37958" x="1724025" y="3968750"/>
          <p14:tracePt t="37974" x="1717675" y="3978275"/>
          <p14:tracePt t="38011" x="1717675" y="3984625"/>
          <p14:tracePt t="38032" x="1717675" y="3987800"/>
          <p14:tracePt t="38047" x="1717675" y="3994150"/>
          <p14:tracePt t="38058" x="1711325" y="3997325"/>
          <p14:tracePt t="38082" x="1711325" y="4003675"/>
          <p14:tracePt t="38112" x="1711325" y="4013200"/>
          <p14:tracePt t="38119" x="1708150" y="4013200"/>
          <p14:tracePt t="38133" x="1708150" y="4019550"/>
          <p14:tracePt t="38147" x="1708150" y="4022725"/>
          <p14:tracePt t="38159" x="1701800" y="4022725"/>
          <p14:tracePt t="38175" x="1685925" y="4029075"/>
          <p14:tracePt t="38191" x="1682750" y="4032250"/>
          <p14:tracePt t="38208" x="1676400" y="4032250"/>
          <p14:tracePt t="38225" x="1673225" y="4038600"/>
          <p14:tracePt t="38259" x="1663700" y="4038600"/>
          <p14:tracePt t="38468" x="1704975" y="4038600"/>
          <p14:tracePt t="38475" x="1762125" y="4038600"/>
          <p14:tracePt t="38491" x="1866900" y="4038600"/>
          <p14:tracePt t="38508" x="1984375" y="4038600"/>
          <p14:tracePt t="38525" x="2143125" y="4038600"/>
          <p14:tracePt t="38541" x="2228850" y="4025900"/>
          <p14:tracePt t="38558" x="2327275" y="4010025"/>
          <p14:tracePt t="38575" x="2495550" y="3949700"/>
          <p14:tracePt t="38592" x="2597150" y="3917950"/>
          <p14:tracePt t="38609" x="2686050" y="3876675"/>
          <p14:tracePt t="38625" x="2784475" y="3825875"/>
          <p14:tracePt t="38641" x="2813050" y="3806825"/>
          <p14:tracePt t="38658" x="2838450" y="3797300"/>
          <p14:tracePt t="38674" x="2851150" y="3781425"/>
          <p14:tracePt t="38691" x="2863850" y="3759200"/>
          <p14:tracePt t="38708" x="2873375" y="3743325"/>
          <p14:tracePt t="38725" x="2873375" y="3702050"/>
          <p14:tracePt t="38741" x="2873375" y="3679825"/>
          <p14:tracePt t="38758" x="2873375" y="3638550"/>
          <p14:tracePt t="38775" x="2857500" y="3571875"/>
          <p14:tracePt t="38791" x="2838450" y="3533775"/>
          <p14:tracePt t="38808" x="2806700" y="3489325"/>
          <p14:tracePt t="38825" x="2749550" y="3403600"/>
          <p14:tracePt t="38841" x="2701925" y="3333750"/>
          <p14:tracePt t="38858" x="2625725" y="3248025"/>
          <p14:tracePt t="38875" x="2530475" y="3146425"/>
          <p14:tracePt t="38892" x="2479675" y="3086100"/>
          <p14:tracePt t="38908" x="2428875" y="3044825"/>
          <p14:tracePt t="38925" x="2365375" y="3003550"/>
          <p14:tracePt t="38941" x="2327275" y="2978150"/>
          <p14:tracePt t="38958" x="2279650" y="2965450"/>
          <p14:tracePt t="38975" x="2216150" y="2946400"/>
          <p14:tracePt t="38991" x="2171700" y="2946400"/>
          <p14:tracePt t="39010" x="2111375" y="2946400"/>
          <p14:tracePt t="39025" x="2089150" y="2946400"/>
          <p14:tracePt t="39042" x="2051050" y="2955925"/>
          <p14:tracePt t="39058" x="2025650" y="2965450"/>
          <p14:tracePt t="39074" x="1962150" y="2984500"/>
          <p14:tracePt t="39091" x="1917700" y="3006725"/>
          <p14:tracePt t="39109" x="1854200" y="3025775"/>
          <p14:tracePt t="39125" x="1787525" y="3054350"/>
          <p14:tracePt t="39141" x="1704975" y="3101975"/>
          <p14:tracePt t="39159" x="1552575" y="3187700"/>
          <p14:tracePt t="39175" x="1428750" y="3248025"/>
          <p14:tracePt t="39191" x="1339850" y="3289300"/>
          <p14:tracePt t="39208" x="1254125" y="3340100"/>
          <p14:tracePt t="39224" x="1206500" y="3365500"/>
          <p14:tracePt t="39241" x="1168400" y="3400425"/>
          <p14:tracePt t="39258" x="1117600" y="3441700"/>
          <p14:tracePt t="39275" x="1057275" y="3502025"/>
          <p14:tracePt t="39291" x="1003300" y="3565525"/>
          <p14:tracePt t="39309" x="955675" y="3632200"/>
          <p14:tracePt t="39325" x="904875" y="3692525"/>
          <p14:tracePt t="39341" x="873125" y="3730625"/>
          <p14:tracePt t="39358" x="844550" y="3787775"/>
          <p14:tracePt t="39374" x="796925" y="3854450"/>
          <p14:tracePt t="39391" x="777875" y="3886200"/>
          <p14:tracePt t="39409" x="755650" y="3921125"/>
          <p14:tracePt t="39425" x="736600" y="3952875"/>
          <p14:tracePt t="39442" x="723900" y="3975100"/>
          <p14:tracePt t="39459" x="704850" y="4025900"/>
          <p14:tracePt t="39475" x="679450" y="4057650"/>
          <p14:tracePt t="39491" x="666750" y="4102100"/>
          <p14:tracePt t="39509" x="641350" y="4165600"/>
          <p14:tracePt t="39525" x="628650" y="4219575"/>
          <p14:tracePt t="39542" x="609600" y="4267200"/>
          <p14:tracePt t="39559" x="587375" y="4356100"/>
          <p14:tracePt t="39575" x="587375" y="4416425"/>
          <p14:tracePt t="39592" x="587375" y="4476750"/>
          <p14:tracePt t="39609" x="590550" y="4556125"/>
          <p14:tracePt t="39625" x="596900" y="4606925"/>
          <p14:tracePt t="39642" x="609600" y="4645025"/>
          <p14:tracePt t="39659" x="638175" y="4718050"/>
          <p14:tracePt t="39675" x="650875" y="4768850"/>
          <p14:tracePt t="39692" x="673100" y="4845050"/>
          <p14:tracePt t="39709" x="714375" y="4972050"/>
          <p14:tracePt t="39725" x="727075" y="5035550"/>
          <p14:tracePt t="39741" x="727075" y="5054600"/>
          <p14:tracePt t="39758" x="746125" y="5105400"/>
          <p14:tracePt t="40245" x="828675" y="5146675"/>
          <p14:tracePt t="40252" x="901700" y="5203825"/>
          <p14:tracePt t="40260" x="987425" y="5238750"/>
          <p14:tracePt t="40275" x="1168400" y="5353050"/>
          <p14:tracePt t="40308" x="1616075" y="5657850"/>
          <p14:tracePt t="40342" x="1908175" y="5842000"/>
          <p14:tracePt t="40359" x="2098675" y="5969000"/>
          <p14:tracePt t="40375" x="2266950" y="6051550"/>
          <p14:tracePt t="40391" x="2400300" y="6124575"/>
          <p14:tracePt t="40408" x="2619375" y="6235700"/>
          <p14:tracePt t="40425" x="2762250" y="6280150"/>
          <p14:tracePt t="40442" x="2886075" y="6330950"/>
          <p14:tracePt t="40458" x="3013075" y="6378575"/>
          <p14:tracePt t="40475" x="3124200" y="6432550"/>
          <p14:tracePt t="40491" x="3222625" y="6473825"/>
          <p14:tracePt t="40508" x="3375025" y="6540500"/>
          <p14:tracePt t="40524" x="3486150" y="6600825"/>
          <p14:tracePt t="40542" x="3584575" y="6632575"/>
          <p14:tracePt t="40558" x="3698875" y="6673850"/>
          <p14:tracePt t="40575" x="3752850" y="6686550"/>
          <p14:tracePt t="40591" x="3806825" y="6699250"/>
          <p14:tracePt t="40608" x="3886200" y="6727825"/>
          <p14:tracePt t="40624" x="3949700" y="6740525"/>
          <p14:tracePt t="40641" x="4013200" y="6756400"/>
          <p14:tracePt t="40658" x="4114800" y="6775450"/>
          <p14:tracePt t="40675" x="4168775" y="6781800"/>
          <p14:tracePt t="40692" x="4235450" y="6781800"/>
          <p14:tracePt t="40709" x="4333875" y="6772275"/>
          <p14:tracePt t="40725" x="4387850" y="6759575"/>
          <p14:tracePt t="40741" x="4419600" y="6740525"/>
          <p14:tracePt t="40758" x="4473575" y="6680200"/>
          <p14:tracePt t="40774" x="4502150" y="6616700"/>
          <p14:tracePt t="40791" x="4537075" y="6556375"/>
          <p14:tracePt t="40808" x="4575175" y="6492875"/>
          <p14:tracePt t="40825" x="4610100" y="6445250"/>
          <p14:tracePt t="40842" x="4635500" y="6403975"/>
          <p14:tracePt t="40859" x="4670425" y="6305550"/>
          <p14:tracePt t="40875" x="4676775" y="6251575"/>
          <p14:tracePt t="40891" x="4676775" y="6191250"/>
          <p14:tracePt t="40908" x="4660900" y="6121400"/>
          <p14:tracePt t="40924" x="4641850" y="6067425"/>
          <p14:tracePt t="40941" x="4619625" y="6010275"/>
          <p14:tracePt t="40958" x="4572000" y="5943600"/>
          <p14:tracePt t="40975" x="4543425" y="5886450"/>
          <p14:tracePt t="40992" x="4492625" y="5832475"/>
          <p14:tracePt t="41009" x="4416425" y="5753100"/>
          <p14:tracePt t="41025" x="4352925" y="5680075"/>
          <p14:tracePt t="41041" x="4286250" y="5584825"/>
          <p14:tracePt t="41058" x="4162425" y="5419725"/>
          <p14:tracePt t="41074" x="4089400" y="5356225"/>
          <p14:tracePt t="41091" x="4016375" y="5270500"/>
          <p14:tracePt t="41109" x="3902075" y="5114925"/>
          <p14:tracePt t="41125" x="3825875" y="5010150"/>
          <p14:tracePt t="41142" x="3749675" y="4918075"/>
          <p14:tracePt t="41159" x="3635375" y="4740275"/>
          <p14:tracePt t="41175" x="3552825" y="4616450"/>
          <p14:tracePt t="41191" x="3476625" y="4511675"/>
          <p14:tracePt t="41208" x="3365500" y="4365625"/>
          <p14:tracePt t="41224" x="3286125" y="4251325"/>
          <p14:tracePt t="41241" x="3206750" y="4146550"/>
          <p14:tracePt t="41259" x="3101975" y="4041775"/>
          <p14:tracePt t="41275" x="3028950" y="3978275"/>
          <p14:tracePt t="41292" x="2955925" y="3911600"/>
          <p14:tracePt t="41309" x="2876550" y="3838575"/>
          <p14:tracePt t="41325" x="2806700" y="3784600"/>
          <p14:tracePt t="41341" x="2746375" y="3740150"/>
          <p14:tracePt t="41358" x="2670175" y="3689350"/>
          <p14:tracePt t="41374" x="2644775" y="3679825"/>
          <p14:tracePt t="41392" x="2616200" y="3667125"/>
          <p14:tracePt t="41408" x="2600325" y="3651250"/>
          <p14:tracePt t="41425" x="2590800" y="3651250"/>
          <p14:tracePt t="41442" x="2574925" y="3651250"/>
          <p14:tracePt t="41458" x="2559050" y="3651250"/>
          <p14:tracePt t="42042" x="2635250" y="3676650"/>
          <p14:tracePt t="42049" x="2740025" y="3714750"/>
          <p14:tracePt t="42058" x="2847975" y="3752850"/>
          <p14:tracePt t="42074" x="3067050" y="3810000"/>
          <p14:tracePt t="42091" x="3406775" y="3879850"/>
          <p14:tracePt t="42114" x="3721100" y="3956050"/>
          <p14:tracePt t="42126" x="3803650" y="3971925"/>
          <p14:tracePt t="42158" x="4191000" y="4083050"/>
          <p14:tracePt t="42192" x="4518025" y="4197350"/>
          <p14:tracePt t="42208" x="4638675" y="4232275"/>
          <p14:tracePt t="42225" x="4733925" y="4248150"/>
          <p14:tracePt t="42242" x="4835525" y="4276725"/>
          <p14:tracePt t="42258" x="4895850" y="4276725"/>
          <p14:tracePt t="42275" x="4978400" y="4276725"/>
          <p14:tracePt t="42292" x="5095875" y="4276725"/>
          <p14:tracePt t="42308" x="5165725" y="4276725"/>
          <p14:tracePt t="42325" x="5292725" y="4276725"/>
          <p14:tracePt t="42341" x="5499100" y="4286250"/>
          <p14:tracePt t="42357" x="5616575" y="4286250"/>
          <p14:tracePt t="42374" x="5721350" y="4302125"/>
          <p14:tracePt t="42392" x="5886450" y="4311650"/>
          <p14:tracePt t="42408" x="5969000" y="4318000"/>
          <p14:tracePt t="42425" x="6045200" y="4333875"/>
          <p14:tracePt t="42442" x="6191250" y="4365625"/>
          <p14:tracePt t="42458" x="6296025" y="4381500"/>
          <p14:tracePt t="42474" x="6381750" y="4397375"/>
          <p14:tracePt t="42491" x="6515100" y="4419600"/>
          <p14:tracePt t="42508" x="6584950" y="4419600"/>
          <p14:tracePt t="42524" x="6645275" y="4419600"/>
          <p14:tracePt t="42542" x="6715125" y="4416425"/>
          <p14:tracePt t="42558" x="6746875" y="4403725"/>
          <p14:tracePt t="42575" x="6778625" y="4394200"/>
          <p14:tracePt t="42592" x="6813550" y="4375150"/>
          <p14:tracePt t="42608" x="6842125" y="4356100"/>
          <p14:tracePt t="42624" x="6861175" y="4346575"/>
          <p14:tracePt t="42641" x="6892925" y="4318000"/>
          <p14:tracePt t="42657" x="6911975" y="4286250"/>
          <p14:tracePt t="42674" x="6931025" y="4241800"/>
          <p14:tracePt t="42692" x="6959600" y="4168775"/>
          <p14:tracePt t="42708" x="6959600" y="4130675"/>
          <p14:tracePt t="42725" x="6956425" y="4102100"/>
          <p14:tracePt t="42741" x="6934200" y="4073525"/>
          <p14:tracePt t="43163" x="6950075" y="4073525"/>
          <p14:tracePt t="43170" x="6975475" y="4073525"/>
          <p14:tracePt t="43177" x="7007225" y="4073525"/>
          <p14:tracePt t="43190" x="7061200" y="4073525"/>
          <p14:tracePt t="43208" x="7096125" y="4073525"/>
          <p14:tracePt t="43224" x="7140575" y="4073525"/>
          <p14:tracePt t="43227" x="7159625" y="4073525"/>
          <p14:tracePt t="43241" x="7194550" y="4067175"/>
          <p14:tracePt t="43274" x="7248525" y="4051300"/>
          <p14:tracePt t="43307" x="7327900" y="4025900"/>
          <p14:tracePt t="43325" x="7353300" y="4006850"/>
          <p14:tracePt t="43340" x="7394575" y="3987800"/>
          <p14:tracePt t="43358" x="7432675" y="3962400"/>
          <p14:tracePt t="43375" x="7467600" y="3930650"/>
          <p14:tracePt t="43391" x="7524750" y="3892550"/>
          <p14:tracePt t="43408" x="7572375" y="3857625"/>
          <p14:tracePt t="43425" x="7597775" y="3848100"/>
          <p14:tracePt t="43441" x="7639050" y="3829050"/>
          <p14:tracePt t="43457" x="7661275" y="3810000"/>
          <p14:tracePt t="43474" x="7693025" y="3797300"/>
          <p14:tracePt t="43491" x="7721600" y="3781425"/>
          <p14:tracePt t="43507" x="7759700" y="3768725"/>
          <p14:tracePt t="43525" x="7781925" y="3752850"/>
          <p14:tracePt t="43541" x="7839075" y="3733800"/>
          <p14:tracePt t="43558" x="7870825" y="3721100"/>
          <p14:tracePt t="43575" x="7886700" y="3711575"/>
          <p14:tracePt t="43591" x="7899400" y="3689350"/>
          <p14:tracePt t="43607" x="7912100" y="3679825"/>
          <p14:tracePt t="43624" x="7924800" y="3670300"/>
          <p14:tracePt t="43642" x="7937500" y="3660775"/>
          <p14:tracePt t="43658" x="7940675" y="3648075"/>
          <p14:tracePt t="43927" x="7940675" y="3644900"/>
          <p14:tracePt t="43949" x="7940675" y="3638550"/>
          <p14:tracePt t="44169" x="7940675" y="3641725"/>
          <p14:tracePt t="44175" x="7934325" y="3644900"/>
          <p14:tracePt t="44183" x="7934325" y="3651250"/>
          <p14:tracePt t="44191" x="7931150" y="3654425"/>
          <p14:tracePt t="44226" x="7918450" y="3698875"/>
          <p14:tracePt t="44258" x="7905750" y="3749675"/>
          <p14:tracePt t="44275" x="7883525" y="3794125"/>
          <p14:tracePt t="44291" x="7870825" y="3816350"/>
          <p14:tracePt t="44307" x="7858125" y="3848100"/>
          <p14:tracePt t="44324" x="7845425" y="3870325"/>
          <p14:tracePt t="44341" x="7800975" y="3927475"/>
          <p14:tracePt t="44358" x="7775575" y="3952875"/>
          <p14:tracePt t="44375" x="7753350" y="3997325"/>
          <p14:tracePt t="44391" x="7740650" y="4019550"/>
          <p14:tracePt t="44408" x="7727950" y="4051300"/>
          <p14:tracePt t="44424" x="7718425" y="4073525"/>
          <p14:tracePt t="44440" x="7702550" y="4089400"/>
          <p14:tracePt t="44457" x="7702550" y="4098925"/>
          <p14:tracePt t="44474" x="7702550" y="4108450"/>
          <p14:tracePt t="44491" x="7693025" y="4111625"/>
          <p14:tracePt t="44507" x="7686675" y="4111625"/>
          <p14:tracePt t="44776" x="7689850" y="4130675"/>
          <p14:tracePt t="44783" x="7696200" y="4149725"/>
          <p14:tracePt t="44790" x="7702550" y="4175125"/>
          <p14:tracePt t="44808" x="7715250" y="4213225"/>
          <p14:tracePt t="44825" x="7731125" y="4254500"/>
          <p14:tracePt t="44841" x="7731125" y="4276725"/>
          <p14:tracePt t="44857" x="7731125" y="4305300"/>
          <p14:tracePt t="44875" x="7731125" y="4327525"/>
          <p14:tracePt t="44891" x="7731125" y="4337050"/>
          <p14:tracePt t="44908" x="7731125" y="4352925"/>
          <p14:tracePt t="44925" x="7731125" y="4365625"/>
          <p14:tracePt t="44941" x="7731125" y="4375150"/>
          <p14:tracePt t="44958" x="7731125" y="4384675"/>
          <p14:tracePt t="44974" x="7731125" y="4406900"/>
          <p14:tracePt t="44991" x="7731125" y="4416425"/>
          <p14:tracePt t="45007" x="7731125" y="4419600"/>
          <p14:tracePt t="45024" x="7731125" y="4425950"/>
          <p14:tracePt t="45058" x="7731125" y="4435475"/>
          <p14:tracePt t="45075" x="7731125" y="4451350"/>
          <p14:tracePt t="45091" x="7731125" y="4460875"/>
          <p14:tracePt t="45108" x="7731125" y="4470400"/>
          <p14:tracePt t="45124" x="7747000" y="4486275"/>
          <p14:tracePt t="45141" x="7759700" y="4502150"/>
          <p14:tracePt t="45157" x="7769225" y="4514850"/>
          <p14:tracePt t="45174" x="7785100" y="4559300"/>
          <p14:tracePt t="45191" x="7804150" y="4581525"/>
          <p14:tracePt t="45208" x="7813675" y="4597400"/>
          <p14:tracePt t="45225" x="7832725" y="4632325"/>
          <p14:tracePt t="45241" x="7842250" y="4648200"/>
          <p14:tracePt t="45248" x="7854950" y="4654550"/>
          <p14:tracePt t="45261" x="7858125" y="4670425"/>
          <p14:tracePt t="45274" x="7864475" y="4686300"/>
          <p14:tracePt t="45291" x="7864475" y="4695825"/>
          <p14:tracePt t="45308" x="7870825" y="4724400"/>
          <p14:tracePt t="45325" x="7874000" y="4752975"/>
          <p14:tracePt t="45341" x="7880350" y="4781550"/>
          <p14:tracePt t="45358" x="7893050" y="4806950"/>
          <p14:tracePt t="45375" x="7905750" y="4848225"/>
          <p14:tracePt t="45391" x="7918450" y="4870450"/>
          <p14:tracePt t="45408" x="7918450" y="4879975"/>
          <p14:tracePt t="45424" x="7921625" y="4908550"/>
          <p14:tracePt t="45440" x="7927975" y="4918075"/>
          <p14:tracePt t="45458" x="7927975" y="4927600"/>
          <p14:tracePt t="45474" x="7931150" y="4940300"/>
          <p14:tracePt t="45490" x="7937500" y="4956175"/>
          <p14:tracePt t="45508" x="7937500" y="4965700"/>
          <p14:tracePt t="45524" x="7937500" y="4981575"/>
          <p14:tracePt t="45541" x="7937500" y="4991100"/>
          <p14:tracePt t="45557" x="7943850" y="5013325"/>
          <p14:tracePt t="45574" x="7943850" y="5038725"/>
          <p14:tracePt t="45590" x="7943850" y="5060950"/>
          <p14:tracePt t="45608" x="7943850" y="5076825"/>
          <p14:tracePt t="45625" x="7947025" y="5099050"/>
          <p14:tracePt t="45641" x="7947025" y="5114925"/>
          <p14:tracePt t="45658" x="7953375" y="5137150"/>
          <p14:tracePt t="45674" x="7959725" y="5162550"/>
          <p14:tracePt t="45691" x="7972425" y="5178425"/>
          <p14:tracePt t="45707" x="7975600" y="5187950"/>
          <p14:tracePt t="45724" x="7981950" y="5216525"/>
          <p14:tracePt t="45741" x="7985125" y="5226050"/>
          <p14:tracePt t="45758" x="7991475" y="5235575"/>
          <p14:tracePt t="45761" x="7991475" y="5238750"/>
          <p14:tracePt t="45774" x="7997825" y="5254625"/>
          <p14:tracePt t="45791" x="8001000" y="5276850"/>
          <p14:tracePt t="45807" x="8007350" y="5292725"/>
          <p14:tracePt t="45824" x="8023225" y="5321300"/>
          <p14:tracePt t="45840" x="8023225" y="5337175"/>
          <p14:tracePt t="45857" x="8029575" y="5356225"/>
          <p14:tracePt t="45875" x="8029575" y="5397500"/>
          <p14:tracePt t="45891" x="8035925" y="5413375"/>
          <p14:tracePt t="45908" x="8035925" y="5441950"/>
          <p14:tracePt t="45924" x="8035925" y="5470525"/>
          <p14:tracePt t="45941" x="8042275" y="5492750"/>
          <p14:tracePt t="45958" x="8042275" y="5514975"/>
          <p14:tracePt t="45974" x="8045450" y="5556250"/>
          <p14:tracePt t="45990" x="8051800" y="5578475"/>
          <p14:tracePt t="46007" x="8058150" y="5607050"/>
          <p14:tracePt t="46024" x="8083550" y="5664200"/>
          <p14:tracePt t="46040" x="8089900" y="5695950"/>
          <p14:tracePt t="46058" x="8089900" y="5724525"/>
          <p14:tracePt t="46074" x="8089900" y="5756275"/>
          <p14:tracePt t="46091" x="8089900" y="5765800"/>
          <p14:tracePt t="46108" x="8089900" y="5781675"/>
          <p14:tracePt t="46124" x="8089900" y="5797550"/>
          <p14:tracePt t="46140" x="8089900" y="5807075"/>
          <p14:tracePt t="46157" x="8089900" y="5816600"/>
          <p14:tracePt t="46175" x="8089900" y="5832475"/>
          <p14:tracePt t="46208" x="8089900" y="5842000"/>
          <p14:tracePt t="46224" x="8089900" y="5845175"/>
          <p14:tracePt t="46257" x="8089900" y="5854700"/>
          <p14:tracePt t="46259" x="8089900" y="5861050"/>
          <p14:tracePt t="46274" x="8089900" y="5876925"/>
          <p14:tracePt t="46290" x="8089900" y="5886450"/>
          <p14:tracePt t="46307" x="8089900" y="5895975"/>
          <p14:tracePt t="46325" x="8089900" y="5911850"/>
          <p14:tracePt t="46341" x="8074025" y="5927725"/>
          <p14:tracePt t="46358" x="8061325" y="5949950"/>
          <p14:tracePt t="46374" x="8042275" y="5994400"/>
          <p14:tracePt t="46390" x="8029575" y="6016625"/>
          <p14:tracePt t="46407" x="8020050" y="6038850"/>
          <p14:tracePt t="46424" x="8007350" y="6083300"/>
          <p14:tracePt t="46441" x="7997825" y="6099175"/>
          <p14:tracePt t="46459" x="7997825" y="6127750"/>
          <p14:tracePt t="46491" x="7991475" y="6127750"/>
          <p14:tracePt t="46523" x="7985125" y="6127750"/>
          <p14:tracePt t="46582" x="7981950" y="6127750"/>
          <p14:tracePt t="46980" x="7975600" y="6143625"/>
          <p14:tracePt t="46988" x="7969250" y="6162675"/>
          <p14:tracePt t="46994" x="7962900" y="6188075"/>
          <p14:tracePt t="47009" x="7950200" y="6226175"/>
          <p14:tracePt t="47024" x="7950200" y="6264275"/>
          <p14:tracePt t="47041" x="7950200" y="6286500"/>
          <p14:tracePt t="47058" x="7950200" y="6324600"/>
          <p14:tracePt t="47091" x="7950200" y="6356350"/>
          <p14:tracePt t="47124" x="7918450" y="6388100"/>
          <p14:tracePt t="47141" x="7908925" y="6397625"/>
          <p14:tracePt t="47159" x="7896225" y="6419850"/>
          <p14:tracePt t="47174" x="7886700" y="6429375"/>
          <p14:tracePt t="47191" x="7870825" y="6438900"/>
          <p14:tracePt t="47207" x="7854950" y="6442075"/>
          <p14:tracePt t="47224" x="7845425" y="6448425"/>
          <p14:tracePt t="47240" x="7835900" y="6454775"/>
          <p14:tracePt t="47258" x="7816850" y="6457950"/>
          <p14:tracePt t="47274" x="7804150" y="6473825"/>
          <p14:tracePt t="47281" x="7800975" y="6480175"/>
          <p14:tracePt t="47291" x="7794625" y="6483350"/>
          <p14:tracePt t="47308" x="7775575" y="6499225"/>
          <p14:tracePt t="47324" x="7769225" y="6499225"/>
          <p14:tracePt t="47341" x="7766050" y="6499225"/>
          <p14:tracePt t="47358" x="7759700" y="6502400"/>
          <p14:tracePt t="47374" x="7756525" y="6518275"/>
          <p14:tracePt t="47391" x="7747000" y="6527800"/>
          <p14:tracePt t="47408" x="7740650" y="6537325"/>
          <p14:tracePt t="47424" x="7737475" y="6537325"/>
          <p14:tracePt t="47457" x="7724775" y="6537325"/>
          <p14:tracePt t="47552" x="7721600" y="6537325"/>
          <p14:tracePt t="47601" x="7715250" y="6537325"/>
          <p14:tracePt t="47629" x="7715250" y="6530975"/>
          <p14:tracePt t="47637" x="7715250" y="6527800"/>
          <p14:tracePt t="47644" x="7715250" y="6521450"/>
          <p14:tracePt t="47658" x="7715250" y="6505575"/>
          <p14:tracePt t="47674" x="7715250" y="6496050"/>
          <p14:tracePt t="47691" x="7718425" y="6486525"/>
          <p14:tracePt t="47708" x="7740650" y="6451600"/>
          <p14:tracePt t="47724" x="7766050" y="6419850"/>
          <p14:tracePt t="47741" x="7797800" y="6375400"/>
          <p14:tracePt t="47757" x="7839075" y="6308725"/>
          <p14:tracePt t="47773" x="7870825" y="6261100"/>
          <p14:tracePt t="47790" x="7889875" y="6235700"/>
          <p14:tracePt t="47807" x="7912100" y="6207125"/>
          <p14:tracePt t="47824" x="7927975" y="6184900"/>
          <p14:tracePt t="47840" x="7940675" y="6175375"/>
          <p14:tracePt t="47859" x="7953375" y="6159500"/>
          <p14:tracePt t="47874" x="7962900" y="6143625"/>
          <p14:tracePt t="47891" x="7981950" y="6134100"/>
          <p14:tracePt t="47907" x="7994650" y="6121400"/>
          <p14:tracePt t="47923" x="8004175" y="6108700"/>
          <p14:tracePt t="47940" x="8013700" y="6096000"/>
          <p14:tracePt t="47957" x="8032750" y="6057900"/>
          <p14:tracePt t="47974" x="8039100" y="6035675"/>
          <p14:tracePt t="47991" x="8039100" y="6019800"/>
          <p14:tracePt t="48008" x="8039100" y="6007100"/>
          <p14:tracePt t="48024" x="8039100" y="5991225"/>
          <p14:tracePt t="48040" x="8039100" y="5984875"/>
          <p14:tracePt t="48057" x="8039100" y="5975350"/>
          <p14:tracePt t="48074" x="8039100" y="5972175"/>
          <p14:tracePt t="48091" x="8039100" y="5962650"/>
          <p14:tracePt t="48108" x="8039100" y="5956300"/>
          <p14:tracePt t="48141" x="8045450" y="5956300"/>
          <p14:tracePt t="48157" x="8048625" y="5956300"/>
          <p14:tracePt t="48174" x="8054975" y="5956300"/>
          <p14:tracePt t="48190" x="8058150" y="5956300"/>
          <p14:tracePt t="48223" x="8058150" y="5946775"/>
          <p14:tracePt t="48252" x="8070850" y="5946775"/>
          <p14:tracePt t="48258" x="8070850" y="5940425"/>
          <p14:tracePt t="48358" x="8070850" y="5937250"/>
          <p14:tracePt t="48365" x="8070850" y="5930900"/>
          <p14:tracePt t="48374" x="8061325" y="5930900"/>
          <p14:tracePt t="48391" x="8051800" y="5927725"/>
          <p14:tracePt t="48408" x="8026400" y="5927725"/>
          <p14:tracePt t="48424" x="8004175" y="5927725"/>
          <p14:tracePt t="48441" x="7981950" y="5927725"/>
          <p14:tracePt t="48457" x="7962900" y="5927725"/>
          <p14:tracePt t="48474" x="7953375" y="5927725"/>
          <p14:tracePt t="48490" x="7943850" y="5927725"/>
          <p14:tracePt t="48507" x="7927975" y="5927725"/>
          <p14:tracePt t="48524" x="7912100" y="5927725"/>
          <p14:tracePt t="48541" x="7902575" y="5934075"/>
          <p14:tracePt t="48558" x="7889875" y="5934075"/>
          <p14:tracePt t="48574" x="7883525" y="5934075"/>
          <p14:tracePt t="48800" x="7889875" y="5934075"/>
          <p14:tracePt t="48808" x="7902575" y="5934075"/>
          <p14:tracePt t="48824" x="7912100" y="5934075"/>
          <p14:tracePt t="48840" x="7921625" y="5934075"/>
          <p14:tracePt t="48857" x="7937500" y="5934075"/>
          <p14:tracePt t="48873" x="7947025" y="5930900"/>
          <p14:tracePt t="48890" x="7956550" y="5927725"/>
          <p14:tracePt t="48907" x="7969250" y="5921375"/>
          <p14:tracePt t="48924" x="7978775" y="5921375"/>
          <p14:tracePt t="48941" x="7994650" y="5921375"/>
          <p14:tracePt t="48958" x="8010525" y="5921375"/>
          <p14:tracePt t="48974" x="8013700" y="5921375"/>
          <p14:tracePt t="48991" x="8023225" y="5918200"/>
          <p14:tracePt t="49007" x="8045450" y="5911850"/>
          <p14:tracePt t="49023" x="8054975" y="5905500"/>
          <p14:tracePt t="49040" x="8058150" y="5905500"/>
          <p14:tracePt t="49678" x="8039100" y="5895975"/>
          <p14:tracePt t="49685" x="8010525" y="5880100"/>
          <p14:tracePt t="49692" x="7969250" y="5857875"/>
          <p14:tracePt t="49707" x="7924800" y="5835650"/>
          <p14:tracePt t="49723" x="7877175" y="5816600"/>
          <p14:tracePt t="49740" x="7829550" y="5781675"/>
          <p14:tracePt t="49757" x="7794625" y="5765800"/>
          <p14:tracePt t="49792" x="7702550" y="5692775"/>
          <p14:tracePt t="49824" x="7648575" y="5657850"/>
          <p14:tracePt t="49841" x="7620000" y="5641975"/>
          <p14:tracePt t="49856" x="7610475" y="5632450"/>
          <p14:tracePt t="49873" x="7594600" y="5619750"/>
          <p14:tracePt t="49890" x="7585075" y="5603875"/>
          <p14:tracePt t="49907" x="7569200" y="5594350"/>
          <p14:tracePt t="49924" x="7559675" y="5584825"/>
          <p14:tracePt t="49941" x="7531100" y="5556250"/>
          <p14:tracePt t="49957" x="7505700" y="5524500"/>
          <p14:tracePt t="49974" x="7493000" y="5461000"/>
          <p14:tracePt t="49991" x="7464425" y="5368925"/>
          <p14:tracePt t="50007" x="7451725" y="5324475"/>
          <p14:tracePt t="50023" x="7439025" y="5295900"/>
          <p14:tracePt t="50040" x="7432675" y="5264150"/>
          <p14:tracePt t="50057" x="7429500" y="5245100"/>
          <p14:tracePt t="50074" x="7413625" y="5229225"/>
          <p14:tracePt t="50091" x="7407275" y="5203825"/>
          <p14:tracePt t="50107" x="7407275" y="5172075"/>
          <p14:tracePt t="50124" x="7407275" y="5143500"/>
          <p14:tracePt t="50140" x="7400925" y="5095875"/>
          <p14:tracePt t="50156" x="7394575" y="5073650"/>
          <p14:tracePt t="50173" x="7385050" y="5041900"/>
          <p14:tracePt t="50191" x="7366000" y="5016500"/>
          <p14:tracePt t="50207" x="7350125" y="5003800"/>
          <p14:tracePt t="50224" x="7340600" y="4987925"/>
          <p14:tracePt t="50241" x="7324725" y="4975225"/>
          <p14:tracePt t="50257" x="7315200" y="4968875"/>
          <p14:tracePt t="50274" x="7302500" y="4968875"/>
          <p14:tracePt t="50290" x="7286625" y="4968875"/>
          <p14:tracePt t="50306" x="7277100" y="4968875"/>
          <p14:tracePt t="50324" x="7267575" y="4968875"/>
          <p14:tracePt t="50371" x="7258050" y="4968875"/>
          <p14:tracePt t="50392" x="7251700" y="4972050"/>
          <p14:tracePt t="50412" x="7245350" y="4975225"/>
          <p14:tracePt t="50427" x="7242175" y="4981575"/>
          <p14:tracePt t="50434" x="7242175" y="4984750"/>
          <p14:tracePt t="50441" x="7235825" y="4991100"/>
          <p14:tracePt t="50456" x="7232650" y="5006975"/>
          <p14:tracePt t="50474" x="7226300" y="5016500"/>
          <p14:tracePt t="50491" x="7207250" y="5029200"/>
          <p14:tracePt t="50507" x="7197725" y="5038725"/>
          <p14:tracePt t="50524" x="7188200" y="5054600"/>
          <p14:tracePt t="50540" x="7165975" y="5070475"/>
          <p14:tracePt t="50557" x="7134225" y="5083175"/>
          <p14:tracePt t="50573" x="7112000" y="5095875"/>
          <p14:tracePt t="50590" x="7070725" y="5111750"/>
          <p14:tracePt t="50607" x="7048500" y="5118100"/>
          <p14:tracePt t="50624" x="7016750" y="5118100"/>
          <p14:tracePt t="50641" x="6969125" y="5124450"/>
          <p14:tracePt t="50657" x="6934200" y="5124450"/>
          <p14:tracePt t="50674" x="6896100" y="5130800"/>
          <p14:tracePt t="50690" x="6826250" y="5130800"/>
          <p14:tracePt t="50706" x="6781800" y="5137150"/>
          <p14:tracePt t="50723" x="6743700" y="5137150"/>
          <p14:tracePt t="50740" x="6689725" y="5137150"/>
          <p14:tracePt t="50757" x="6661150" y="5137150"/>
          <p14:tracePt t="50774" x="6638925" y="5137150"/>
          <p14:tracePt t="50791" x="6597650" y="5137150"/>
          <p14:tracePt t="50807" x="6565900" y="5149850"/>
          <p14:tracePt t="50823" x="6537325" y="5162550"/>
          <p14:tracePt t="50840" x="6480175" y="5187950"/>
          <p14:tracePt t="50856" x="6454775" y="5197475"/>
          <p14:tracePt t="50874" x="6419850" y="5203825"/>
          <p14:tracePt t="50877" x="6407150" y="5210175"/>
          <p14:tracePt t="50891" x="6384925" y="5216525"/>
          <p14:tracePt t="50907" x="6356350" y="5216525"/>
          <p14:tracePt t="50924" x="6334125" y="5216525"/>
          <p14:tracePt t="50941" x="6292850" y="5216525"/>
          <p14:tracePt t="50957" x="6283325" y="5216525"/>
          <p14:tracePt t="50974" x="6273800" y="5216525"/>
          <p14:tracePt t="50990" x="6254750" y="5216525"/>
          <p14:tracePt t="51006" x="6248400" y="5216525"/>
          <p14:tracePt t="51048" x="6251575" y="5216525"/>
          <p14:tracePt t="51057" x="6261100" y="5216525"/>
          <p14:tracePt t="51074" x="6270625" y="5216525"/>
          <p14:tracePt t="51091" x="6286500" y="5207000"/>
          <p14:tracePt t="51107" x="6299200" y="5194300"/>
          <p14:tracePt t="51123" x="6324600" y="5168900"/>
          <p14:tracePt t="51140" x="6356350" y="5127625"/>
          <p14:tracePt t="51157" x="6391275" y="5060950"/>
          <p14:tracePt t="51174" x="6407150" y="5010150"/>
          <p14:tracePt t="51191" x="6426200" y="4918075"/>
          <p14:tracePt t="51208" x="6426200" y="4857750"/>
          <p14:tracePt t="51223" x="6426200" y="4803775"/>
          <p14:tracePt t="51240" x="6426200" y="4765675"/>
          <p14:tracePt t="51257" x="6426200" y="4756150"/>
          <p14:tracePt t="51273" x="6426200" y="4749800"/>
          <p14:tracePt t="51290" x="6426200" y="4746625"/>
          <p14:tracePt t="51369" x="6426200" y="4740275"/>
          <p14:tracePt t="51397" x="6426200" y="4737100"/>
          <p14:tracePt t="51598" x="6419850" y="4737100"/>
          <p14:tracePt t="51605" x="6400800" y="4743450"/>
          <p14:tracePt t="51612" x="6388100" y="4749800"/>
          <p14:tracePt t="51623" x="6375400" y="4762500"/>
          <p14:tracePt t="51641" x="6334125" y="4781550"/>
          <p14:tracePt t="51657" x="6311900" y="4784725"/>
          <p14:tracePt t="51689" x="6245225" y="4822825"/>
          <p14:tracePt t="51723" x="6219825" y="4841875"/>
          <p14:tracePt t="51741" x="6203950" y="4857750"/>
          <p14:tracePt t="51757" x="6194425" y="4873625"/>
          <p14:tracePt t="51775" x="6184900" y="4883150"/>
          <p14:tracePt t="51807" x="6175375" y="4883150"/>
          <p14:tracePt t="51860" x="6175375" y="488632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000125" y="0"/>
            <a:ext cx="229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Papaveraceae</a:t>
            </a:r>
          </a:p>
        </p:txBody>
      </p:sp>
      <p:pic>
        <p:nvPicPr>
          <p:cNvPr id="1126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25" y="0"/>
            <a:ext cx="4968875"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714750"/>
            <a:ext cx="292893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p:cNvSpPr>
            <a:spLocks noChangeArrowheads="1"/>
          </p:cNvSpPr>
          <p:nvPr/>
        </p:nvSpPr>
        <p:spPr bwMode="auto">
          <a:xfrm>
            <a:off x="785813" y="5903913"/>
            <a:ext cx="457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 somniferum</a:t>
            </a:r>
          </a:p>
          <a:p>
            <a:pPr eaLnBrk="1" hangingPunct="1"/>
            <a:r>
              <a:rPr lang="fr-FR" altLang="fr-FR" i="1">
                <a:solidFill>
                  <a:srgbClr val="FF0000"/>
                </a:solidFill>
              </a:rPr>
              <a:t> </a:t>
            </a:r>
            <a:r>
              <a:rPr lang="fr-FR" altLang="fr-FR">
                <a:solidFill>
                  <a:srgbClr val="FF0000"/>
                </a:solidFill>
              </a:rPr>
              <a:t>var. </a:t>
            </a:r>
            <a:r>
              <a:rPr lang="fr-FR" altLang="fr-FR" i="1">
                <a:solidFill>
                  <a:srgbClr val="FF0000"/>
                </a:solidFill>
              </a:rPr>
              <a:t>album, </a:t>
            </a:r>
            <a:r>
              <a:rPr lang="fr-FR" altLang="fr-FR"/>
              <a:t>pavot à opium</a:t>
            </a:r>
          </a:p>
        </p:txBody>
      </p:sp>
      <p:sp>
        <p:nvSpPr>
          <p:cNvPr id="11270" name="Rectangle 8"/>
          <p:cNvSpPr>
            <a:spLocks noChangeArrowheads="1"/>
          </p:cNvSpPr>
          <p:nvPr/>
        </p:nvSpPr>
        <p:spPr bwMode="auto">
          <a:xfrm>
            <a:off x="0" y="500063"/>
            <a:ext cx="4071938"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sz="2400"/>
              <a:t>*gr blanches</a:t>
            </a:r>
          </a:p>
          <a:p>
            <a:pPr eaLnBrk="1" hangingPunct="1"/>
            <a:r>
              <a:rPr lang="fr-FR" altLang="fr-FR" sz="2400"/>
              <a:t>* incisions de la capsule donnent latex blanc (de nos jours capsules broyées)</a:t>
            </a:r>
          </a:p>
          <a:p>
            <a:pPr eaLnBrk="1" hangingPunct="1"/>
            <a:r>
              <a:rPr lang="fr-FR" altLang="fr-FR" sz="2400"/>
              <a:t>* latex séché = opium (5 à 15% morphine, papavérine, thébaïne…)</a:t>
            </a:r>
          </a:p>
          <a:p>
            <a:pPr eaLnBrk="1" hangingPunct="1"/>
            <a:r>
              <a:rPr lang="fr-FR" altLang="fr-FR" sz="2400"/>
              <a:t>* la morphine (analgésique) peut être convertie en codéïne, apomorphine…</a:t>
            </a:r>
          </a:p>
          <a:p>
            <a:pPr eaLnBrk="1" hangingPunct="1"/>
            <a:r>
              <a:rPr lang="fr-FR" altLang="fr-FR" sz="2400"/>
              <a:t>* héroïne : dérivé hémisynthétique de la morphine (plus active et plus toxique)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239"/>
    </mc:Choice>
    <mc:Fallback>
      <p:transition spd="slow" advTm="8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60" x="1384300" y="5969000"/>
          <p14:tracePt t="3567" x="1397000" y="5915025"/>
          <p14:tracePt t="3576" x="1406525" y="5857875"/>
          <p14:tracePt t="3594" x="1400175" y="5457825"/>
          <p14:tracePt t="3609" x="1355725" y="5108575"/>
          <p14:tracePt t="3626" x="1282700" y="4746625"/>
          <p14:tracePt t="3661" x="1060450" y="4089400"/>
          <p14:tracePt t="3695" x="765175" y="3629025"/>
          <p14:tracePt t="3712" x="638175" y="3521075"/>
          <p14:tracePt t="3728" x="485775" y="3390900"/>
          <p14:tracePt t="3743" x="327025" y="3286125"/>
          <p14:tracePt t="3759" x="161925" y="3181350"/>
          <p14:tracePt t="3776" x="73025" y="3133725"/>
          <p14:tracePt t="4210" x="19050" y="2819400"/>
          <p14:tracePt t="4217" x="76200" y="2746375"/>
          <p14:tracePt t="4234" x="168275" y="2597150"/>
          <p14:tracePt t="4244" x="238125" y="2473325"/>
          <p14:tracePt t="4260" x="317500" y="2359025"/>
          <p14:tracePt t="4277" x="387350" y="2244725"/>
          <p14:tracePt t="4309" x="577850" y="2006600"/>
          <p14:tracePt t="4343" x="736600" y="1781175"/>
          <p14:tracePt t="4361" x="774700" y="1711325"/>
          <p14:tracePt t="4377" x="803275" y="1644650"/>
          <p14:tracePt t="4394" x="815975" y="1581150"/>
          <p14:tracePt t="4410" x="815975" y="1558925"/>
          <p14:tracePt t="4427" x="815975" y="1549400"/>
          <p14:tracePt t="4443" x="812800" y="1530350"/>
          <p14:tracePt t="4809" x="838200" y="1498600"/>
          <p14:tracePt t="4816" x="869950" y="1444625"/>
          <p14:tracePt t="4827" x="914400" y="1393825"/>
          <p14:tracePt t="4844" x="996950" y="1260475"/>
          <p14:tracePt t="4860" x="1035050" y="1203325"/>
          <p14:tracePt t="4876" x="1066800" y="1165225"/>
          <p14:tracePt t="4893" x="1085850" y="1120775"/>
          <p14:tracePt t="4926" x="1111250" y="1079500"/>
          <p14:tracePt t="4960" x="1152525" y="1022350"/>
          <p14:tracePt t="4977" x="1168400" y="1006475"/>
          <p14:tracePt t="4993" x="1184275" y="984250"/>
          <p14:tracePt t="5010" x="1193800" y="968375"/>
          <p14:tracePt t="5026" x="1200150" y="958850"/>
          <p14:tracePt t="5043" x="1200150" y="949325"/>
          <p14:tracePt t="5059" x="1200150" y="946150"/>
          <p14:tracePt t="5094" x="1200150" y="939800"/>
          <p14:tracePt t="5110" x="1193800" y="939800"/>
          <p14:tracePt t="5127" x="1184275" y="939800"/>
          <p14:tracePt t="5143" x="1155700" y="939800"/>
          <p14:tracePt t="5159" x="1136650" y="939800"/>
          <p14:tracePt t="5176" x="1114425" y="939800"/>
          <p14:tracePt t="5193" x="1057275" y="939800"/>
          <p14:tracePt t="5209" x="1012825" y="942975"/>
          <p14:tracePt t="5227" x="968375" y="955675"/>
          <p14:tracePt t="5243" x="904875" y="974725"/>
          <p14:tracePt t="5260" x="866775" y="993775"/>
          <p14:tracePt t="5277" x="844550" y="1006475"/>
          <p14:tracePt t="5293" x="803275" y="1012825"/>
          <p14:tracePt t="5310" x="787400" y="1012825"/>
          <p14:tracePt t="5326" x="777875" y="1012825"/>
          <p14:tracePt t="5343" x="762000" y="1012825"/>
          <p14:tracePt t="5359" x="746125" y="1012825"/>
          <p14:tracePt t="5376" x="736600" y="1012825"/>
          <p14:tracePt t="5393" x="711200" y="1012825"/>
          <p14:tracePt t="5410" x="682625" y="1012825"/>
          <p14:tracePt t="5427" x="660400" y="1019175"/>
          <p14:tracePt t="5443" x="619125" y="1019175"/>
          <p14:tracePt t="5459" x="596900" y="1019175"/>
          <p14:tracePt t="5476" x="568325" y="1019175"/>
          <p14:tracePt t="5493" x="527050" y="1019175"/>
          <p14:tracePt t="5509" x="511175" y="1019175"/>
          <p14:tracePt t="5527" x="501650" y="1019175"/>
          <p14:tracePt t="5543" x="485775" y="1019175"/>
          <p14:tracePt t="5560" x="473075" y="1019175"/>
          <p14:tracePt t="5576" x="463550" y="1019175"/>
          <p14:tracePt t="5580" x="457200" y="1019175"/>
          <p14:tracePt t="5593" x="447675" y="1019175"/>
          <p14:tracePt t="5609" x="438150" y="1019175"/>
          <p14:tracePt t="5626" x="422275" y="1019175"/>
          <p14:tracePt t="5643" x="406400" y="1019175"/>
          <p14:tracePt t="5659" x="396875" y="1019175"/>
          <p14:tracePt t="5677" x="387350" y="1019175"/>
          <p14:tracePt t="5693" x="384175" y="1019175"/>
          <p14:tracePt t="5729" x="384175" y="1016000"/>
          <p14:tracePt t="5744" x="384175" y="1006475"/>
          <p14:tracePt t="5759" x="384175" y="996950"/>
          <p14:tracePt t="5776" x="384175" y="981075"/>
          <p14:tracePt t="5793" x="384175" y="955675"/>
          <p14:tracePt t="5810" x="384175" y="933450"/>
          <p14:tracePt t="5826" x="384175" y="923925"/>
          <p14:tracePt t="5843" x="384175" y="908050"/>
          <p14:tracePt t="5860" x="384175" y="904875"/>
          <p14:tracePt t="6600" x="377825" y="904875"/>
          <p14:tracePt t="7228" x="396875" y="904875"/>
          <p14:tracePt t="7235" x="431800" y="898525"/>
          <p14:tracePt t="7243" x="450850" y="892175"/>
          <p14:tracePt t="7259" x="495300" y="892175"/>
          <p14:tracePt t="7277" x="523875" y="892175"/>
          <p14:tracePt t="7293" x="546100" y="879475"/>
          <p14:tracePt t="7326" x="574675" y="876300"/>
          <p14:tracePt t="7359" x="660400" y="869950"/>
          <p14:tracePt t="7377" x="701675" y="869950"/>
          <p14:tracePt t="7393" x="730250" y="869950"/>
          <p14:tracePt t="7410" x="752475" y="869950"/>
          <p14:tracePt t="7426" x="771525" y="869950"/>
          <p14:tracePt t="7442" x="787400" y="869950"/>
          <p14:tracePt t="7459" x="815975" y="869950"/>
          <p14:tracePt t="7476" x="847725" y="869950"/>
          <p14:tracePt t="7493" x="892175" y="863600"/>
          <p14:tracePt t="7510" x="946150" y="863600"/>
          <p14:tracePt t="7527" x="1047750" y="847725"/>
          <p14:tracePt t="7543" x="1108075" y="841375"/>
          <p14:tracePt t="7559" x="1158875" y="841375"/>
          <p14:tracePt t="7577" x="1222375" y="828675"/>
          <p14:tracePt t="7592" x="1285875" y="812800"/>
          <p14:tracePt t="7609" x="1358900" y="806450"/>
          <p14:tracePt t="7627" x="1466850" y="806450"/>
          <p14:tracePt t="7643" x="1527175" y="806450"/>
          <p14:tracePt t="7660" x="1584325" y="806450"/>
          <p14:tracePt t="7676" x="1663700" y="806450"/>
          <p14:tracePt t="7693" x="1717675" y="806450"/>
          <p14:tracePt t="7709" x="1758950" y="806450"/>
          <p14:tracePt t="7726" x="1822450" y="806450"/>
          <p14:tracePt t="7742" x="1860550" y="806450"/>
          <p14:tracePt t="7759" x="1901825" y="806450"/>
          <p14:tracePt t="7777" x="1981200" y="806450"/>
          <p14:tracePt t="7793" x="2028825" y="825500"/>
          <p14:tracePt t="7810" x="2079625" y="831850"/>
          <p14:tracePt t="7826" x="2127250" y="844550"/>
          <p14:tracePt t="7842" x="2159000" y="847725"/>
          <p14:tracePt t="7859" x="2181225" y="860425"/>
          <p14:tracePt t="7876" x="2222500" y="885825"/>
          <p14:tracePt t="7892" x="2247900" y="898525"/>
          <p14:tracePt t="7910" x="2270125" y="908050"/>
          <p14:tracePt t="7926" x="2298700" y="923925"/>
          <p14:tracePt t="7943" x="2308225" y="933450"/>
          <p14:tracePt t="7960" x="2330450" y="949325"/>
          <p14:tracePt t="7976" x="2343150" y="958850"/>
          <p14:tracePt t="7992" x="2352675" y="968375"/>
          <p14:tracePt t="8009" x="2374900" y="981075"/>
          <p14:tracePt t="8026" x="2390775" y="1000125"/>
          <p14:tracePt t="8042" x="2400300" y="1006475"/>
          <p14:tracePt t="8059" x="2409825" y="1009650"/>
          <p14:tracePt t="8076" x="2425700" y="1009650"/>
          <p14:tracePt t="8119" x="2428875" y="1016000"/>
          <p14:tracePt t="8134" x="2435225" y="1019175"/>
          <p14:tracePt t="8156" x="2438400" y="1019175"/>
          <p14:tracePt t="8276" x="2438400" y="1025525"/>
          <p14:tracePt t="8299" x="2438400" y="1028700"/>
          <p14:tracePt t="8313" x="2438400" y="1035050"/>
          <p14:tracePt t="8334" x="2438400" y="1044575"/>
          <p14:tracePt t="8341" x="2438400" y="1050925"/>
          <p14:tracePt t="8359" x="2438400" y="1054100"/>
          <p14:tracePt t="8376" x="2422525" y="1060450"/>
          <p14:tracePt t="8392" x="2406650" y="1063625"/>
          <p14:tracePt t="8409" x="2397125" y="1073150"/>
          <p14:tracePt t="8425" x="2384425" y="1079500"/>
          <p14:tracePt t="8443" x="2371725" y="1095375"/>
          <p14:tracePt t="8459" x="2349500" y="1108075"/>
          <p14:tracePt t="8476" x="2333625" y="1120775"/>
          <p14:tracePt t="8493" x="2317750" y="1130300"/>
          <p14:tracePt t="8509" x="2298700" y="1130300"/>
          <p14:tracePt t="8525" x="2263775" y="1155700"/>
          <p14:tracePt t="8542" x="2235200" y="1155700"/>
          <p14:tracePt t="8559" x="2212975" y="1155700"/>
          <p14:tracePt t="8576" x="2171700" y="1165225"/>
          <p14:tracePt t="8593" x="2146300" y="1177925"/>
          <p14:tracePt t="8610" x="2117725" y="1184275"/>
          <p14:tracePt t="8626" x="2082800" y="1196975"/>
          <p14:tracePt t="8643" x="2044700" y="1196975"/>
          <p14:tracePt t="8659" x="2000250" y="1203325"/>
          <p14:tracePt t="8675" x="1914525" y="1203325"/>
          <p14:tracePt t="8692" x="1838325" y="1203325"/>
          <p14:tracePt t="8709" x="1755775" y="1203325"/>
          <p14:tracePt t="8726" x="1625600" y="1203325"/>
          <p14:tracePt t="8743" x="1543050" y="1219200"/>
          <p14:tracePt t="8760" x="1457325" y="1225550"/>
          <p14:tracePt t="8776" x="1327150" y="1241425"/>
          <p14:tracePt t="8793" x="1244600" y="1250950"/>
          <p14:tracePt t="8809" x="1136650" y="1257300"/>
          <p14:tracePt t="8825" x="993775" y="1282700"/>
          <p14:tracePt t="8842" x="917575" y="1298575"/>
          <p14:tracePt t="8860" x="866775" y="1298575"/>
          <p14:tracePt t="8876" x="803275" y="1311275"/>
          <p14:tracePt t="8893" x="768350" y="1320800"/>
          <p14:tracePt t="8910" x="730250" y="1327150"/>
          <p14:tracePt t="8926" x="688975" y="1339850"/>
          <p14:tracePt t="8942" x="663575" y="1346200"/>
          <p14:tracePt t="8959" x="641350" y="1358900"/>
          <p14:tracePt t="8976" x="612775" y="1365250"/>
          <p14:tracePt t="8993" x="603250" y="1368425"/>
          <p14:tracePt t="9010" x="590550" y="1374775"/>
          <p14:tracePt t="9026" x="574675" y="1377950"/>
          <p14:tracePt t="9043" x="565150" y="1384300"/>
          <p14:tracePt t="9059" x="555625" y="1384300"/>
          <p14:tracePt t="9075" x="536575" y="1387475"/>
          <p14:tracePt t="9093" x="523875" y="1387475"/>
          <p14:tracePt t="9110" x="511175" y="1393825"/>
          <p14:tracePt t="9126" x="501650" y="1393825"/>
          <p14:tracePt t="9143" x="485775" y="1393825"/>
          <p14:tracePt t="9160" x="469900" y="1397000"/>
          <p14:tracePt t="9176" x="460375" y="1397000"/>
          <p14:tracePt t="9192" x="450850" y="1397000"/>
          <p14:tracePt t="9210" x="431800" y="1397000"/>
          <p14:tracePt t="9225" x="422275" y="1397000"/>
          <p14:tracePt t="9243" x="412750" y="1397000"/>
          <p14:tracePt t="9261" x="390525" y="1397000"/>
          <p14:tracePt t="9276" x="381000" y="1397000"/>
          <p14:tracePt t="9310" x="377825" y="1397000"/>
          <p14:tracePt t="9326" x="371475" y="1397000"/>
          <p14:tracePt t="9342" x="371475" y="1390650"/>
          <p14:tracePt t="9375" x="368300" y="1390650"/>
          <p14:tracePt t="9382" x="368300" y="1387475"/>
          <p14:tracePt t="9403" x="368300" y="1381125"/>
          <p14:tracePt t="9425" x="368300" y="1377950"/>
          <p14:tracePt t="9440" x="368300" y="1371600"/>
          <p14:tracePt t="9469" x="374650" y="1368425"/>
          <p14:tracePt t="9476" x="377825" y="1362075"/>
          <p14:tracePt t="9492" x="403225" y="1346200"/>
          <p14:tracePt t="9510" x="438150" y="1339850"/>
          <p14:tracePt t="9525" x="466725" y="1333500"/>
          <p14:tracePt t="9542" x="488950" y="1333500"/>
          <p14:tracePt t="9559" x="504825" y="1327150"/>
          <p14:tracePt t="9575" x="523875" y="1327150"/>
          <p14:tracePt t="9593" x="546100" y="1327150"/>
          <p14:tracePt t="9610" x="577850" y="1323975"/>
          <p14:tracePt t="9626" x="600075" y="1323975"/>
          <p14:tracePt t="9642" x="628650" y="1323975"/>
          <p14:tracePt t="9659" x="657225" y="1323975"/>
          <p14:tracePt t="9676" x="673100" y="1323975"/>
          <p14:tracePt t="9692" x="682625" y="1323975"/>
          <p14:tracePt t="9710" x="708025" y="1317625"/>
          <p14:tracePt t="9726" x="736600" y="1317625"/>
          <p14:tracePt t="9743" x="758825" y="1311275"/>
          <p14:tracePt t="9760" x="863600" y="1282700"/>
          <p14:tracePt t="9776" x="965200" y="1282700"/>
          <p14:tracePt t="9792" x="1047750" y="1282700"/>
          <p14:tracePt t="9809" x="1136650" y="1270000"/>
          <p14:tracePt t="9826" x="1187450" y="1263650"/>
          <p14:tracePt t="9842" x="1244600" y="1247775"/>
          <p14:tracePt t="9860" x="1336675" y="1222375"/>
          <p14:tracePt t="9876" x="1400175" y="1206500"/>
          <p14:tracePt t="9893" x="1470025" y="1206500"/>
          <p14:tracePt t="9910" x="1622425" y="1206500"/>
          <p14:tracePt t="9925" x="1704975" y="1206500"/>
          <p14:tracePt t="9942" x="1774825" y="1206500"/>
          <p14:tracePt t="9959" x="1860550" y="1209675"/>
          <p14:tracePt t="9976" x="1924050" y="1209675"/>
          <p14:tracePt t="9992" x="2006600" y="1231900"/>
          <p14:tracePt t="10010" x="2171700" y="1257300"/>
          <p14:tracePt t="10026" x="2279650" y="1273175"/>
          <p14:tracePt t="10042" x="2378075" y="1298575"/>
          <p14:tracePt t="10059" x="2533650" y="1339850"/>
          <p14:tracePt t="10075" x="2597150" y="1352550"/>
          <p14:tracePt t="10092" x="2635250" y="1365250"/>
          <p14:tracePt t="10110" x="2676525" y="1371600"/>
          <p14:tracePt t="10126" x="2692400" y="1384300"/>
          <p14:tracePt t="10143" x="2701925" y="1393825"/>
          <p14:tracePt t="10146" x="2714625" y="1400175"/>
          <p14:tracePt t="10160" x="2724150" y="1409700"/>
          <p14:tracePt t="10503" x="2746375" y="1422400"/>
          <p14:tracePt t="10512" x="2774950" y="1428750"/>
          <p14:tracePt t="10526" x="2870200" y="1444625"/>
          <p14:tracePt t="10543" x="2974975" y="1444625"/>
          <p14:tracePt t="10559" x="3127375" y="1438275"/>
          <p14:tracePt t="10576" x="3222625" y="1422400"/>
          <p14:tracePt t="10609" x="3432175" y="1374775"/>
          <p14:tracePt t="10642" x="3505200" y="1365250"/>
          <p14:tracePt t="10659" x="3540125" y="1365250"/>
          <p14:tracePt t="10675" x="3556000" y="1365250"/>
          <p14:tracePt t="10692" x="3565525" y="1365250"/>
          <p14:tracePt t="10710" x="3578225" y="1365250"/>
          <p14:tracePt t="10726" x="3587750" y="1365250"/>
          <p14:tracePt t="10743" x="3603625" y="1365250"/>
          <p14:tracePt t="10759" x="3613150" y="1365250"/>
          <p14:tracePt t="10775" x="3619500" y="1365250"/>
          <p14:tracePt t="10861" x="3619500" y="1371600"/>
          <p14:tracePt t="10868" x="3619500" y="1374775"/>
          <p14:tracePt t="10880" x="3619500" y="1381125"/>
          <p14:tracePt t="10892" x="3619500" y="1384300"/>
          <p14:tracePt t="10909" x="3613150" y="1400175"/>
          <p14:tracePt t="10926" x="3603625" y="1409700"/>
          <p14:tracePt t="10942" x="3587750" y="1419225"/>
          <p14:tracePt t="10959" x="3565525" y="1441450"/>
          <p14:tracePt t="10976" x="3536950" y="1450975"/>
          <p14:tracePt t="10992" x="3511550" y="1463675"/>
          <p14:tracePt t="11009" x="3470275" y="1482725"/>
          <p14:tracePt t="11026" x="3444875" y="1498600"/>
          <p14:tracePt t="11042" x="3422650" y="1511300"/>
          <p14:tracePt t="11058" x="3381375" y="1530350"/>
          <p14:tracePt t="11075" x="3349625" y="1543050"/>
          <p14:tracePt t="11092" x="3327400" y="1558925"/>
          <p14:tracePt t="11110" x="3282950" y="1577975"/>
          <p14:tracePt t="11126" x="3254375" y="1584325"/>
          <p14:tracePt t="11143" x="3209925" y="1590675"/>
          <p14:tracePt t="11159" x="3140075" y="1603375"/>
          <p14:tracePt t="11176" x="3082925" y="1625600"/>
          <p14:tracePt t="11192" x="3013075" y="1631950"/>
          <p14:tracePt t="11209" x="2895600" y="1638300"/>
          <p14:tracePt t="11225" x="2787650" y="1647825"/>
          <p14:tracePt t="11243" x="2695575" y="1654175"/>
          <p14:tracePt t="11260" x="2530475" y="1673225"/>
          <p14:tracePt t="11276" x="2425700" y="1679575"/>
          <p14:tracePt t="11292" x="2305050" y="1704975"/>
          <p14:tracePt t="11309" x="2162175" y="1724025"/>
          <p14:tracePt t="11326" x="2079625" y="1730375"/>
          <p14:tracePt t="11342" x="1993900" y="1746250"/>
          <p14:tracePt t="11359" x="1892300" y="1768475"/>
          <p14:tracePt t="11375" x="1831975" y="1768475"/>
          <p14:tracePt t="11392" x="1778000" y="1781175"/>
          <p14:tracePt t="11409" x="1698625" y="1787525"/>
          <p14:tracePt t="11426" x="1644650" y="1800225"/>
          <p14:tracePt t="11442" x="1590675" y="1800225"/>
          <p14:tracePt t="11459" x="1530350" y="1800225"/>
          <p14:tracePt t="11475" x="1508125" y="1800225"/>
          <p14:tracePt t="11493" x="1485900" y="1800225"/>
          <p14:tracePt t="11510" x="1450975" y="1800225"/>
          <p14:tracePt t="11526" x="1441450" y="1800225"/>
          <p14:tracePt t="11543" x="1431925" y="1800225"/>
          <p14:tracePt t="11559" x="1412875" y="1803400"/>
          <p14:tracePt t="11575" x="1406525" y="1803400"/>
          <p14:tracePt t="11611" x="1412875" y="1803400"/>
          <p14:tracePt t="11626" x="1517650" y="1803400"/>
          <p14:tracePt t="11643" x="1698625" y="1803400"/>
          <p14:tracePt t="11660" x="2165350" y="1803400"/>
          <p14:tracePt t="11676" x="2508250" y="1828800"/>
          <p14:tracePt t="11693" x="2825750" y="1847850"/>
          <p14:tracePt t="11696" x="2940050" y="1879600"/>
          <p14:tracePt t="11709" x="3228975" y="1933575"/>
          <p14:tracePt t="11726" x="3429000" y="2019300"/>
          <p14:tracePt t="11743" x="3857625" y="2219325"/>
          <p14:tracePt t="11760" x="4089400" y="2368550"/>
          <p14:tracePt t="11777" x="4425950" y="2613025"/>
          <p14:tracePt t="11795" x="4746625" y="2863850"/>
          <p14:tracePt t="11813" x="4959350" y="3063875"/>
          <p14:tracePt t="11827" x="5102225" y="3235325"/>
          <p14:tracePt t="11844" x="5324475" y="3517900"/>
          <p14:tracePt t="11860" x="5457825" y="3689350"/>
          <p14:tracePt t="11877" x="5543550" y="3794125"/>
          <p14:tracePt t="11893" x="5591175" y="3863975"/>
          <p14:tracePt t="11909" x="5641975" y="3933825"/>
          <p14:tracePt t="11926" x="5654675" y="3959225"/>
          <p14:tracePt t="11943" x="5657850" y="3962400"/>
          <p14:tracePt t="12195" x="5689600" y="3952875"/>
          <p14:tracePt t="12202" x="5749925" y="3937000"/>
          <p14:tracePt t="12209" x="5788025" y="3921125"/>
          <p14:tracePt t="12226" x="5921375" y="3886200"/>
          <p14:tracePt t="12244" x="6118225" y="3860800"/>
          <p14:tracePt t="12259" x="6213475" y="3851275"/>
          <p14:tracePt t="12275" x="6330950" y="3844925"/>
          <p14:tracePt t="12293" x="6461125" y="3835400"/>
          <p14:tracePt t="12309" x="6565900" y="3835400"/>
          <p14:tracePt t="12326" x="6626225" y="3835400"/>
          <p14:tracePt t="12343" x="6731000" y="3848100"/>
          <p14:tracePt t="12359" x="6816725" y="3863975"/>
          <p14:tracePt t="12376" x="6880225" y="3876675"/>
          <p14:tracePt t="12393" x="6959600" y="3921125"/>
          <p14:tracePt t="12409" x="6991350" y="3946525"/>
          <p14:tracePt t="12426" x="7016750" y="3968750"/>
          <p14:tracePt t="12442" x="7038975" y="3994150"/>
          <p14:tracePt t="12460" x="7083425" y="4038600"/>
          <p14:tracePt t="12476" x="7115175" y="4070350"/>
          <p14:tracePt t="12493" x="7185025" y="4140200"/>
          <p14:tracePt t="12509" x="7226300" y="4181475"/>
          <p14:tracePt t="12525" x="7261225" y="4229100"/>
          <p14:tracePt t="12543" x="7299325" y="4295775"/>
          <p14:tracePt t="12559" x="7334250" y="4343400"/>
          <p14:tracePt t="12575" x="7366000" y="4381500"/>
          <p14:tracePt t="12593" x="7435850" y="4451350"/>
          <p14:tracePt t="12609" x="7486650" y="4502150"/>
          <p14:tracePt t="12626" x="7546975" y="4552950"/>
          <p14:tracePt t="12643" x="7604125" y="4591050"/>
          <p14:tracePt t="12659" x="7629525" y="4622800"/>
          <p14:tracePt t="12676" x="7648575" y="4648200"/>
          <p14:tracePt t="12693" x="7677150" y="4692650"/>
          <p14:tracePt t="12708" x="7696200" y="4721225"/>
          <p14:tracePt t="12725" x="7708900" y="4759325"/>
          <p14:tracePt t="12742" x="7734300" y="4810125"/>
          <p14:tracePt t="12759" x="7747000" y="4841875"/>
          <p14:tracePt t="12776" x="7753350" y="4886325"/>
          <p14:tracePt t="12792" x="7753350" y="4946650"/>
          <p14:tracePt t="12809" x="7753350" y="4984750"/>
          <p14:tracePt t="12826" x="7753350" y="5019675"/>
          <p14:tracePt t="12843" x="7753350" y="5067300"/>
          <p14:tracePt t="12859" x="7750175" y="5092700"/>
          <p14:tracePt t="12876" x="7743825" y="5121275"/>
          <p14:tracePt t="12893" x="7724775" y="5137150"/>
          <p14:tracePt t="12910" x="7712075" y="5146675"/>
          <p14:tracePt t="12926" x="7702550" y="5149850"/>
          <p14:tracePt t="12943" x="7689850" y="5149850"/>
          <p14:tracePt t="12959" x="7673975" y="5143500"/>
          <p14:tracePt t="12976" x="7648575" y="5118100"/>
          <p14:tracePt t="12992" x="7623175" y="5060950"/>
          <p14:tracePt t="13009" x="7604125" y="5016500"/>
          <p14:tracePt t="13025" x="7591425" y="4972050"/>
          <p14:tracePt t="13043" x="7562850" y="4899025"/>
          <p14:tracePt t="13059" x="7543800" y="4851400"/>
          <p14:tracePt t="13076" x="7531100" y="4806950"/>
          <p14:tracePt t="13092" x="7512050" y="4749800"/>
          <p14:tracePt t="13109" x="7502525" y="4727575"/>
          <p14:tracePt t="13125" x="7489825" y="4695825"/>
          <p14:tracePt t="13142" x="7445375" y="4645025"/>
          <p14:tracePt t="13159" x="7413625" y="4613275"/>
          <p14:tracePt t="13176" x="7372350" y="4572000"/>
          <p14:tracePt t="13193" x="7299325" y="4498975"/>
          <p14:tracePt t="13209" x="7245350" y="4429125"/>
          <p14:tracePt t="13225" x="7191375" y="4368800"/>
          <p14:tracePt t="13242" x="7156450" y="4264025"/>
          <p14:tracePt t="13258" x="7143750" y="4232275"/>
          <p14:tracePt t="13275" x="7124700" y="4203700"/>
          <p14:tracePt t="13293" x="7124700" y="4187825"/>
          <p14:tracePt t="13309" x="7124700" y="4178300"/>
          <p14:tracePt t="13326" x="7124700" y="4162425"/>
          <p14:tracePt t="13342" x="7124700" y="4152900"/>
          <p14:tracePt t="13359" x="7124700" y="4149725"/>
          <p14:tracePt t="13436" x="7124700" y="4156075"/>
          <p14:tracePt t="13443" x="7124700" y="4159250"/>
          <p14:tracePt t="13459" x="7137400" y="4175125"/>
          <p14:tracePt t="13476" x="7146925" y="4191000"/>
          <p14:tracePt t="13492" x="7165975" y="4232275"/>
          <p14:tracePt t="13508" x="7178675" y="4257675"/>
          <p14:tracePt t="13525" x="7200900" y="4289425"/>
          <p14:tracePt t="13542" x="7232650" y="4337050"/>
          <p14:tracePt t="13558" x="7261225" y="4378325"/>
          <p14:tracePt t="13576" x="7280275" y="4422775"/>
          <p14:tracePt t="13593" x="7299325" y="4505325"/>
          <p14:tracePt t="13609" x="7321550" y="4552950"/>
          <p14:tracePt t="13625" x="7327900" y="4591050"/>
          <p14:tracePt t="13642" x="7327900" y="4638675"/>
          <p14:tracePt t="13658" x="7327900" y="4657725"/>
          <p14:tracePt t="13675" x="7331075" y="4689475"/>
          <p14:tracePt t="13692" x="7343775" y="4724400"/>
          <p14:tracePt t="13709" x="7356475" y="4752975"/>
          <p14:tracePt t="13726" x="7369175" y="4778375"/>
          <p14:tracePt t="13730" x="7381875" y="4797425"/>
          <p14:tracePt t="13742" x="7394575" y="4835525"/>
          <p14:tracePt t="13759" x="7407275" y="4879975"/>
          <p14:tracePt t="13775" x="7413625" y="4908550"/>
          <p14:tracePt t="13792" x="7416800" y="4956175"/>
          <p14:tracePt t="13808" x="7423150" y="4987925"/>
          <p14:tracePt t="13826" x="7423150" y="5010150"/>
          <p14:tracePt t="13843" x="7442200" y="5057775"/>
          <p14:tracePt t="13859" x="7454900" y="5095875"/>
          <p14:tracePt t="13876" x="7467600" y="5140325"/>
          <p14:tracePt t="13892" x="7486650" y="5207000"/>
          <p14:tracePt t="13909" x="7499350" y="5251450"/>
          <p14:tracePt t="13925" x="7518400" y="5283200"/>
          <p14:tracePt t="13942" x="7537450" y="5324475"/>
          <p14:tracePt t="13958" x="7546975" y="5346700"/>
          <p14:tracePt t="13976" x="7559675" y="5378450"/>
          <p14:tracePt t="13992" x="7581900" y="5407025"/>
          <p14:tracePt t="14009" x="7594600" y="5435600"/>
          <p14:tracePt t="14026" x="7607300" y="5457825"/>
          <p14:tracePt t="14042" x="7616825" y="5492750"/>
          <p14:tracePt t="14058" x="7616825" y="5502275"/>
          <p14:tracePt t="14075" x="7616825" y="5511800"/>
          <p14:tracePt t="14092" x="7616825" y="5534025"/>
          <p14:tracePt t="14109" x="7616825" y="5543550"/>
          <p14:tracePt t="14126" x="7616825" y="5553075"/>
          <p14:tracePt t="14143" x="7616825" y="5556250"/>
          <p14:tracePt t="14192" x="7616825" y="5549900"/>
          <p14:tracePt t="14199" x="7616825" y="5540375"/>
          <p14:tracePt t="14208" x="7613650" y="5514975"/>
          <p14:tracePt t="14226" x="7600950" y="5476875"/>
          <p14:tracePt t="14229" x="7594600" y="5441950"/>
          <p14:tracePt t="14243" x="7578725" y="5378450"/>
          <p14:tracePt t="14259" x="7566025" y="5324475"/>
          <p14:tracePt t="14276" x="7566025" y="5280025"/>
          <p14:tracePt t="14292" x="7540625" y="5216525"/>
          <p14:tracePt t="14309" x="7534275" y="5172075"/>
          <p14:tracePt t="14325" x="7521575" y="5133975"/>
          <p14:tracePt t="14342" x="7486650" y="5041900"/>
          <p14:tracePt t="14358" x="7451725" y="4930775"/>
          <p14:tracePt t="14376" x="7419975" y="4854575"/>
          <p14:tracePt t="14392" x="7385050" y="4768850"/>
          <p14:tracePt t="14409" x="7372350" y="4737100"/>
          <p14:tracePt t="14425" x="7362825" y="4727575"/>
          <p14:tracePt t="14442" x="7343775" y="4711700"/>
          <p14:tracePt t="14458" x="7331075" y="4683125"/>
          <p14:tracePt t="14475" x="7312025" y="4645025"/>
          <p14:tracePt t="14492" x="7251700" y="4537075"/>
          <p14:tracePt t="14509" x="7223125" y="4489450"/>
          <p14:tracePt t="14526" x="7194550" y="4445000"/>
          <p14:tracePt t="14543" x="7181850" y="4422775"/>
          <p14:tracePt t="14559" x="7175500" y="4406900"/>
          <p14:tracePt t="14576" x="7175500" y="4403725"/>
          <p14:tracePt t="14592" x="7169150" y="4403725"/>
          <p14:tracePt t="14608" x="7169150" y="4397375"/>
          <p14:tracePt t="14625" x="7169150" y="4391025"/>
          <p14:tracePt t="14642" x="7169150" y="4387850"/>
          <p14:tracePt t="14675" x="7169150" y="4381500"/>
          <p14:tracePt t="14692" x="7169150" y="4378325"/>
          <p14:tracePt t="14807" x="7172325" y="4378325"/>
          <p14:tracePt t="14814" x="7178675" y="4384675"/>
          <p14:tracePt t="14825" x="7181850" y="4387850"/>
          <p14:tracePt t="14842" x="7213600" y="4432300"/>
          <p14:tracePt t="14859" x="7235825" y="4454525"/>
          <p14:tracePt t="14875" x="7254875" y="4486275"/>
          <p14:tracePt t="14892" x="7286625" y="4530725"/>
          <p14:tracePt t="14908" x="7299325" y="4559300"/>
          <p14:tracePt t="14927" x="7337425" y="4613275"/>
          <p14:tracePt t="14942" x="7356475" y="4645025"/>
          <p14:tracePt t="14958" x="7375525" y="4689475"/>
          <p14:tracePt t="14977" x="7407275" y="4746625"/>
          <p14:tracePt t="14992" x="7413625" y="4768850"/>
          <p14:tracePt t="15009" x="7413625" y="4784725"/>
          <p14:tracePt t="15026" x="7413625" y="4803775"/>
          <p14:tracePt t="15041" x="7413625" y="4813300"/>
          <p14:tracePt t="15058" x="7413625" y="4826000"/>
          <p14:tracePt t="15077" x="7419975" y="4838700"/>
          <p14:tracePt t="15092" x="7419975" y="4854575"/>
          <p14:tracePt t="15108" x="7423150" y="4864100"/>
          <p14:tracePt t="15126" x="7429500" y="4879975"/>
          <p14:tracePt t="15142" x="7429500" y="4889500"/>
          <p14:tracePt t="15159" x="7432675" y="4902200"/>
          <p14:tracePt t="15176" x="7448550" y="4918075"/>
          <p14:tracePt t="15192" x="7464425" y="4927600"/>
          <p14:tracePt t="15208" x="7473950" y="4937125"/>
          <p14:tracePt t="15226" x="7489825" y="4978400"/>
          <p14:tracePt t="15242" x="7502525" y="5010150"/>
          <p14:tracePt t="15259" x="7521575" y="5048250"/>
          <p14:tracePt t="15276" x="7540625" y="5095875"/>
          <p14:tracePt t="15292" x="7553325" y="5133975"/>
          <p14:tracePt t="15308" x="7562850" y="5159375"/>
          <p14:tracePt t="15326" x="7588250" y="5200650"/>
          <p14:tracePt t="15342" x="7594600" y="5222875"/>
          <p14:tracePt t="15358" x="7600950" y="5254625"/>
          <p14:tracePt t="15376" x="7600950" y="5280025"/>
          <p14:tracePt t="15392" x="7600950" y="5289550"/>
          <p14:tracePt t="15408" x="7600950" y="5305425"/>
          <p14:tracePt t="15425" x="7600950" y="5314950"/>
          <p14:tracePt t="15458" x="7597775" y="5314950"/>
          <p14:tracePt t="15477" x="7585075" y="5314950"/>
          <p14:tracePt t="15492" x="7569200" y="5311775"/>
          <p14:tracePt t="15509" x="7553325" y="5295900"/>
          <p14:tracePt t="15526" x="7502525" y="5270500"/>
          <p14:tracePt t="15542" x="7419975" y="5216525"/>
          <p14:tracePt t="15559" x="7296150" y="5133975"/>
          <p14:tracePt t="15575" x="7102475" y="5064125"/>
          <p14:tracePt t="15591" x="7026275" y="5032375"/>
          <p14:tracePt t="15608" x="6962775" y="5019675"/>
          <p14:tracePt t="15625" x="6896100" y="5000625"/>
          <p14:tracePt t="15642" x="6851650" y="4972050"/>
          <p14:tracePt t="15659" x="6794500" y="4946650"/>
          <p14:tracePt t="15676" x="6718300" y="4895850"/>
          <p14:tracePt t="15692" x="6680200" y="4870450"/>
          <p14:tracePt t="15709" x="6632575" y="4822825"/>
          <p14:tracePt t="15725" x="6578600" y="4762500"/>
          <p14:tracePt t="15741" x="6553200" y="4724400"/>
          <p14:tracePt t="15758" x="6521450" y="4676775"/>
          <p14:tracePt t="15775" x="6502400" y="4606925"/>
          <p14:tracePt t="15791" x="6489700" y="4559300"/>
          <p14:tracePt t="15809" x="6477000" y="4521200"/>
          <p14:tracePt t="15826" x="6461125" y="4457700"/>
          <p14:tracePt t="15842" x="6461125" y="4429125"/>
          <p14:tracePt t="15858" x="6461125" y="4419600"/>
          <p14:tracePt t="15875" x="6461125" y="4403725"/>
          <p14:tracePt t="15891" x="6461125" y="4394200"/>
          <p14:tracePt t="15909" x="6461125" y="4384675"/>
          <p14:tracePt t="15926" x="6461125" y="4381500"/>
          <p14:tracePt t="15942" x="6461125" y="4375150"/>
          <p14:tracePt t="15959" x="6461125" y="4368800"/>
          <p14:tracePt t="15975" x="6461125" y="4365625"/>
          <p14:tracePt t="15992" x="6470650" y="4359275"/>
          <p14:tracePt t="16008" x="6480175" y="4349750"/>
          <p14:tracePt t="16025" x="6511925" y="4340225"/>
          <p14:tracePt t="16042" x="6543675" y="4333875"/>
          <p14:tracePt t="16058" x="6559550" y="4333875"/>
          <p14:tracePt t="16076" x="6578600" y="4333875"/>
          <p14:tracePt t="16109" x="6581775" y="4333875"/>
          <p14:tracePt t="16125" x="6591300" y="4333875"/>
          <p14:tracePt t="16142" x="6604000" y="4333875"/>
          <p14:tracePt t="16158" x="6613525" y="4349750"/>
          <p14:tracePt t="16175" x="6632575" y="4365625"/>
          <p14:tracePt t="16192" x="6642100" y="4375150"/>
          <p14:tracePt t="16209" x="6642100" y="4384675"/>
          <p14:tracePt t="16226" x="6651625" y="4406900"/>
          <p14:tracePt t="16242" x="6657975" y="4416425"/>
          <p14:tracePt t="16259" x="6661150" y="4425950"/>
          <p14:tracePt t="16263" x="6667500" y="4429125"/>
          <p14:tracePt t="16275" x="6683375" y="4438650"/>
          <p14:tracePt t="16291" x="6692900" y="4454525"/>
          <p14:tracePt t="16309" x="6699250" y="4464050"/>
          <p14:tracePt t="16325" x="6699250" y="4479925"/>
          <p14:tracePt t="16341" x="6699250" y="4489450"/>
          <p14:tracePt t="16359" x="6699250" y="4505325"/>
          <p14:tracePt t="16375" x="6699250" y="4521200"/>
          <p14:tracePt t="16392" x="6699250" y="4530725"/>
          <p14:tracePt t="16408" x="6699250" y="4540250"/>
          <p14:tracePt t="16425" x="6699250" y="4559300"/>
          <p14:tracePt t="16441" x="6699250" y="4568825"/>
          <p14:tracePt t="16458" x="6699250" y="4578350"/>
          <p14:tracePt t="16475" x="6699250" y="4600575"/>
          <p14:tracePt t="16492" x="6699250" y="4610100"/>
          <p14:tracePt t="16509" x="6699250" y="4619625"/>
          <p14:tracePt t="16525" x="6699250" y="4632325"/>
          <p14:tracePt t="16542" x="6699250" y="4641850"/>
          <p14:tracePt t="16559" x="6708775" y="4657725"/>
          <p14:tracePt t="16575" x="6711950" y="4673600"/>
          <p14:tracePt t="16591" x="6711950" y="4683125"/>
          <p14:tracePt t="16609" x="6718300" y="4692650"/>
          <p14:tracePt t="16625" x="6724650" y="4711700"/>
          <p14:tracePt t="16642" x="6734175" y="4724400"/>
          <p14:tracePt t="16659" x="6734175" y="4746625"/>
          <p14:tracePt t="16675" x="6753225" y="4787900"/>
          <p14:tracePt t="16692" x="6765925" y="4826000"/>
          <p14:tracePt t="16708" x="6778625" y="4864100"/>
          <p14:tracePt t="16725" x="6800850" y="4914900"/>
          <p14:tracePt t="16741" x="6807200" y="4943475"/>
          <p14:tracePt t="16759" x="6807200" y="4965700"/>
          <p14:tracePt t="16775" x="6807200" y="5006975"/>
          <p14:tracePt t="16792" x="6807200" y="5029200"/>
          <p14:tracePt t="16809" x="6813550" y="5057775"/>
          <p14:tracePt t="16825" x="6832600" y="5092700"/>
          <p14:tracePt t="16841" x="6842125" y="5124450"/>
          <p14:tracePt t="16858" x="6861175" y="5162550"/>
          <p14:tracePt t="16875" x="6873875" y="5210175"/>
          <p14:tracePt t="16892" x="6873875" y="5238750"/>
          <p14:tracePt t="16909" x="6873875" y="5260975"/>
          <p14:tracePt t="16925" x="6873875" y="5302250"/>
          <p14:tracePt t="16942" x="6880225" y="5330825"/>
          <p14:tracePt t="16958" x="6886575" y="5375275"/>
          <p14:tracePt t="16975" x="6905625" y="5432425"/>
          <p14:tracePt t="16991" x="6924675" y="5457825"/>
          <p14:tracePt t="17009" x="6937375" y="5486400"/>
          <p14:tracePt t="17026" x="6953250" y="5521325"/>
          <p14:tracePt t="17042" x="6965950" y="5553075"/>
          <p14:tracePt t="17058" x="6985000" y="5575300"/>
          <p14:tracePt t="17075" x="7000875" y="5619750"/>
          <p14:tracePt t="17092" x="7013575" y="5641975"/>
          <p14:tracePt t="17109" x="7035800" y="5664200"/>
          <p14:tracePt t="17125" x="7045325" y="5673725"/>
          <p14:tracePt t="17141" x="7045325" y="5683250"/>
          <p14:tracePt t="17159" x="7045325" y="5692775"/>
          <p14:tracePt t="17176" x="7045325" y="5699125"/>
          <p14:tracePt t="17490" x="7045325" y="5689600"/>
          <p14:tracePt t="17496" x="7045325" y="5673725"/>
          <p14:tracePt t="17509" x="7045325" y="5635625"/>
          <p14:tracePt t="17526" x="7045325" y="5600700"/>
          <p14:tracePt t="17541" x="7045325" y="5556250"/>
          <p14:tracePt t="17559" x="7026275" y="5432425"/>
          <p14:tracePt t="17591" x="6931025" y="5187950"/>
          <p14:tracePt t="17626" x="6864350" y="5054600"/>
          <p14:tracePt t="17642" x="6851650" y="5016500"/>
          <p14:tracePt t="17659" x="6845300" y="4962525"/>
          <p14:tracePt t="17675" x="6845300" y="4924425"/>
          <p14:tracePt t="17692" x="6826250" y="4870450"/>
          <p14:tracePt t="17709" x="6807200" y="4797425"/>
          <p14:tracePt t="17726" x="6794500" y="4749800"/>
          <p14:tracePt t="17741" x="6781800" y="4711700"/>
          <p14:tracePt t="17760" x="6781800" y="4692650"/>
          <p14:tracePt t="17775" x="6781800" y="4683125"/>
          <p14:tracePt t="17792" x="6781800" y="4676775"/>
          <p14:tracePt t="17809" x="6781800" y="4664075"/>
          <p14:tracePt t="17825" x="6781800" y="4651375"/>
          <p14:tracePt t="17841" x="6781800" y="4641850"/>
          <p14:tracePt t="17859" x="6759575" y="4629150"/>
          <p14:tracePt t="17875" x="6750050" y="4606925"/>
          <p14:tracePt t="17891" x="6750050" y="4597400"/>
          <p14:tracePt t="17909" x="6750050" y="4581525"/>
          <p14:tracePt t="17945" x="6750050" y="4578350"/>
          <p14:tracePt t="17959" x="6750050" y="4568825"/>
          <p14:tracePt t="17975" x="6750050" y="4552950"/>
          <p14:tracePt t="17991" x="6750050" y="4543425"/>
          <p14:tracePt t="18009" x="6743700" y="4527550"/>
          <p14:tracePt t="18026" x="6743700" y="4518025"/>
          <p14:tracePt t="18042" x="6743700" y="4508500"/>
          <p14:tracePt t="18075" x="6740525" y="4508500"/>
          <p14:tracePt t="18317" x="6740525" y="4514850"/>
          <p14:tracePt t="18324" x="6740525" y="4518025"/>
          <p14:tracePt t="18342" x="6740525" y="4527550"/>
          <p14:tracePt t="18359" x="6740525" y="4543425"/>
          <p14:tracePt t="18375" x="6740525" y="4559300"/>
          <p14:tracePt t="18391" x="6740525" y="4568825"/>
          <p14:tracePt t="18408" x="6740525" y="4584700"/>
          <p14:tracePt t="18424" x="6740525" y="4587875"/>
          <p14:tracePt t="18458" x="6740525" y="4606925"/>
          <p14:tracePt t="18475" x="6740525" y="4616450"/>
          <p14:tracePt t="18492" x="6740525" y="4629150"/>
          <p14:tracePt t="18509" x="6740525" y="4641850"/>
          <p14:tracePt t="18525" x="6740525" y="4657725"/>
          <p14:tracePt t="18541" x="6740525" y="4667250"/>
          <p14:tracePt t="18559" x="6740525" y="4683125"/>
          <p14:tracePt t="18574" x="6740525" y="4692650"/>
          <p14:tracePt t="18592" x="6740525" y="4705350"/>
          <p14:tracePt t="18608" x="6740525" y="4721225"/>
          <p14:tracePt t="18625" x="6740525" y="4730750"/>
          <p14:tracePt t="18642" x="6740525" y="4740275"/>
          <p14:tracePt t="18659" x="6740525" y="4762500"/>
          <p14:tracePt t="18675" x="6740525" y="4772025"/>
          <p14:tracePt t="18691" x="6740525" y="4781550"/>
          <p14:tracePt t="18708" x="6746875" y="4794250"/>
          <p14:tracePt t="18724" x="6756400" y="4810125"/>
          <p14:tracePt t="18741" x="6765925" y="4819650"/>
          <p14:tracePt t="18759" x="6788150" y="4841875"/>
          <p14:tracePt t="18775" x="6797675" y="4864100"/>
          <p14:tracePt t="18792" x="6807200" y="4879975"/>
          <p14:tracePt t="18808" x="6829425" y="4892675"/>
          <p14:tracePt t="18825" x="6838950" y="4918075"/>
          <p14:tracePt t="18841" x="6851650" y="4933950"/>
          <p14:tracePt t="18858" x="6867525" y="4975225"/>
          <p14:tracePt t="18874" x="6886575" y="4997450"/>
          <p14:tracePt t="18891" x="6899275" y="5029200"/>
          <p14:tracePt t="18909" x="6915150" y="5064125"/>
          <p14:tracePt t="18925" x="6924675" y="5073650"/>
          <p14:tracePt t="18942" x="6943725" y="5089525"/>
          <p14:tracePt t="18958" x="6946900" y="5105400"/>
          <p14:tracePt t="18974" x="6946900" y="5114925"/>
          <p14:tracePt t="18991" x="6946900" y="5124450"/>
          <p14:tracePt t="19008" x="6953250" y="5143500"/>
          <p14:tracePt t="19025" x="6953250" y="5153025"/>
          <p14:tracePt t="19042" x="6956425" y="5165725"/>
          <p14:tracePt t="19059" x="6956425" y="5184775"/>
          <p14:tracePt t="19075" x="6956425" y="5187950"/>
          <p14:tracePt t="19679" x="6911975" y="5149850"/>
          <p14:tracePt t="19686" x="6826250" y="5073650"/>
          <p14:tracePt t="19694" x="6705600" y="4965700"/>
          <p14:tracePt t="19709" x="6429375" y="4724400"/>
          <p14:tracePt t="19732" x="5848350" y="4254500"/>
          <p14:tracePt t="19751" x="5073650" y="3708400"/>
          <p14:tracePt t="19777" x="4229100" y="3079750"/>
          <p14:tracePt t="19810" x="2921000" y="2184400"/>
          <p14:tracePt t="19827" x="2498725" y="1889125"/>
          <p14:tracePt t="19844" x="2089150" y="1593850"/>
          <p14:tracePt t="19865" x="1889125" y="1447800"/>
          <p14:tracePt t="19876" x="1835150" y="1403350"/>
          <p14:tracePt t="19893" x="1689100" y="1282700"/>
          <p14:tracePt t="19909" x="1606550" y="1225550"/>
          <p14:tracePt t="19925" x="1536700" y="1181100"/>
          <p14:tracePt t="19941" x="1470025" y="1143000"/>
          <p14:tracePt t="19958" x="1371600" y="1089025"/>
          <p14:tracePt t="19974" x="1304925" y="1060450"/>
          <p14:tracePt t="19993" x="1203325" y="1038225"/>
          <p14:tracePt t="20009" x="1165225" y="1019175"/>
          <p14:tracePt t="20025" x="1120775" y="1006475"/>
          <p14:tracePt t="20043" x="1073150" y="987425"/>
          <p14:tracePt t="20058" x="1047750" y="977900"/>
          <p14:tracePt t="20074" x="1019175" y="958850"/>
          <p14:tracePt t="20091" x="1006475" y="949325"/>
          <p14:tracePt t="20108" x="993775" y="942975"/>
          <p14:tracePt t="20125" x="984250" y="942975"/>
          <p14:tracePt t="20143" x="962025" y="942975"/>
          <p14:tracePt t="20159" x="952500" y="942975"/>
          <p14:tracePt t="20175" x="942975" y="942975"/>
          <p14:tracePt t="20192" x="923925" y="949325"/>
          <p14:tracePt t="20208" x="914400" y="965200"/>
          <p14:tracePt t="20224" x="908050" y="974725"/>
          <p14:tracePt t="20241" x="908050" y="984250"/>
          <p14:tracePt t="20258" x="920750" y="1019175"/>
          <p14:tracePt t="20274" x="946150" y="1044575"/>
          <p14:tracePt t="20292" x="965200" y="1085850"/>
          <p14:tracePt t="20308" x="974725" y="1104900"/>
          <p14:tracePt t="20325" x="990600" y="1114425"/>
          <p14:tracePt t="20342" x="1006475" y="1133475"/>
          <p14:tracePt t="20358" x="1016000" y="1143000"/>
          <p14:tracePt t="20375" x="1025525" y="1152525"/>
          <p14:tracePt t="20391" x="1041400" y="1165225"/>
          <p14:tracePt t="20408" x="1054100" y="1177925"/>
          <p14:tracePt t="20424" x="1066800" y="1193800"/>
          <p14:tracePt t="20441" x="1076325" y="1193800"/>
          <p14:tracePt t="20458" x="1089025" y="1193800"/>
          <p14:tracePt t="20475" x="1101725" y="1193800"/>
          <p14:tracePt t="20491" x="1114425" y="1193800"/>
          <p14:tracePt t="20509" x="1184275" y="1193800"/>
          <p14:tracePt t="20525" x="1244600" y="1193800"/>
          <p14:tracePt t="20542" x="1330325" y="1193800"/>
          <p14:tracePt t="20559" x="1419225" y="1193800"/>
          <p14:tracePt t="20575" x="1473200" y="1193800"/>
          <p14:tracePt t="20591" x="1574800" y="1193800"/>
          <p14:tracePt t="20608" x="1657350" y="1193800"/>
          <p14:tracePt t="20625" x="1819275" y="1187450"/>
          <p14:tracePt t="20641" x="2057400" y="1187450"/>
          <p14:tracePt t="20658" x="2219325" y="1203325"/>
          <p14:tracePt t="20674" x="2359025" y="1222375"/>
          <p14:tracePt t="20692" x="2457450" y="1228725"/>
          <p14:tracePt t="20708" x="2495550" y="1235075"/>
          <p14:tracePt t="20725" x="2517775" y="1235075"/>
          <p14:tracePt t="20741" x="2565400" y="1241425"/>
          <p14:tracePt t="20758" x="2613025" y="1260475"/>
          <p14:tracePt t="20775" x="2641600" y="1273175"/>
          <p14:tracePt t="20792" x="2682875" y="1285875"/>
          <p14:tracePt t="20808" x="2692400" y="1285875"/>
          <p14:tracePt t="20824" x="2701925" y="1285875"/>
          <p14:tracePt t="20842" x="2708275" y="1289050"/>
          <p14:tracePt t="20907" x="2708275" y="1295400"/>
          <p14:tracePt t="20913" x="2708275" y="1298575"/>
          <p14:tracePt t="20924" x="2705100" y="1304925"/>
          <p14:tracePt t="20942" x="2692400" y="1320800"/>
          <p14:tracePt t="20959" x="2682875" y="1330325"/>
          <p14:tracePt t="20975" x="2667000" y="1339850"/>
          <p14:tracePt t="20992" x="2651125" y="1355725"/>
          <p14:tracePt t="21008" x="2628900" y="1371600"/>
          <p14:tracePt t="21025" x="2597150" y="1384300"/>
          <p14:tracePt t="21043" x="2533650" y="1403350"/>
          <p14:tracePt t="21058" x="2495550" y="1416050"/>
          <p14:tracePt t="21075" x="2451100" y="1428750"/>
          <p14:tracePt t="21092" x="2381250" y="1441450"/>
          <p14:tracePt t="21108" x="2327275" y="1454150"/>
          <p14:tracePt t="21125" x="2273300" y="1466850"/>
          <p14:tracePt t="21141" x="2168525" y="1504950"/>
          <p14:tracePt t="21158" x="2082800" y="1527175"/>
          <p14:tracePt t="21175" x="1997075" y="1543050"/>
          <p14:tracePt t="21191" x="1873250" y="1574800"/>
          <p14:tracePt t="21208" x="1790700" y="1574800"/>
          <p14:tracePt t="21225" x="1698625" y="1574800"/>
          <p14:tracePt t="21242" x="1581150" y="1574800"/>
          <p14:tracePt t="21258" x="1508125" y="1574800"/>
          <p14:tracePt t="21275" x="1450975" y="1574800"/>
          <p14:tracePt t="21291" x="1365250" y="1574800"/>
          <p14:tracePt t="21307" x="1311275" y="1574800"/>
          <p14:tracePt t="21324" x="1276350" y="1574800"/>
          <p14:tracePt t="21341" x="1235075" y="1574800"/>
          <p14:tracePt t="21358" x="1212850" y="1574800"/>
          <p14:tracePt t="21375" x="1184275" y="1574800"/>
          <p14:tracePt t="21377" x="1174750" y="1574800"/>
          <p14:tracePt t="21391" x="1143000" y="1574800"/>
          <p14:tracePt t="21408" x="1133475" y="1574800"/>
          <p14:tracePt t="21424" x="1123950" y="1574800"/>
          <p14:tracePt t="21441" x="1111250" y="1574800"/>
          <p14:tracePt t="21457" x="1095375" y="1574800"/>
          <p14:tracePt t="21474" x="1085850" y="1574800"/>
          <p14:tracePt t="21491" x="1069975" y="1574800"/>
          <p14:tracePt t="21508" x="1060450" y="1574800"/>
          <p14:tracePt t="21524" x="1044575" y="1574800"/>
          <p14:tracePt t="21541" x="1031875" y="1574800"/>
          <p14:tracePt t="21558" x="1022350" y="1574800"/>
          <p14:tracePt t="21574" x="1022350" y="1577975"/>
          <p14:tracePt t="21591" x="1022350" y="1593850"/>
          <p14:tracePt t="21608" x="1035050" y="1603375"/>
          <p14:tracePt t="21625" x="1073150" y="1622425"/>
          <p14:tracePt t="21642" x="1136650" y="1641475"/>
          <p14:tracePt t="21658" x="1190625" y="1654175"/>
          <p14:tracePt t="21675" x="1263650" y="1670050"/>
          <p14:tracePt t="21691" x="1409700" y="1695450"/>
          <p14:tracePt t="21708" x="1501775" y="1701800"/>
          <p14:tracePt t="21725" x="1574800" y="1701800"/>
          <p14:tracePt t="21742" x="1651000" y="1701800"/>
          <p14:tracePt t="21758" x="1685925" y="1701800"/>
          <p14:tracePt t="21775" x="1717675" y="1701800"/>
          <p14:tracePt t="21792" x="1736725" y="1701800"/>
          <p14:tracePt t="21808" x="1752600" y="1701800"/>
          <p14:tracePt t="21824" x="1762125" y="1701800"/>
          <p14:tracePt t="21841" x="1778000" y="1701800"/>
          <p14:tracePt t="21857" x="1787525" y="1701800"/>
          <p14:tracePt t="21875" x="1803400" y="1708150"/>
          <p14:tracePt t="21892" x="1816100" y="1714500"/>
          <p14:tracePt t="21908" x="1825625" y="1717675"/>
          <p14:tracePt t="21925" x="1835150" y="1717675"/>
          <p14:tracePt t="21941" x="1857375" y="1717675"/>
          <p14:tracePt t="21958" x="1866900" y="1717675"/>
          <p14:tracePt t="21975" x="1882775" y="1717675"/>
          <p14:tracePt t="21991" x="1920875" y="1717675"/>
          <p14:tracePt t="22007" x="1965325" y="1717675"/>
          <p14:tracePt t="22024" x="2003425" y="1717675"/>
          <p14:tracePt t="22042" x="2057400" y="1717675"/>
          <p14:tracePt t="22058" x="2079625" y="1717675"/>
          <p14:tracePt t="22075" x="2095500" y="1717675"/>
          <p14:tracePt t="22091" x="2108200" y="1717675"/>
          <p14:tracePt t="22107" x="2114550" y="1717675"/>
          <p14:tracePt t="22125" x="2120900" y="1717675"/>
          <p14:tracePt t="22141" x="2139950" y="1717675"/>
          <p14:tracePt t="22158" x="2162175" y="1717675"/>
          <p14:tracePt t="22175" x="2197100" y="1717675"/>
          <p14:tracePt t="22192" x="2238375" y="1717675"/>
          <p14:tracePt t="22208" x="2266950" y="1717675"/>
          <p14:tracePt t="22225" x="2276475" y="1717675"/>
          <p14:tracePt t="22241" x="2286000" y="1717675"/>
          <p14:tracePt t="22277" x="2295525" y="1717675"/>
          <p14:tracePt t="22292" x="2311400" y="1717675"/>
          <p14:tracePt t="22308" x="2320925" y="1717675"/>
          <p14:tracePt t="22326" x="2343150" y="1717675"/>
          <p14:tracePt t="22341" x="2355850" y="1717675"/>
          <p14:tracePt t="22358" x="2368550" y="1717675"/>
          <p14:tracePt t="22374" x="2378075" y="1717675"/>
          <p14:tracePt t="22391" x="2381250" y="1717675"/>
          <p14:tracePt t="22407" x="2387600" y="1717675"/>
          <p14:tracePt t="22424" x="2397125" y="1717675"/>
          <p14:tracePt t="22440" x="2422525" y="1717675"/>
          <p14:tracePt t="22458" x="2457450" y="1717675"/>
          <p14:tracePt t="22476" x="2517775" y="1717675"/>
          <p14:tracePt t="22491" x="2622550" y="1717675"/>
          <p14:tracePt t="22507" x="2673350" y="1717675"/>
          <p14:tracePt t="22524" x="2708275" y="1717675"/>
          <p14:tracePt t="22541" x="2765425" y="1717675"/>
          <p14:tracePt t="22558" x="2809875" y="1717675"/>
          <p14:tracePt t="22576" x="2898775" y="1739900"/>
          <p14:tracePt t="22592" x="2952750" y="1758950"/>
          <p14:tracePt t="22608" x="3009900" y="1771650"/>
          <p14:tracePt t="22624" x="3038475" y="1784350"/>
          <p14:tracePt t="22641" x="3073400" y="1790700"/>
          <p14:tracePt t="22657" x="3082925" y="1790700"/>
          <p14:tracePt t="22674" x="3089275" y="1797050"/>
          <p14:tracePt t="22691" x="3108325" y="1797050"/>
          <p14:tracePt t="22708" x="3117850" y="1800225"/>
          <p14:tracePt t="22726" x="3146425" y="1819275"/>
          <p14:tracePt t="22742" x="3175000" y="1822450"/>
          <p14:tracePt t="22758" x="3194050" y="1828800"/>
          <p14:tracePt t="22774" x="3203575" y="1828800"/>
          <p14:tracePt t="22790" x="3219450" y="1835150"/>
          <p14:tracePt t="22807" x="3222625" y="1835150"/>
          <p14:tracePt t="22842" x="3232150" y="1838325"/>
          <p14:tracePt t="22858" x="3241675" y="1838325"/>
          <p14:tracePt t="22875" x="3270250" y="1854200"/>
          <p14:tracePt t="22892" x="3286125" y="1866900"/>
          <p14:tracePt t="22908" x="3295650" y="1866900"/>
          <p14:tracePt t="22912" x="3298825" y="1866900"/>
          <p14:tracePt t="22924" x="3305175" y="1866900"/>
          <p14:tracePt t="22940" x="3324225" y="1866900"/>
          <p14:tracePt t="22957" x="3333750" y="1866900"/>
          <p14:tracePt t="22975" x="3340100" y="1866900"/>
          <p14:tracePt t="22991" x="3355975" y="1866900"/>
          <p14:tracePt t="23008" x="3368675" y="1866900"/>
          <p14:tracePt t="23025" x="3384550" y="1866900"/>
          <p14:tracePt t="23041" x="3400425" y="1866900"/>
          <p14:tracePt t="23058" x="3416300" y="1866900"/>
          <p14:tracePt t="23074" x="3425825" y="1866900"/>
          <p14:tracePt t="23091" x="3438525" y="1866900"/>
          <p14:tracePt t="23107" x="3444875" y="1866900"/>
          <p14:tracePt t="23142" x="3454400" y="1870075"/>
          <p14:tracePt t="23158" x="3463925" y="1870075"/>
          <p14:tracePt t="23175" x="3479800" y="1882775"/>
          <p14:tracePt t="23191" x="3482975" y="1885950"/>
          <p14:tracePt t="23224" x="3482975" y="1892300"/>
          <p14:tracePt t="24453" x="3470275" y="1892300"/>
          <p14:tracePt t="24461" x="3451225" y="1892300"/>
          <p14:tracePt t="24474" x="3422650" y="1892300"/>
          <p14:tracePt t="24492" x="3400425" y="1892300"/>
          <p14:tracePt t="24508" x="3362325" y="1895475"/>
          <p14:tracePt t="24541" x="3216275" y="1917700"/>
          <p14:tracePt t="24574" x="2974975" y="1917700"/>
          <p14:tracePt t="24590" x="2892425" y="1917700"/>
          <p14:tracePt t="24608" x="2809875" y="1927225"/>
          <p14:tracePt t="24626" x="2724150" y="1933575"/>
          <p14:tracePt t="24641" x="2679700" y="1933575"/>
          <p14:tracePt t="24658" x="2647950" y="1936750"/>
          <p14:tracePt t="24675" x="2600325" y="1943100"/>
          <p14:tracePt t="24691" x="2555875" y="1958975"/>
          <p14:tracePt t="24708" x="2482850" y="1965325"/>
          <p14:tracePt t="24724" x="2317750" y="1981200"/>
          <p14:tracePt t="24740" x="2168525" y="1990725"/>
          <p14:tracePt t="24758" x="1984375" y="2000250"/>
          <p14:tracePt t="24775" x="1708150" y="2025650"/>
          <p14:tracePt t="24791" x="1501775" y="2044700"/>
          <p14:tracePt t="24808" x="1330325" y="2054225"/>
          <p14:tracePt t="24825" x="1098550" y="2073275"/>
          <p14:tracePt t="24841" x="949325" y="2089150"/>
          <p14:tracePt t="24858" x="841375" y="2108200"/>
          <p14:tracePt t="24874" x="695325" y="2139950"/>
          <p14:tracePt t="24891" x="587375" y="2165350"/>
          <p14:tracePt t="24910" x="454025" y="2197100"/>
          <p14:tracePt t="24925" x="361950" y="2238375"/>
          <p14:tracePt t="24941" x="285750" y="2260600"/>
          <p14:tracePt t="24958" x="203200" y="2276475"/>
          <p14:tracePt t="24974" x="117475" y="2305050"/>
          <p14:tracePt t="24990" x="73025" y="2317750"/>
          <p14:tracePt t="25008" x="34925" y="2324100"/>
          <p14:tracePt t="25024" x="9525" y="2324100"/>
          <p14:tracePt t="25041" x="0" y="2324100"/>
          <p14:tracePt t="25346" x="25400" y="2327275"/>
          <p14:tracePt t="25354" x="34925" y="2327275"/>
          <p14:tracePt t="25362" x="44450" y="2327275"/>
          <p14:tracePt t="25375" x="69850" y="2333625"/>
          <p14:tracePt t="25408" x="95250" y="2333625"/>
          <p14:tracePt t="25440" x="130175" y="2339975"/>
          <p14:tracePt t="25457" x="139700" y="2339975"/>
          <p14:tracePt t="25460" x="146050" y="2349500"/>
          <p14:tracePt t="25474" x="155575" y="2349500"/>
          <p14:tracePt t="25491" x="165100" y="2349500"/>
          <p14:tracePt t="25574" x="168275" y="2349500"/>
          <p14:tracePt t="25582" x="174625" y="2349500"/>
          <p14:tracePt t="25924" x="177800" y="2349500"/>
          <p14:tracePt t="25945" x="184150" y="2349500"/>
          <p14:tracePt t="25953" x="190500" y="2349500"/>
          <p14:tracePt t="25966" x="193675" y="2349500"/>
          <p14:tracePt t="25974" x="200025" y="2349500"/>
          <p14:tracePt t="25990" x="209550" y="2349500"/>
          <p14:tracePt t="26008" x="228600" y="2349500"/>
          <p14:tracePt t="26041" x="234950" y="2349500"/>
          <p14:tracePt t="26123" x="238125" y="2349500"/>
          <p14:tracePt t="26130" x="244475" y="2349500"/>
          <p14:tracePt t="26151" x="247650" y="2349500"/>
          <p14:tracePt t="33325" x="257175" y="2349500"/>
          <p14:tracePt t="33332" x="269875" y="2349500"/>
          <p14:tracePt t="33340" x="279400" y="2349500"/>
          <p14:tracePt t="33357" x="301625" y="2349500"/>
          <p14:tracePt t="33374" x="320675" y="2349500"/>
          <p14:tracePt t="33390" x="342900" y="2349500"/>
          <p14:tracePt t="33408" x="381000" y="2355850"/>
          <p14:tracePt t="33440" x="647700" y="2432050"/>
          <p14:tracePt t="33474" x="1069975" y="2552700"/>
          <p14:tracePt t="33491" x="1235075" y="2587625"/>
          <p14:tracePt t="33507" x="1400175" y="2632075"/>
          <p14:tracePt t="33523" x="1631950" y="2670175"/>
          <p14:tracePt t="33539" x="1749425" y="2676525"/>
          <p14:tracePt t="33556" x="1863725" y="2676525"/>
          <p14:tracePt t="33573" x="1997075" y="2698750"/>
          <p14:tracePt t="33590" x="2060575" y="2714625"/>
          <p14:tracePt t="33607" x="2117725" y="2727325"/>
          <p14:tracePt t="33623" x="2165350" y="2740025"/>
          <p14:tracePt t="33640" x="2178050" y="2740025"/>
          <p14:tracePt t="33657" x="2187575" y="2740025"/>
          <p14:tracePt t="33674" x="2190750" y="2740025"/>
          <p14:tracePt t="33774" x="2184400" y="2740025"/>
          <p14:tracePt t="33781" x="2181225" y="2733675"/>
          <p14:tracePt t="33789" x="2174875" y="2730500"/>
          <p14:tracePt t="33806" x="2165350" y="2717800"/>
          <p14:tracePt t="33824" x="2124075" y="2689225"/>
          <p14:tracePt t="33840" x="2098675" y="2663825"/>
          <p14:tracePt t="33857" x="2047875" y="2619375"/>
          <p14:tracePt t="33874" x="1965325" y="2536825"/>
          <p14:tracePt t="33890" x="1901825" y="2463800"/>
          <p14:tracePt t="33907" x="1841500" y="2419350"/>
          <p14:tracePt t="33923" x="1739900" y="2333625"/>
          <p14:tracePt t="33940" x="1666875" y="2279650"/>
          <p14:tracePt t="33956" x="1606550" y="2225675"/>
          <p14:tracePt t="33973" x="1552575" y="2165350"/>
          <p14:tracePt t="33990" x="1524000" y="2152650"/>
          <p14:tracePt t="34007" x="1498600" y="2139950"/>
          <p14:tracePt t="34024" x="1457325" y="2114550"/>
          <p14:tracePt t="34040" x="1431925" y="2105025"/>
          <p14:tracePt t="34056" x="1403350" y="2092325"/>
          <p14:tracePt t="34073" x="1346200" y="2079625"/>
          <p14:tracePt t="34090" x="1317625" y="2079625"/>
          <p14:tracePt t="34107" x="1279525" y="2073275"/>
          <p14:tracePt t="34123" x="1222375" y="2054225"/>
          <p14:tracePt t="34140" x="1184275" y="2041525"/>
          <p14:tracePt t="34157" x="1133475" y="2028825"/>
          <p14:tracePt t="34173" x="1035050" y="2012950"/>
          <p14:tracePt t="34190" x="990600" y="2006600"/>
          <p14:tracePt t="34207" x="946150" y="2006600"/>
          <p14:tracePt t="34223" x="898525" y="2006600"/>
          <p14:tracePt t="34239" x="876300" y="2006600"/>
          <p14:tracePt t="34257" x="847725" y="2006600"/>
          <p14:tracePt t="34274" x="812800" y="2006600"/>
          <p14:tracePt t="34290" x="790575" y="2006600"/>
          <p14:tracePt t="34307" x="781050" y="2006600"/>
          <p14:tracePt t="34323" x="765175" y="2012950"/>
          <p14:tracePt t="34340" x="755650" y="2019300"/>
          <p14:tracePt t="34357" x="739775" y="2028825"/>
          <p14:tracePt t="34374" x="730250" y="2044700"/>
          <p14:tracePt t="34390" x="730250" y="2060575"/>
          <p14:tracePt t="34407" x="730250" y="2070100"/>
          <p14:tracePt t="34424" x="723900" y="2095500"/>
          <p14:tracePt t="34440" x="723900" y="2117725"/>
          <p14:tracePt t="34456" x="723900" y="2139950"/>
          <p14:tracePt t="34473" x="714375" y="2168525"/>
          <p14:tracePt t="34489" x="708025" y="2190750"/>
          <p14:tracePt t="34506" x="708025" y="2200275"/>
          <p14:tracePt t="34523" x="701675" y="2225675"/>
          <p14:tracePt t="34540" x="692150" y="2241550"/>
          <p14:tracePt t="34557" x="692150" y="2254250"/>
          <p14:tracePt t="34573" x="685800" y="2273300"/>
          <p14:tracePt t="34589" x="685800" y="2282825"/>
          <p14:tracePt t="34607" x="685800" y="2292350"/>
          <p14:tracePt t="34623" x="685800" y="2308225"/>
          <p14:tracePt t="34639" x="685800" y="2317750"/>
          <p14:tracePt t="34656" x="685800" y="2327275"/>
          <p14:tracePt t="34673" x="698500" y="2343150"/>
          <p14:tracePt t="34690" x="708025" y="2352675"/>
          <p14:tracePt t="34707" x="717550" y="2368550"/>
          <p14:tracePt t="34723" x="733425" y="2378075"/>
          <p14:tracePt t="34739" x="749300" y="2378075"/>
          <p14:tracePt t="34757" x="749300" y="2381250"/>
          <p14:tracePt t="34801" x="752475" y="2381250"/>
          <p14:tracePt t="34808" x="752475" y="2387600"/>
          <p14:tracePt t="34837" x="758825" y="2390775"/>
          <p14:tracePt t="34844" x="762000" y="2390775"/>
          <p14:tracePt t="34856" x="768350" y="2397125"/>
          <p14:tracePt t="34873" x="784225" y="2413000"/>
          <p14:tracePt t="34890" x="812800" y="2422525"/>
          <p14:tracePt t="34906" x="866775" y="2438400"/>
          <p14:tracePt t="34924" x="1012825" y="2470150"/>
          <p14:tracePt t="34940" x="1123950" y="2511425"/>
          <p14:tracePt t="34958" x="1292225" y="2555875"/>
          <p14:tracePt t="34974" x="1390650" y="2587625"/>
          <p14:tracePt t="34990" x="1476375" y="2603500"/>
          <p14:tracePt t="35006" x="1562100" y="2628900"/>
          <p14:tracePt t="35023" x="1720850" y="2660650"/>
          <p14:tracePt t="35040" x="1825625" y="2676525"/>
          <p14:tracePt t="35058" x="1978025" y="2686050"/>
          <p14:tracePt t="35074" x="2082800" y="2692400"/>
          <p14:tracePt t="35090" x="2200275" y="2692400"/>
          <p14:tracePt t="35108" x="2295525" y="2692400"/>
          <p14:tracePt t="35123" x="2339975" y="2692400"/>
          <p14:tracePt t="35140" x="2384425" y="2692400"/>
          <p14:tracePt t="35157" x="2416175" y="2692400"/>
          <p14:tracePt t="35173" x="2444750" y="2692400"/>
          <p14:tracePt t="35190" x="2460625" y="2692400"/>
          <p14:tracePt t="35208" x="2495550" y="2673350"/>
          <p14:tracePt t="35224" x="2520950" y="2657475"/>
          <p14:tracePt t="35240" x="2536825" y="2644775"/>
          <p14:tracePt t="35258" x="2555875" y="2632075"/>
          <p14:tracePt t="35274" x="2565400" y="2622550"/>
          <p14:tracePt t="35290" x="2581275" y="2593975"/>
          <p14:tracePt t="35307" x="2613025" y="2555875"/>
          <p14:tracePt t="35323" x="2638425" y="2508250"/>
          <p14:tracePt t="35340" x="2667000" y="2463800"/>
          <p14:tracePt t="35358" x="2705100" y="2397125"/>
          <p14:tracePt t="35374" x="2717800" y="2368550"/>
          <p14:tracePt t="35390" x="2730500" y="2343150"/>
          <p14:tracePt t="35408" x="2759075" y="2301875"/>
          <p14:tracePt t="35423" x="2778125" y="2276475"/>
          <p14:tracePt t="35439" x="2790825" y="2254250"/>
          <p14:tracePt t="35457" x="2813050" y="2209800"/>
          <p14:tracePt t="35473" x="2825750" y="2193925"/>
          <p14:tracePt t="35490" x="2835275" y="2178050"/>
          <p14:tracePt t="35508" x="2835275" y="2165350"/>
          <p14:tracePt t="35524" x="2835275" y="2152650"/>
          <p14:tracePt t="35540" x="2835275" y="2143125"/>
          <p14:tracePt t="35557" x="2822575" y="2124075"/>
          <p14:tracePt t="35573" x="2813050" y="2114550"/>
          <p14:tracePt t="35589" x="2797175" y="2105025"/>
          <p14:tracePt t="35607" x="2784475" y="2105025"/>
          <p14:tracePt t="35623" x="2774950" y="2105025"/>
          <p14:tracePt t="35639" x="2765425" y="2098675"/>
          <p14:tracePt t="35657" x="2743200" y="2095500"/>
          <p14:tracePt t="35673" x="2733675" y="2089150"/>
          <p14:tracePt t="35690" x="2724150" y="2079625"/>
          <p14:tracePt t="35707" x="2682875" y="2073275"/>
          <p14:tracePt t="35723" x="2660650" y="2073275"/>
          <p14:tracePt t="35739" x="2632075" y="2066925"/>
          <p14:tracePt t="35757" x="2600325" y="2066925"/>
          <p14:tracePt t="35774" x="2568575" y="2060575"/>
          <p14:tracePt t="35790" x="2552700" y="2060575"/>
          <p14:tracePt t="35807" x="2536825" y="2060575"/>
          <p14:tracePt t="35823" x="2524125" y="2054225"/>
          <p14:tracePt t="35840" x="2514600" y="2051050"/>
          <p14:tracePt t="35857" x="2498725" y="2051050"/>
          <p14:tracePt t="35873" x="2489200" y="2051050"/>
          <p14:tracePt t="35889" x="2473325" y="2051050"/>
          <p14:tracePt t="35907" x="2457450" y="2051050"/>
          <p14:tracePt t="35924" x="2447925" y="2051050"/>
          <p14:tracePt t="35940" x="2419350" y="2044700"/>
          <p14:tracePt t="35958" x="2387600" y="2038350"/>
          <p14:tracePt t="35973" x="2355850" y="2038350"/>
          <p14:tracePt t="35990" x="2339975" y="2038350"/>
          <p14:tracePt t="36007" x="2327275" y="2038350"/>
          <p14:tracePt t="36023" x="2311400" y="2038350"/>
          <p14:tracePt t="36039" x="2301875" y="2041525"/>
          <p14:tracePt t="36057" x="2286000" y="2054225"/>
          <p14:tracePt t="36074" x="2276475" y="2063750"/>
          <p14:tracePt t="36090" x="2260600" y="2070100"/>
          <p14:tracePt t="36107" x="2247900" y="2085975"/>
          <p14:tracePt t="36124" x="2235200" y="2092325"/>
          <p14:tracePt t="36140" x="2225675" y="2101850"/>
          <p14:tracePt t="36157" x="2206625" y="2114550"/>
          <p14:tracePt t="36172" x="2197100" y="2127250"/>
          <p14:tracePt t="36189" x="2190750" y="2139950"/>
          <p14:tracePt t="36207" x="2178050" y="2155825"/>
          <p14:tracePt t="36223" x="2171700" y="2165350"/>
          <p14:tracePt t="36240" x="2168525" y="2174875"/>
          <p14:tracePt t="36257" x="2155825" y="2197100"/>
          <p14:tracePt t="36273" x="2155825" y="2206625"/>
          <p14:tracePt t="36289" x="2155825" y="2216150"/>
          <p14:tracePt t="36307" x="2152650" y="2225675"/>
          <p14:tracePt t="36414" x="2152650" y="2235200"/>
          <p14:tracePt t="36436" x="2152650" y="2241550"/>
          <p14:tracePt t="36508" x="2152650" y="2244725"/>
          <p14:tracePt t="37164" x="2187575" y="2251075"/>
          <p14:tracePt t="37172" x="2225675" y="2260600"/>
          <p14:tracePt t="37190" x="2320925" y="2276475"/>
          <p14:tracePt t="37207" x="2428875" y="2289175"/>
          <p14:tracePt t="37224" x="2492375" y="2289175"/>
          <p14:tracePt t="37241" x="2536825" y="2289175"/>
          <p14:tracePt t="37257" x="2574925" y="2289175"/>
          <p14:tracePt t="37290" x="2625725" y="2289175"/>
          <p14:tracePt t="37323" x="2689225" y="2289175"/>
          <p14:tracePt t="37340" x="2705100" y="2289175"/>
          <p14:tracePt t="37357" x="2717800" y="2289175"/>
          <p14:tracePt t="37373" x="2727325" y="2289175"/>
          <p14:tracePt t="37390" x="2736850" y="2289175"/>
          <p14:tracePt t="37406" x="2765425" y="2289175"/>
          <p14:tracePt t="37422" x="2781300" y="2289175"/>
          <p14:tracePt t="37440" x="2809875" y="2289175"/>
          <p14:tracePt t="37456" x="2841625" y="2289175"/>
          <p14:tracePt t="37473" x="2863850" y="2286000"/>
          <p14:tracePt t="37490" x="2886075" y="2286000"/>
          <p14:tracePt t="37507" x="2927350" y="2286000"/>
          <p14:tracePt t="37523" x="2943225" y="2286000"/>
          <p14:tracePt t="37540" x="2965450" y="2286000"/>
          <p14:tracePt t="37556" x="3019425" y="2266950"/>
          <p14:tracePt t="37573" x="3063875" y="2266950"/>
          <p14:tracePt t="37590" x="3124200" y="2266950"/>
          <p14:tracePt t="37606" x="3187700" y="2266950"/>
          <p14:tracePt t="37623" x="3228975" y="2266950"/>
          <p14:tracePt t="37639" x="3267075" y="2266950"/>
          <p14:tracePt t="37656" x="3321050" y="2266950"/>
          <p14:tracePt t="37672" x="3365500" y="2266950"/>
          <p14:tracePt t="37689" x="3403600" y="2266950"/>
          <p14:tracePt t="37706" x="3463925" y="2266950"/>
          <p14:tracePt t="37723" x="3508375" y="2266950"/>
          <p14:tracePt t="37740" x="3552825" y="2266950"/>
          <p14:tracePt t="37756" x="3606800" y="2266950"/>
          <p14:tracePt t="37773" x="3632200" y="2282825"/>
          <p14:tracePt t="37790" x="3660775" y="2282825"/>
          <p14:tracePt t="37806" x="3695700" y="2289175"/>
          <p14:tracePt t="37823" x="3724275" y="2289175"/>
          <p14:tracePt t="37839" x="3746500" y="2289175"/>
          <p14:tracePt t="37856" x="3787775" y="2295525"/>
          <p14:tracePt t="37873" x="3810000" y="2305050"/>
          <p14:tracePt t="37891" x="3832225" y="2311400"/>
          <p14:tracePt t="37906" x="3848100" y="2317750"/>
          <p14:tracePt t="37923" x="3857625" y="2317750"/>
          <p14:tracePt t="37977" x="3857625" y="2320925"/>
          <p14:tracePt t="37984" x="3860800" y="2320925"/>
          <p14:tracePt t="38099" x="3860800" y="2327275"/>
          <p14:tracePt t="38112" x="3860800" y="2330450"/>
          <p14:tracePt t="38141" x="3860800" y="2336800"/>
          <p14:tracePt t="38163" x="3860800" y="2343150"/>
          <p14:tracePt t="38178" x="3860800" y="2346325"/>
          <p14:tracePt t="38219" x="3860800" y="2352675"/>
          <p14:tracePt t="38240" x="3860800" y="2355850"/>
          <p14:tracePt t="38248" x="3860800" y="2362200"/>
          <p14:tracePt t="38255" x="3860800" y="2371725"/>
          <p14:tracePt t="38272" x="3854450" y="2381250"/>
          <p14:tracePt t="38290" x="3841750" y="2397125"/>
          <p14:tracePt t="38306" x="3825875" y="2406650"/>
          <p14:tracePt t="38323" x="3810000" y="2413000"/>
          <p14:tracePt t="38340" x="3736975" y="2432050"/>
          <p14:tracePt t="38356" x="3663950" y="2444750"/>
          <p14:tracePt t="38372" x="3556000" y="2460625"/>
          <p14:tracePt t="38390" x="3346450" y="2479675"/>
          <p14:tracePt t="38407" x="3232150" y="2489200"/>
          <p14:tracePt t="38424" x="3038475" y="2489200"/>
          <p14:tracePt t="38441" x="2689225" y="2508250"/>
          <p14:tracePt t="38457" x="2460625" y="2508250"/>
          <p14:tracePt t="38473" x="2206625" y="2527300"/>
          <p14:tracePt t="38491" x="1876425" y="2536825"/>
          <p14:tracePt t="38506" x="1670050" y="2555875"/>
          <p14:tracePt t="38523" x="1485900" y="2574925"/>
          <p14:tracePt t="38540" x="1263650" y="2609850"/>
          <p14:tracePt t="38556" x="1136650" y="2619375"/>
          <p14:tracePt t="38574" x="996950" y="2638425"/>
          <p14:tracePt t="38590" x="854075" y="2644775"/>
          <p14:tracePt t="38606" x="771525" y="2651125"/>
          <p14:tracePt t="38623" x="685800" y="2667000"/>
          <p14:tracePt t="38626" x="657225" y="2682875"/>
          <p14:tracePt t="38640" x="587375" y="2682875"/>
          <p14:tracePt t="38656" x="530225" y="2689225"/>
          <p14:tracePt t="38673" x="485775" y="2689225"/>
          <p14:tracePt t="38690" x="454025" y="2689225"/>
          <p14:tracePt t="38707" x="438150" y="2689225"/>
          <p14:tracePt t="38723" x="428625" y="2689225"/>
          <p14:tracePt t="38740" x="412750" y="2689225"/>
          <p14:tracePt t="38756" x="403225" y="2689225"/>
          <p14:tracePt t="38773" x="393700" y="2689225"/>
          <p14:tracePt t="39020" x="396875" y="2689225"/>
          <p14:tracePt t="39027" x="406400" y="2689225"/>
          <p14:tracePt t="39040" x="415925" y="2689225"/>
          <p14:tracePt t="39056" x="425450" y="2689225"/>
          <p14:tracePt t="39072" x="434975" y="2689225"/>
          <p14:tracePt t="39089" x="476250" y="2670175"/>
          <p14:tracePt t="39106" x="498475" y="2657475"/>
          <p14:tracePt t="39122" x="546100" y="2644775"/>
          <p14:tracePt t="39140" x="600075" y="2644775"/>
          <p14:tracePt t="39156" x="622300" y="2644775"/>
          <p14:tracePt t="39173" x="650875" y="2644775"/>
          <p14:tracePt t="39189" x="682625" y="2644775"/>
          <p14:tracePt t="39206" x="714375" y="2644775"/>
          <p14:tracePt t="39222" x="733425" y="2644775"/>
          <p14:tracePt t="39240" x="790575" y="2644775"/>
          <p14:tracePt t="39256" x="835025" y="2644775"/>
          <p14:tracePt t="39273" x="863600" y="2644775"/>
          <p14:tracePt t="39290" x="904875" y="2644775"/>
          <p14:tracePt t="39306" x="920750" y="2644775"/>
          <p14:tracePt t="39322" x="933450" y="2644775"/>
          <p14:tracePt t="39339" x="949325" y="2644775"/>
          <p14:tracePt t="39356" x="965200" y="2644775"/>
          <p14:tracePt t="39373" x="993775" y="2644775"/>
          <p14:tracePt t="39390" x="1016000" y="2654300"/>
          <p14:tracePt t="39406" x="1028700" y="2657475"/>
          <p14:tracePt t="39423" x="1044575" y="2657475"/>
          <p14:tracePt t="39440" x="1060450" y="2667000"/>
          <p14:tracePt t="39456" x="1069975" y="2667000"/>
          <p14:tracePt t="39473" x="1079500" y="2667000"/>
          <p14:tracePt t="39489" x="1101725" y="2679700"/>
          <p14:tracePt t="39506" x="1111250" y="2682875"/>
          <p14:tracePt t="39523" x="1123950" y="2682875"/>
          <p14:tracePt t="39540" x="1146175" y="2689225"/>
          <p14:tracePt t="39556" x="1155700" y="2689225"/>
          <p14:tracePt t="39573" x="1165225" y="2689225"/>
          <p14:tracePt t="39589" x="1181100" y="2689225"/>
          <p14:tracePt t="39605" x="1193800" y="2689225"/>
          <p14:tracePt t="39622" x="1203325" y="2689225"/>
          <p14:tracePt t="39625" x="1209675" y="2689225"/>
          <p14:tracePt t="39639" x="1219200" y="2689225"/>
          <p14:tracePt t="39656" x="1228725" y="2689225"/>
          <p14:tracePt t="39673" x="1244600" y="2689225"/>
          <p14:tracePt t="39690" x="1254125" y="2689225"/>
          <p14:tracePt t="39706" x="1257300" y="2689225"/>
          <p14:tracePt t="39723" x="1263650" y="2689225"/>
          <p14:tracePt t="39739" x="1273175" y="2689225"/>
          <p14:tracePt t="39756" x="1289050" y="2689225"/>
          <p14:tracePt t="39773" x="1298575" y="2692400"/>
          <p14:tracePt t="39790" x="1308100" y="2698750"/>
          <p14:tracePt t="39997" x="1314450" y="2698750"/>
          <p14:tracePt t="40004" x="1317625" y="2698750"/>
          <p14:tracePt t="40018" x="1323975" y="2698750"/>
          <p14:tracePt t="40025" x="1333500" y="2698750"/>
          <p14:tracePt t="40041" x="1336675" y="2698750"/>
          <p14:tracePt t="40057" x="1349375" y="2698750"/>
          <p14:tracePt t="40074" x="1358900" y="2698750"/>
          <p14:tracePt t="40090" x="1371600" y="2705100"/>
          <p14:tracePt t="40106" x="1387475" y="2705100"/>
          <p14:tracePt t="40123" x="1397000" y="2705100"/>
          <p14:tracePt t="40125" x="1403350" y="2705100"/>
          <p14:tracePt t="40139" x="1412875" y="2705100"/>
          <p14:tracePt t="40156" x="1422400" y="2705100"/>
          <p14:tracePt t="40172" x="1438275" y="2705100"/>
          <p14:tracePt t="40190" x="1450975" y="2705100"/>
          <p14:tracePt t="40207" x="1473200" y="2705100"/>
          <p14:tracePt t="40223" x="1489075" y="2708275"/>
          <p14:tracePt t="40240" x="1508125" y="2708275"/>
          <p14:tracePt t="40256" x="1517650" y="2714625"/>
          <p14:tracePt t="40272" x="1527175" y="2714625"/>
          <p14:tracePt t="40290" x="1549400" y="2714625"/>
          <p14:tracePt t="40306" x="1571625" y="2727325"/>
          <p14:tracePt t="40325" x="1612900" y="2733675"/>
          <p14:tracePt t="40340" x="1641475" y="2743200"/>
          <p14:tracePt t="40357" x="1679575" y="2755900"/>
          <p14:tracePt t="40374" x="1717675" y="2762250"/>
          <p14:tracePt t="40389" x="1727200" y="2768600"/>
          <p14:tracePt t="41374" x="1765300" y="2774950"/>
          <p14:tracePt t="41381" x="1812925" y="2784475"/>
          <p14:tracePt t="41389" x="1838325" y="2790825"/>
          <p14:tracePt t="41406" x="1898650" y="2797175"/>
          <p14:tracePt t="41423" x="2003425" y="2797175"/>
          <p14:tracePt t="41439" x="2108200" y="2797175"/>
          <p14:tracePt t="41457" x="2222500" y="2797175"/>
          <p14:tracePt t="41490" x="2533650" y="2797175"/>
          <p14:tracePt t="41523" x="2660650" y="2797175"/>
          <p14:tracePt t="41539" x="2682875" y="2797175"/>
          <p14:tracePt t="41556" x="2695575" y="2797175"/>
          <p14:tracePt t="41573" x="2727325" y="2797175"/>
          <p14:tracePt t="41589" x="2749550" y="2797175"/>
          <p14:tracePt t="41606" x="2781300" y="2797175"/>
          <p14:tracePt t="41623" x="2813050" y="2797175"/>
          <p14:tracePt t="41640" x="2835275" y="2797175"/>
          <p14:tracePt t="41656" x="2844800" y="2797175"/>
          <p14:tracePt t="41673" x="2860675" y="2797175"/>
          <p14:tracePt t="41689" x="2873375" y="2797175"/>
          <p14:tracePt t="41706" x="2882900" y="2797175"/>
          <p14:tracePt t="41723" x="2898775" y="2797175"/>
          <p14:tracePt t="41739" x="2908300" y="2797175"/>
          <p14:tracePt t="41756" x="2930525" y="2797175"/>
          <p14:tracePt t="41773" x="2943225" y="2797175"/>
          <p14:tracePt t="41789" x="2955925" y="2797175"/>
          <p14:tracePt t="41806" x="2965450" y="2797175"/>
          <p14:tracePt t="41823" x="2997200" y="2797175"/>
          <p14:tracePt t="41839" x="3019425" y="2797175"/>
          <p14:tracePt t="41857" x="3063875" y="2797175"/>
          <p14:tracePt t="41873" x="3111500" y="2797175"/>
          <p14:tracePt t="41889" x="3130550" y="2797175"/>
          <p14:tracePt t="41906" x="3146425" y="2797175"/>
          <p14:tracePt t="41923" x="3162300" y="2797175"/>
          <p14:tracePt t="41939" x="3165475" y="2797175"/>
          <p14:tracePt t="41955" x="3171825" y="2797175"/>
          <p14:tracePt t="41973" x="3187700" y="2797175"/>
          <p14:tracePt t="41989" x="3206750" y="2797175"/>
          <p14:tracePt t="42006" x="3238500" y="2787650"/>
          <p14:tracePt t="42023" x="3292475" y="2787650"/>
          <p14:tracePt t="42039" x="3324225" y="2784475"/>
          <p14:tracePt t="42056" x="3340100" y="2784475"/>
          <p14:tracePt t="42072" x="3352800" y="2784475"/>
          <p14:tracePt t="42089" x="3368675" y="2784475"/>
          <p14:tracePt t="42106" x="3378200" y="2784475"/>
          <p14:tracePt t="42122" x="3406775" y="2778125"/>
          <p14:tracePt t="42138" x="3429000" y="2778125"/>
          <p14:tracePt t="42156" x="3451225" y="2778125"/>
          <p14:tracePt t="42173" x="3463925" y="2778125"/>
          <p14:tracePt t="42189" x="3479800" y="2778125"/>
          <p14:tracePt t="42206" x="3486150" y="2778125"/>
          <p14:tracePt t="43094" x="3470275" y="2778125"/>
          <p14:tracePt t="43100" x="3451225" y="2781300"/>
          <p14:tracePt t="43108" x="3425825" y="2787650"/>
          <p14:tracePt t="43123" x="3387725" y="2800350"/>
          <p14:tracePt t="43139" x="3343275" y="2813050"/>
          <p14:tracePt t="43157" x="3228975" y="2851150"/>
          <p14:tracePt t="43173" x="3098800" y="2876550"/>
          <p14:tracePt t="43206" x="2838450" y="2936875"/>
          <p14:tracePt t="43238" x="2508250" y="2981325"/>
          <p14:tracePt t="43257" x="2298700" y="3016250"/>
          <p14:tracePt t="43272" x="2181225" y="3032125"/>
          <p14:tracePt t="43289" x="2051050" y="3051175"/>
          <p14:tracePt t="43307" x="1854200" y="3076575"/>
          <p14:tracePt t="43323" x="1733550" y="3111500"/>
          <p14:tracePt t="43339" x="1644650" y="3143250"/>
          <p14:tracePt t="43356" x="1504950" y="3200400"/>
          <p14:tracePt t="43373" x="1397000" y="3235325"/>
          <p14:tracePt t="43389" x="1308100" y="3276600"/>
          <p14:tracePt t="43407" x="1181100" y="3314700"/>
          <p14:tracePt t="43423" x="1095375" y="3330575"/>
          <p14:tracePt t="43440" x="996950" y="3352800"/>
          <p14:tracePt t="43457" x="911225" y="3359150"/>
          <p14:tracePt t="43473" x="866775" y="3359150"/>
          <p14:tracePt t="43489" x="838200" y="3359150"/>
          <p14:tracePt t="43506" x="800100" y="3359150"/>
          <p14:tracePt t="43522" x="777875" y="3359150"/>
          <p14:tracePt t="43539" x="755650" y="3359150"/>
          <p14:tracePt t="43557" x="739775" y="3359150"/>
          <p14:tracePt t="43573" x="730250" y="3343275"/>
          <p14:tracePt t="43590" x="723900" y="3333750"/>
          <p14:tracePt t="43607" x="723900" y="3317875"/>
          <p14:tracePt t="43623" x="730250" y="3308350"/>
          <p14:tracePt t="43639" x="755650" y="3292475"/>
          <p14:tracePt t="43655" x="784225" y="3273425"/>
          <p14:tracePt t="43672" x="828675" y="3228975"/>
          <p14:tracePt t="43689" x="847725" y="3213100"/>
          <p14:tracePt t="43706" x="863600" y="3197225"/>
          <p14:tracePt t="43722" x="889000" y="3162300"/>
          <p14:tracePt t="43739" x="901700" y="3146425"/>
          <p14:tracePt t="43757" x="917575" y="3111500"/>
          <p14:tracePt t="43773" x="927100" y="3095625"/>
          <p14:tracePt t="43789" x="942975" y="3079750"/>
          <p14:tracePt t="43806" x="949325" y="3054350"/>
          <p14:tracePt t="43822" x="949325" y="3044825"/>
          <p14:tracePt t="43839" x="949325" y="3035300"/>
          <p14:tracePt t="43856" x="949325" y="3022600"/>
          <p14:tracePt t="43873" x="949325" y="3013075"/>
          <p14:tracePt t="43907" x="927100" y="3009900"/>
          <p14:tracePt t="43923" x="917575" y="3009900"/>
          <p14:tracePt t="43939" x="895350" y="3003550"/>
          <p14:tracePt t="43956" x="847725" y="3003550"/>
          <p14:tracePt t="43972" x="812800" y="3003550"/>
          <p14:tracePt t="43989" x="774700" y="3003550"/>
          <p14:tracePt t="44007" x="717550" y="3013075"/>
          <p14:tracePt t="44023" x="679450" y="3032125"/>
          <p14:tracePt t="44040" x="641350" y="3044825"/>
          <p14:tracePt t="44056" x="581025" y="3051175"/>
          <p14:tracePt t="44072" x="542925" y="3051175"/>
          <p14:tracePt t="44089" x="520700" y="3057525"/>
          <p14:tracePt t="44106" x="479425" y="3067050"/>
          <p14:tracePt t="44122" x="447675" y="3086100"/>
          <p14:tracePt t="44139" x="438150" y="3092450"/>
          <p14:tracePt t="44156" x="422275" y="3095625"/>
          <p14:tracePt t="44172" x="412750" y="3101975"/>
          <p14:tracePt t="44189" x="396875" y="3101975"/>
          <p14:tracePt t="44206" x="384175" y="3101975"/>
          <p14:tracePt t="44222" x="374650" y="3108325"/>
          <p14:tracePt t="44238" x="365125" y="3108325"/>
          <p14:tracePt t="44256" x="342900" y="3108325"/>
          <p14:tracePt t="44272" x="339725" y="3108325"/>
          <p14:tracePt t="44315" x="333375" y="3108325"/>
          <p14:tracePt t="44393" x="333375" y="3111500"/>
          <p14:tracePt t="44898" x="330200" y="3117850"/>
          <p14:tracePt t="44905" x="330200" y="3121025"/>
          <p14:tracePt t="44912" x="330200" y="3127375"/>
          <p14:tracePt t="44922" x="330200" y="3130550"/>
          <p14:tracePt t="44939" x="330200" y="3152775"/>
          <p14:tracePt t="44955" x="339725" y="3225800"/>
          <p14:tracePt t="44972" x="377825" y="3292475"/>
          <p14:tracePt t="45005" x="558800" y="3530600"/>
          <p14:tracePt t="45038" x="828675" y="3686175"/>
          <p14:tracePt t="45056" x="968375" y="3752850"/>
          <p14:tracePt t="45073" x="1031875" y="3765550"/>
          <p14:tracePt t="45089" x="1069975" y="3771900"/>
          <p14:tracePt t="45106" x="1123950" y="3778250"/>
          <p14:tracePt t="45123" x="1155700" y="3778250"/>
          <p14:tracePt t="45140" x="1184275" y="3778250"/>
          <p14:tracePt t="45143" x="1203325" y="3778250"/>
          <p14:tracePt t="45156" x="1231900" y="3778250"/>
          <p14:tracePt t="45172" x="1254125" y="3768725"/>
          <p14:tracePt t="45189" x="1285875" y="3756025"/>
          <p14:tracePt t="45205" x="1320800" y="3740150"/>
          <p14:tracePt t="45222" x="1336675" y="3721100"/>
          <p14:tracePt t="45239" x="1362075" y="3711575"/>
          <p14:tracePt t="45255" x="1403350" y="3692525"/>
          <p14:tracePt t="45272" x="1441450" y="3679825"/>
          <p14:tracePt t="45289" x="1473200" y="3667125"/>
          <p14:tracePt t="45306" x="1520825" y="3641725"/>
          <p14:tracePt t="45322" x="1546225" y="3632200"/>
          <p14:tracePt t="45339" x="1574800" y="3619500"/>
          <p14:tracePt t="45355" x="1612900" y="3575050"/>
          <p14:tracePt t="45372" x="1644650" y="3549650"/>
          <p14:tracePt t="45390" x="1670050" y="3517900"/>
          <p14:tracePt t="45406" x="1685925" y="3482975"/>
          <p14:tracePt t="45423" x="1704975" y="3457575"/>
          <p14:tracePt t="45439" x="1714500" y="3448050"/>
          <p14:tracePt t="45456" x="1730375" y="3435350"/>
          <p14:tracePt t="45472" x="1739900" y="3419475"/>
          <p14:tracePt t="45488" x="1755775" y="3409950"/>
          <p14:tracePt t="45505" x="1765300" y="3394075"/>
          <p14:tracePt t="45522" x="1765300" y="3384550"/>
          <p14:tracePt t="45576" x="1765300" y="3378200"/>
          <p14:tracePt t="45591" x="1765300" y="3368675"/>
          <p14:tracePt t="45612" x="1765300" y="3362325"/>
          <p14:tracePt t="45619" x="1762125" y="3362325"/>
          <p14:tracePt t="45627" x="1758950" y="3359150"/>
          <p14:tracePt t="45638" x="1746250" y="3352800"/>
          <p14:tracePt t="45655" x="1733550" y="3349625"/>
          <p14:tracePt t="45672" x="1724025" y="3343275"/>
          <p14:tracePt t="45688" x="1714500" y="3340100"/>
          <p14:tracePt t="45705" x="1692275" y="3327400"/>
          <p14:tracePt t="45721" x="1676400" y="3317875"/>
          <p14:tracePt t="45739" x="1654175" y="3305175"/>
          <p14:tracePt t="45755" x="1612900" y="3289300"/>
          <p14:tracePt t="45772" x="1565275" y="3276600"/>
          <p14:tracePt t="45789" x="1527175" y="3257550"/>
          <p14:tracePt t="45805" x="1479550" y="3238500"/>
          <p14:tracePt t="45823" x="1447800" y="3225800"/>
          <p14:tracePt t="45839" x="1425575" y="3213100"/>
          <p14:tracePt t="45856" x="1381125" y="3190875"/>
          <p14:tracePt t="45872" x="1358900" y="3184525"/>
          <p14:tracePt t="45889" x="1330325" y="3178175"/>
          <p14:tracePt t="45905" x="1266825" y="3178175"/>
          <p14:tracePt t="45922" x="1231900" y="3178175"/>
          <p14:tracePt t="45940" x="1193800" y="3178175"/>
          <p14:tracePt t="45955" x="1139825" y="3178175"/>
          <p14:tracePt t="45972" x="1111250" y="3178175"/>
          <p14:tracePt t="45989" x="1079500" y="3178175"/>
          <p14:tracePt t="46005" x="1047750" y="3178175"/>
          <p14:tracePt t="46022" x="1019175" y="3178175"/>
          <p14:tracePt t="46039" x="990600" y="3178175"/>
          <p14:tracePt t="46056" x="933450" y="3178175"/>
          <p14:tracePt t="46072" x="898525" y="3178175"/>
          <p14:tracePt t="46090" x="850900" y="3178175"/>
          <p14:tracePt t="46106" x="828675" y="3178175"/>
          <p14:tracePt t="46122" x="806450" y="3178175"/>
          <p14:tracePt t="46139" x="777875" y="3178175"/>
          <p14:tracePt t="46141" x="765175" y="3178175"/>
          <p14:tracePt t="46155" x="736600" y="3178175"/>
          <p14:tracePt t="46172" x="714375" y="3178175"/>
          <p14:tracePt t="46190" x="682625" y="3178175"/>
          <p14:tracePt t="46206" x="666750" y="3178175"/>
          <p14:tracePt t="46223" x="657225" y="3178175"/>
          <p14:tracePt t="46240" x="641350" y="3178175"/>
          <p14:tracePt t="46256" x="628650" y="3178175"/>
          <p14:tracePt t="46272" x="619125" y="3178175"/>
          <p14:tracePt t="46288" x="606425" y="3178175"/>
          <p14:tracePt t="46305" x="593725" y="3178175"/>
          <p14:tracePt t="46322" x="584200" y="3178175"/>
          <p14:tracePt t="46341" x="577850" y="3200400"/>
          <p14:tracePt t="46356" x="568325" y="3209925"/>
          <p14:tracePt t="46372" x="568325" y="3219450"/>
          <p14:tracePt t="46389" x="568325" y="3222625"/>
          <p14:tracePt t="46406" x="561975" y="3228975"/>
          <p14:tracePt t="46422" x="558800" y="3238500"/>
          <p14:tracePt t="46439" x="558800" y="3254375"/>
          <p14:tracePt t="46455" x="552450" y="3267075"/>
          <p14:tracePt t="46473" x="552450" y="3276600"/>
          <p14:tracePt t="46490" x="552450" y="3298825"/>
          <p14:tracePt t="46506" x="552450" y="3308350"/>
          <p14:tracePt t="46522" x="552450" y="3317875"/>
          <p14:tracePt t="46539" x="552450" y="3330575"/>
          <p14:tracePt t="46555" x="552450" y="3346450"/>
          <p14:tracePt t="46572" x="552450" y="3352800"/>
          <p14:tracePt t="46606" x="558800" y="3355975"/>
          <p14:tracePt t="46622" x="571500" y="3365500"/>
          <p14:tracePt t="46640" x="619125" y="3384550"/>
          <p14:tracePt t="46656" x="641350" y="3403600"/>
          <p14:tracePt t="46672" x="673100" y="3409950"/>
          <p14:tracePt t="46689" x="692150" y="3413125"/>
          <p14:tracePt t="46706" x="708025" y="3413125"/>
          <p14:tracePt t="46721" x="717550" y="3413125"/>
          <p14:tracePt t="46739" x="739775" y="3413125"/>
          <p14:tracePt t="46756" x="768350" y="3413125"/>
          <p14:tracePt t="46772" x="803275" y="3413125"/>
          <p14:tracePt t="46789" x="889000" y="3413125"/>
          <p14:tracePt t="46806" x="920750" y="3419475"/>
          <p14:tracePt t="46822" x="949325" y="3419475"/>
          <p14:tracePt t="46839" x="962025" y="3419475"/>
          <p14:tracePt t="46855" x="974725" y="3419475"/>
          <p14:tracePt t="46872" x="984250" y="3419475"/>
          <p14:tracePt t="46889" x="1003300" y="3419475"/>
          <p14:tracePt t="46906" x="1012825" y="3425825"/>
          <p14:tracePt t="46923" x="1022350" y="3429000"/>
          <p14:tracePt t="46939" x="1057275" y="3438525"/>
          <p14:tracePt t="46955" x="1066800" y="3438525"/>
          <p14:tracePt t="46972" x="1076325" y="3438525"/>
          <p14:tracePt t="46989" x="1085850" y="3438525"/>
          <p14:tracePt t="47005" x="1092200" y="3438525"/>
          <p14:tracePt t="47022" x="1104900" y="3438525"/>
          <p14:tracePt t="47039" x="1120775" y="3438525"/>
          <p14:tracePt t="47056" x="1143000" y="3438525"/>
          <p14:tracePt t="47072" x="1171575" y="3444875"/>
          <p14:tracePt t="47089" x="1193800" y="3444875"/>
          <p14:tracePt t="47105" x="1206500" y="3444875"/>
          <p14:tracePt t="47122" x="1216025" y="3444875"/>
          <p14:tracePt t="47140" x="1238250" y="3444875"/>
          <p14:tracePt t="47155" x="1266825" y="3444875"/>
          <p14:tracePt t="47173" x="1304925" y="3435350"/>
          <p14:tracePt t="47190" x="1444625" y="3422650"/>
          <p14:tracePt t="47206" x="1552575" y="3403600"/>
          <p14:tracePt t="47222" x="1625600" y="3397250"/>
          <p14:tracePt t="47239" x="1708150" y="3378200"/>
          <p14:tracePt t="47255" x="1736725" y="3371850"/>
          <p14:tracePt t="47272" x="1762125" y="3359150"/>
          <p14:tracePt t="47289" x="1803400" y="3349625"/>
          <p14:tracePt t="47305" x="1838325" y="3349625"/>
          <p14:tracePt t="47322" x="1866900" y="3349625"/>
          <p14:tracePt t="47339" x="1924050" y="3349625"/>
          <p14:tracePt t="47356" x="1952625" y="3349625"/>
          <p14:tracePt t="47372" x="1974850" y="3349625"/>
          <p14:tracePt t="47389" x="1993900" y="3349625"/>
          <p14:tracePt t="47405" x="2009775" y="3349625"/>
          <p14:tracePt t="47422" x="2019300" y="3343275"/>
          <p14:tracePt t="47439" x="2041525" y="3333750"/>
          <p14:tracePt t="47455" x="2057400" y="3321050"/>
          <p14:tracePt t="47472" x="2066925" y="3321050"/>
          <p14:tracePt t="47489" x="2082800" y="3321050"/>
          <p14:tracePt t="47506" x="2092325" y="3321050"/>
          <p14:tracePt t="47522" x="2092325" y="3317875"/>
          <p14:tracePt t="47539" x="2092325" y="3308350"/>
          <p14:tracePt t="47556" x="2092325" y="3298825"/>
          <p14:tracePt t="47572" x="2092325" y="3292475"/>
          <p14:tracePt t="47682" x="2092325" y="3289300"/>
          <p14:tracePt t="47688" x="2089150" y="3282950"/>
          <p14:tracePt t="47705" x="2079625" y="3267075"/>
          <p14:tracePt t="47721" x="2070100" y="3263900"/>
          <p14:tracePt t="47738" x="2051050" y="3257550"/>
          <p14:tracePt t="47756" x="2038350" y="3257550"/>
          <p14:tracePt t="47772" x="2028825" y="3257550"/>
          <p14:tracePt t="47789" x="2016125" y="3257550"/>
          <p14:tracePt t="47806" x="2000250" y="3257550"/>
          <p14:tracePt t="47822" x="1990725" y="3257550"/>
          <p14:tracePt t="47838" x="1974850" y="3257550"/>
          <p14:tracePt t="47855" x="1965325" y="3257550"/>
          <p14:tracePt t="47872" x="1949450" y="3257550"/>
          <p14:tracePt t="47889" x="1936750" y="3257550"/>
          <p14:tracePt t="47906" x="1927225" y="3257550"/>
          <p14:tracePt t="47922" x="1917700" y="3257550"/>
          <p14:tracePt t="47939" x="1895475" y="3257550"/>
          <p14:tracePt t="47956" x="1885950" y="3257550"/>
          <p14:tracePt t="47972" x="1876425" y="3257550"/>
          <p14:tracePt t="47989" x="1863725" y="3254375"/>
          <p14:tracePt t="48005" x="1847850" y="3248025"/>
          <p14:tracePt t="48022" x="1838325" y="3241675"/>
          <p14:tracePt t="48039" x="1822450" y="3241675"/>
          <p14:tracePt t="48056" x="1812925" y="3241675"/>
          <p14:tracePt t="48072" x="1784350" y="3238500"/>
          <p14:tracePt t="48089" x="1711325" y="3209925"/>
          <p14:tracePt t="48106" x="1638300" y="3203575"/>
          <p14:tracePt t="48122" x="1577975" y="3203575"/>
          <p14:tracePt t="48139" x="1501775" y="3203575"/>
          <p14:tracePt t="48155" x="1457325" y="3203575"/>
          <p14:tracePt t="48172" x="1419225" y="3203575"/>
          <p14:tracePt t="48189" x="1358900" y="3203575"/>
          <p14:tracePt t="48206" x="1314450" y="3203575"/>
          <p14:tracePt t="48222" x="1270000" y="3203575"/>
          <p14:tracePt t="48239" x="1216025" y="3203575"/>
          <p14:tracePt t="48255" x="1193800" y="3203575"/>
          <p14:tracePt t="48272" x="1171575" y="3203575"/>
          <p14:tracePt t="48289" x="1149350" y="3203575"/>
          <p14:tracePt t="48305" x="1139825" y="3206750"/>
          <p14:tracePt t="48322" x="1130300" y="3222625"/>
          <p14:tracePt t="48338" x="1111250" y="3235325"/>
          <p14:tracePt t="48355" x="1101725" y="3241675"/>
          <p14:tracePt t="48372" x="1089025" y="3251200"/>
          <p14:tracePt t="48389" x="1076325" y="3260725"/>
          <p14:tracePt t="48405" x="1057275" y="3276600"/>
          <p14:tracePt t="48422" x="1047750" y="3282950"/>
          <p14:tracePt t="48438" x="1035050" y="3295650"/>
          <p14:tracePt t="48455" x="1025525" y="3302000"/>
          <p14:tracePt t="48472" x="1009650" y="3311525"/>
          <p14:tracePt t="48488" x="1003300" y="3333750"/>
          <p14:tracePt t="48505" x="996950" y="3343275"/>
          <p14:tracePt t="48522" x="996950" y="3349625"/>
          <p14:tracePt t="48539" x="996950" y="3362325"/>
          <p14:tracePt t="48555" x="996950" y="3378200"/>
          <p14:tracePt t="48572" x="996950" y="3387725"/>
          <p14:tracePt t="48588" x="996950" y="3403600"/>
          <p14:tracePt t="48606" x="996950" y="3413125"/>
          <p14:tracePt t="48624" x="996950" y="3432175"/>
          <p14:tracePt t="48639" x="1006475" y="3438525"/>
          <p14:tracePt t="48655" x="1019175" y="3441700"/>
          <p14:tracePt t="48659" x="1025525" y="3448050"/>
          <p14:tracePt t="48672" x="1035050" y="3448050"/>
          <p14:tracePt t="48688" x="1076325" y="3460750"/>
          <p14:tracePt t="48705" x="1092200" y="3463925"/>
          <p14:tracePt t="48721" x="1101725" y="3463925"/>
          <p14:tracePt t="48738" x="1123950" y="3463925"/>
          <p14:tracePt t="48781" x="1127125" y="3463925"/>
          <p14:tracePt t="48789" x="1133475" y="3463925"/>
          <p14:tracePt t="48806" x="1143000" y="3463925"/>
          <p14:tracePt t="48822" x="1158875" y="3463925"/>
          <p14:tracePt t="48839" x="1196975" y="3463925"/>
          <p14:tracePt t="48855" x="1212850" y="3463925"/>
          <p14:tracePt t="48873" x="1235075" y="3463925"/>
          <p14:tracePt t="48959" x="1238250" y="3463925"/>
          <p14:tracePt t="49467" x="1270000" y="3463925"/>
          <p14:tracePt t="49475" x="1304925" y="3463925"/>
          <p14:tracePt t="49489" x="1441450" y="3463925"/>
          <p14:tracePt t="49505" x="1590675" y="3463925"/>
          <p14:tracePt t="49523" x="1797050" y="3463925"/>
          <p14:tracePt t="49538" x="1946275" y="3463925"/>
          <p14:tracePt t="49555" x="2051050" y="3463925"/>
          <p14:tracePt t="49589" x="2330450" y="3482975"/>
          <p14:tracePt t="49623" x="2568575" y="3505200"/>
          <p14:tracePt t="49639" x="2686050" y="3521075"/>
          <p14:tracePt t="49656" x="2759075" y="3530600"/>
          <p14:tracePt t="49672" x="2844800" y="3530600"/>
          <p14:tracePt t="49688" x="2901950" y="3530600"/>
          <p14:tracePt t="49705" x="2962275" y="3530600"/>
          <p14:tracePt t="49722" x="3048000" y="3530600"/>
          <p14:tracePt t="49738" x="3127375" y="3530600"/>
          <p14:tracePt t="49755" x="3187700" y="3530600"/>
          <p14:tracePt t="49773" x="3267075" y="3530600"/>
          <p14:tracePt t="49789" x="3311525" y="3530600"/>
          <p14:tracePt t="49805" x="3355975" y="3530600"/>
          <p14:tracePt t="49822" x="3416300" y="3527425"/>
          <p14:tracePt t="49838" x="3448050" y="3527425"/>
          <p14:tracePt t="49855" x="3489325" y="3527425"/>
          <p14:tracePt t="49872" x="3524250" y="3514725"/>
          <p14:tracePt t="49889" x="3540125" y="3508375"/>
          <p14:tracePt t="49905" x="3552825" y="3505200"/>
          <p14:tracePt t="49922" x="3556000" y="3482975"/>
          <p14:tracePt t="49939" x="3556000" y="3460750"/>
          <p14:tracePt t="49955" x="3552825" y="3416300"/>
          <p14:tracePt t="49972" x="3533775" y="3352800"/>
          <p14:tracePt t="49988" x="3521075" y="3330575"/>
          <p14:tracePt t="50005" x="3511550" y="3321050"/>
          <p14:tracePt t="50022" x="3495675" y="3298825"/>
          <p14:tracePt t="50039" x="3473450" y="3289300"/>
          <p14:tracePt t="50056" x="3444875" y="3276600"/>
          <p14:tracePt t="50072" x="3400425" y="3238500"/>
          <p14:tracePt t="50088" x="3375025" y="3219450"/>
          <p14:tracePt t="50104" x="3359150" y="3209925"/>
          <p14:tracePt t="50122" x="3340100" y="3190875"/>
          <p14:tracePt t="50138" x="3330575" y="3178175"/>
          <p14:tracePt t="50155" x="3314700" y="3168650"/>
          <p14:tracePt t="50172" x="3270250" y="3152775"/>
          <p14:tracePt t="50189" x="3213100" y="3117850"/>
          <p14:tracePt t="50205" x="3149600" y="3101975"/>
          <p14:tracePt t="50222" x="3076575" y="3082925"/>
          <p14:tracePt t="50238" x="3041650" y="3082925"/>
          <p14:tracePt t="50255" x="2997200" y="3082925"/>
          <p14:tracePt t="50272" x="2927350" y="3082925"/>
          <p14:tracePt t="50288" x="2863850" y="3067050"/>
          <p14:tracePt t="50305" x="2806700" y="3067050"/>
          <p14:tracePt t="50322" x="2733675" y="3060700"/>
          <p14:tracePt t="50339" x="2692400" y="3060700"/>
          <p14:tracePt t="50355" x="2654300" y="3060700"/>
          <p14:tracePt t="50372" x="2584450" y="3054350"/>
          <p14:tracePt t="50388" x="2530475" y="3054350"/>
          <p14:tracePt t="50405" x="2479675" y="3054350"/>
          <p14:tracePt t="50422" x="2416175" y="3054350"/>
          <p14:tracePt t="50438" x="2387600" y="3054350"/>
          <p14:tracePt t="50455" x="2359025" y="3057525"/>
          <p14:tracePt t="50472" x="2317750" y="3063875"/>
          <p14:tracePt t="50489" x="2308225" y="3063875"/>
          <p14:tracePt t="50505" x="2295525" y="3073400"/>
          <p14:tracePt t="50521" x="2282825" y="3079750"/>
          <p14:tracePt t="50538" x="2266950" y="3086100"/>
          <p14:tracePt t="50555" x="2257425" y="3089275"/>
          <p14:tracePt t="50572" x="2241550" y="3105150"/>
          <p14:tracePt t="50589" x="2232025" y="3108325"/>
          <p14:tracePt t="50605" x="2216150" y="3114675"/>
          <p14:tracePt t="50622" x="2200275" y="3130550"/>
          <p14:tracePt t="50638" x="2190750" y="3140075"/>
          <p14:tracePt t="50654" x="2181225" y="3146425"/>
          <p14:tracePt t="50671" x="2162175" y="3155950"/>
          <p14:tracePt t="50688" x="2152650" y="3165475"/>
          <p14:tracePt t="50693" x="2146300" y="3175000"/>
          <p14:tracePt t="50705" x="2139950" y="3175000"/>
          <p14:tracePt t="50722" x="2127250" y="3190875"/>
          <p14:tracePt t="50739" x="2111375" y="3200400"/>
          <p14:tracePt t="50755" x="2111375" y="3209925"/>
          <p14:tracePt t="50771" x="2111375" y="3232150"/>
          <p14:tracePt t="50788" x="2111375" y="3241675"/>
          <p14:tracePt t="50805" x="2111375" y="3251200"/>
          <p14:tracePt t="50821" x="2111375" y="3282950"/>
          <p14:tracePt t="50838" x="2111375" y="3305175"/>
          <p14:tracePt t="50855" x="2114550" y="3336925"/>
          <p14:tracePt t="50872" x="2136775" y="3359150"/>
          <p14:tracePt t="50889" x="2146300" y="3368675"/>
          <p14:tracePt t="50905" x="2146300" y="3378200"/>
          <p14:tracePt t="50922" x="2146300" y="3397250"/>
          <p14:tracePt t="50938" x="2146300" y="3406775"/>
          <p14:tracePt t="50954" x="2146300" y="3416300"/>
          <p14:tracePt t="50988" x="2155825" y="3422650"/>
          <p14:tracePt t="51005" x="2162175" y="3422650"/>
          <p14:tracePt t="51022" x="2174875" y="3425825"/>
          <p14:tracePt t="51039" x="2181225" y="3425825"/>
          <p14:tracePt t="51055" x="2181225" y="3438525"/>
          <p14:tracePt t="51108" x="2187575" y="3438525"/>
          <p14:tracePt t="51115" x="2190750" y="3441700"/>
          <p14:tracePt t="51122" x="2197100" y="3441700"/>
          <p14:tracePt t="51138" x="2206625" y="3441700"/>
          <p14:tracePt t="51157" x="2225675" y="3441700"/>
          <p14:tracePt t="51172" x="2235200" y="3441700"/>
          <p14:tracePt t="51188" x="2241550" y="3441700"/>
          <p14:tracePt t="51205" x="2244725" y="3441700"/>
          <p14:tracePt t="51222" x="2260600" y="3441700"/>
          <p14:tracePt t="51238" x="2276475" y="3441700"/>
          <p14:tracePt t="51254" x="2286000" y="3441700"/>
          <p14:tracePt t="51272" x="2298700" y="3448050"/>
          <p14:tracePt t="51288" x="2308225" y="3448050"/>
          <p14:tracePt t="51305" x="2324100" y="3451225"/>
          <p14:tracePt t="51322" x="2339975" y="3457575"/>
          <p14:tracePt t="51338" x="2349500" y="3457575"/>
          <p14:tracePt t="51355" x="2359025" y="3457575"/>
          <p14:tracePt t="51371" x="2378075" y="3457575"/>
          <p14:tracePt t="51388" x="2387600" y="3457575"/>
          <p14:tracePt t="51406" x="2416175" y="3457575"/>
          <p14:tracePt t="51422" x="2444750" y="3463925"/>
          <p14:tracePt t="51439" x="2466975" y="3470275"/>
          <p14:tracePt t="51456" x="2508250" y="3470275"/>
          <p14:tracePt t="51472" x="2530475" y="3470275"/>
          <p14:tracePt t="51488" x="2565400" y="3470275"/>
          <p14:tracePt t="51505" x="2609850" y="3470275"/>
          <p14:tracePt t="51521" x="2695575" y="3470275"/>
          <p14:tracePt t="51539" x="2778125" y="3470275"/>
          <p14:tracePt t="51556" x="2863850" y="3470275"/>
          <p14:tracePt t="51572" x="2908300" y="3470275"/>
          <p14:tracePt t="51588" x="2959100" y="3467100"/>
          <p14:tracePt t="51605" x="3048000" y="3451225"/>
          <p14:tracePt t="51621" x="3108325" y="3444875"/>
          <p14:tracePt t="51638" x="3168650" y="3444875"/>
          <p14:tracePt t="51655" x="3232150" y="3438525"/>
          <p14:tracePt t="51672" x="3282950" y="3432175"/>
          <p14:tracePt t="51689" x="3321050" y="3432175"/>
          <p14:tracePt t="51692" x="3346450" y="3432175"/>
          <p14:tracePt t="51706" x="3384550" y="3419475"/>
          <p14:tracePt t="51722" x="3425825" y="3419475"/>
          <p14:tracePt t="51738" x="3470275" y="3413125"/>
          <p14:tracePt t="51754" x="3502025" y="3413125"/>
          <p14:tracePt t="51772" x="3543300" y="3406775"/>
          <p14:tracePt t="51788" x="3571875" y="3406775"/>
          <p14:tracePt t="51806" x="3632200" y="3406775"/>
          <p14:tracePt t="51822" x="3663950" y="3406775"/>
          <p14:tracePt t="51839" x="3698875" y="3406775"/>
          <p14:tracePt t="51856" x="3733800" y="3406775"/>
          <p14:tracePt t="51872" x="3746500" y="3406775"/>
          <p14:tracePt t="51888" x="3756025" y="3406775"/>
          <p14:tracePt t="51905" x="3771900" y="3406775"/>
          <p14:tracePt t="51922" x="3781425" y="3406775"/>
          <p14:tracePt t="51938" x="3787775" y="3406775"/>
          <p14:tracePt t="51956" x="3797300" y="3413125"/>
          <p14:tracePt t="52200" x="3797300" y="3419475"/>
          <p14:tracePt t="52271" x="3797300" y="3422650"/>
          <p14:tracePt t="52278" x="3797300" y="3429000"/>
          <p14:tracePt t="52305" x="3781425" y="3432175"/>
          <p14:tracePt t="52338" x="3756025" y="3448050"/>
          <p14:tracePt t="52356" x="3711575" y="3473450"/>
          <p14:tracePt t="52372" x="3689350" y="3482975"/>
          <p14:tracePt t="52389" x="3644900" y="3495675"/>
          <p14:tracePt t="52405" x="3527425" y="3549650"/>
          <p14:tracePt t="52422" x="3451225" y="3581400"/>
          <p14:tracePt t="52438" x="3362325" y="3622675"/>
          <p14:tracePt t="52455" x="3244850" y="3667125"/>
          <p14:tracePt t="52471" x="3146425" y="3702050"/>
          <p14:tracePt t="52488" x="3070225" y="3717925"/>
          <p14:tracePt t="52505" x="2968625" y="3746500"/>
          <p14:tracePt t="52522" x="2879725" y="3784600"/>
          <p14:tracePt t="52539" x="2768600" y="3819525"/>
          <p14:tracePt t="52555" x="2565400" y="3883025"/>
          <p14:tracePt t="52571" x="2457450" y="3905250"/>
          <p14:tracePt t="52588" x="2362200" y="3921125"/>
          <p14:tracePt t="52605" x="2247900" y="3952875"/>
          <p14:tracePt t="52621" x="2203450" y="3965575"/>
          <p14:tracePt t="52639" x="2159000" y="3965575"/>
          <p14:tracePt t="52656" x="2098675" y="3965575"/>
          <p14:tracePt t="52672" x="2044700" y="3965575"/>
          <p14:tracePt t="52689" x="1990725" y="3956050"/>
          <p14:tracePt t="52705" x="1927225" y="3930650"/>
          <p14:tracePt t="52721" x="1905000" y="3917950"/>
          <p14:tracePt t="52738" x="1879600" y="3905250"/>
          <p14:tracePt t="52755" x="1838325" y="3889375"/>
          <p14:tracePt t="52771" x="1790700" y="3867150"/>
          <p14:tracePt t="52789" x="1752600" y="3854450"/>
          <p14:tracePt t="52805" x="1689100" y="3835400"/>
          <p14:tracePt t="52821" x="1644650" y="3822700"/>
          <p14:tracePt t="52838" x="1609725" y="3822700"/>
          <p14:tracePt t="52855" x="1574800" y="3822700"/>
          <p14:tracePt t="52871" x="1546225" y="3822700"/>
          <p14:tracePt t="52888" x="1524000" y="3822700"/>
          <p14:tracePt t="52905" x="1482725" y="3822700"/>
          <p14:tracePt t="52922" x="1463675" y="3822700"/>
          <p14:tracePt t="52939" x="1441450" y="3822700"/>
          <p14:tracePt t="52955" x="1425575" y="3822700"/>
          <p14:tracePt t="52971" x="1416050" y="3822700"/>
          <p14:tracePt t="52988" x="1406525" y="3822700"/>
          <p14:tracePt t="53004" x="1387475" y="3822700"/>
          <p14:tracePt t="53049" x="1403350" y="3822700"/>
          <p14:tracePt t="53056" x="1428750" y="3822700"/>
          <p14:tracePt t="53072" x="1520825" y="3822700"/>
          <p14:tracePt t="53089" x="1647825" y="3829050"/>
          <p14:tracePt t="53105" x="1844675" y="3854450"/>
          <p14:tracePt t="53121" x="1965325" y="3873500"/>
          <p14:tracePt t="53138" x="2041525" y="3892550"/>
          <p14:tracePt t="53154" x="2130425" y="3902075"/>
          <p14:tracePt t="53171" x="2165350" y="3902075"/>
          <p14:tracePt t="53188" x="2209800" y="3902075"/>
          <p14:tracePt t="53204" x="2289175" y="3902075"/>
          <p14:tracePt t="53221" x="2339975" y="3902075"/>
          <p14:tracePt t="53238" x="2384425" y="3902075"/>
          <p14:tracePt t="53255" x="2432050" y="3902075"/>
          <p14:tracePt t="53271" x="2460625" y="3902075"/>
          <p14:tracePt t="53288" x="2470150" y="3902075"/>
          <p14:tracePt t="53305" x="2482850" y="3902075"/>
          <p14:tracePt t="53321" x="2505075" y="3902075"/>
          <p14:tracePt t="53338" x="2527300" y="3902075"/>
          <p14:tracePt t="53355" x="2581275" y="3902075"/>
          <p14:tracePt t="53372" x="2635250" y="3902075"/>
          <p14:tracePt t="53388" x="2695575" y="3902075"/>
          <p14:tracePt t="53404" x="2774950" y="3883025"/>
          <p14:tracePt t="53421" x="2828925" y="3876675"/>
          <p14:tracePt t="53439" x="2879725" y="3863975"/>
          <p14:tracePt t="53455" x="2959100" y="3844925"/>
          <p14:tracePt t="53472" x="3013075" y="3832225"/>
          <p14:tracePt t="53488" x="3048000" y="3832225"/>
          <p14:tracePt t="53505" x="3114675" y="3816350"/>
          <p14:tracePt t="53521" x="3143250" y="3816350"/>
          <p14:tracePt t="53538" x="3165475" y="3816350"/>
          <p14:tracePt t="53554" x="3190875" y="3816350"/>
          <p14:tracePt t="53571" x="3200400" y="3816350"/>
          <p14:tracePt t="53588" x="3206750" y="3816350"/>
          <p14:tracePt t="53626" x="3209925" y="3816350"/>
          <p14:tracePt t="53640" x="3216275" y="3816350"/>
          <p14:tracePt t="53655" x="3219450" y="3816350"/>
          <p14:tracePt t="54347" x="3178175" y="3816350"/>
          <p14:tracePt t="54355" x="3130550" y="3816350"/>
          <p14:tracePt t="54371" x="2994025" y="3816350"/>
          <p14:tracePt t="54388" x="2774950" y="3822700"/>
          <p14:tracePt t="54404" x="2603500" y="3832225"/>
          <p14:tracePt t="54421" x="2409825" y="3841750"/>
          <p14:tracePt t="54439" x="2155825" y="3860800"/>
          <p14:tracePt t="54472" x="1866900" y="3886200"/>
          <p14:tracePt t="54505" x="1638300" y="3917950"/>
          <p14:tracePt t="54521" x="1574800" y="3924300"/>
          <p14:tracePt t="54538" x="1485900" y="3940175"/>
          <p14:tracePt t="54554" x="1431925" y="3946525"/>
          <p14:tracePt t="54571" x="1387475" y="3959225"/>
          <p14:tracePt t="54589" x="1317625" y="3959225"/>
          <p14:tracePt t="54605" x="1273175" y="3965575"/>
          <p14:tracePt t="54621" x="1250950" y="3965575"/>
          <p14:tracePt t="54639" x="1212850" y="3965575"/>
          <p14:tracePt t="54655" x="1190625" y="3965575"/>
          <p14:tracePt t="54671" x="1162050" y="3965575"/>
          <p14:tracePt t="54687" x="1139825" y="3965575"/>
          <p14:tracePt t="54704" x="1082675" y="3965575"/>
          <p14:tracePt t="54720" x="1041400" y="3965575"/>
          <p14:tracePt t="54737" x="1006475" y="3978275"/>
          <p14:tracePt t="54754" x="974725" y="3978275"/>
          <p14:tracePt t="54770" x="955675" y="3978275"/>
          <p14:tracePt t="54788" x="933450" y="3978275"/>
          <p14:tracePt t="54804" x="923925" y="3981450"/>
          <p14:tracePt t="54820" x="914400" y="3981450"/>
          <p14:tracePt t="54838" x="895350" y="3990975"/>
          <p14:tracePt t="54854" x="863600" y="4003675"/>
          <p14:tracePt t="54870" x="847725" y="4016375"/>
          <p14:tracePt t="54887" x="825500" y="4029075"/>
          <p14:tracePt t="54904" x="815975" y="4035425"/>
          <p14:tracePt t="54921" x="796925" y="4035425"/>
          <p14:tracePt t="54938" x="752475" y="4054475"/>
          <p14:tracePt t="54954" x="708025" y="4067175"/>
          <p14:tracePt t="54970" x="669925" y="4086225"/>
          <p14:tracePt t="54987" x="606425" y="4105275"/>
          <p14:tracePt t="55004" x="574675" y="4117975"/>
          <p14:tracePt t="55020" x="552450" y="4127500"/>
          <p14:tracePt t="55037" x="523875" y="4149725"/>
          <p14:tracePt t="55054" x="514350" y="4156075"/>
          <p14:tracePt t="55071" x="504825" y="4159250"/>
          <p14:tracePt t="55088" x="488950" y="4168775"/>
          <p14:tracePt t="55104" x="476250" y="4168775"/>
          <p14:tracePt t="55121" x="466725" y="4175125"/>
          <p14:tracePt t="55138" x="450850" y="4178300"/>
          <p14:tracePt t="55154" x="450850" y="4191000"/>
          <p14:tracePt t="55171" x="444500" y="4191000"/>
          <p14:tracePt t="55188" x="444500" y="4194175"/>
          <p14:tracePt t="55559" x="488950" y="4194175"/>
          <p14:tracePt t="55567" x="558800" y="4203700"/>
          <p14:tracePt t="55575" x="638175" y="4213225"/>
          <p14:tracePt t="55588" x="790575" y="4229100"/>
          <p14:tracePt t="55605" x="885825" y="4248150"/>
          <p14:tracePt t="55622" x="949325" y="4260850"/>
          <p14:tracePt t="55639" x="1031875" y="4286250"/>
          <p14:tracePt t="55671" x="1146175" y="4292600"/>
          <p14:tracePt t="55704" x="1301750" y="4292600"/>
          <p14:tracePt t="55721" x="1336675" y="4292600"/>
          <p14:tracePt t="55738" x="1377950" y="4292600"/>
          <p14:tracePt t="55754" x="1387475" y="4292600"/>
          <p14:tracePt t="55771" x="1403350" y="4292600"/>
          <p14:tracePt t="55788" x="1412875" y="4292600"/>
          <p14:tracePt t="55809" x="1416050" y="4292600"/>
          <p14:tracePt t="55821" x="1422400" y="4292600"/>
          <p14:tracePt t="55838" x="1431925" y="4292600"/>
          <p14:tracePt t="56259" x="1438275" y="4292600"/>
          <p14:tracePt t="56266" x="1447800" y="4292600"/>
          <p14:tracePt t="56273" x="1457325" y="4292600"/>
          <p14:tracePt t="56304" x="1482725" y="4292600"/>
          <p14:tracePt t="56338" x="1539875" y="4267200"/>
          <p14:tracePt t="56355" x="1584325" y="4254500"/>
          <p14:tracePt t="56371" x="1638300" y="4241800"/>
          <p14:tracePt t="56387" x="1781175" y="4235450"/>
          <p14:tracePt t="56404" x="1851025" y="4235450"/>
          <p14:tracePt t="56422" x="1901825" y="4229100"/>
          <p14:tracePt t="56438" x="1965325" y="4229100"/>
          <p14:tracePt t="56455" x="2009775" y="4222750"/>
          <p14:tracePt t="56473" x="2089150" y="4210050"/>
          <p14:tracePt t="56488" x="2139950" y="4203700"/>
          <p14:tracePt t="56504" x="2203450" y="4203700"/>
          <p14:tracePt t="56520" x="2263775" y="4194175"/>
          <p14:tracePt t="56538" x="2359025" y="4187825"/>
          <p14:tracePt t="56555" x="2419350" y="4187825"/>
          <p14:tracePt t="56571" x="2473325" y="4187825"/>
          <p14:tracePt t="56588" x="2533650" y="4187825"/>
          <p14:tracePt t="56604" x="2555875" y="4187825"/>
          <p14:tracePt t="56621" x="2584450" y="4187825"/>
          <p14:tracePt t="56638" x="2641600" y="4187825"/>
          <p14:tracePt t="56654" x="2676525" y="4187825"/>
          <p14:tracePt t="56671" x="2730500" y="4187825"/>
          <p14:tracePt t="56688" x="2794000" y="4175125"/>
          <p14:tracePt t="56705" x="2828925" y="4175125"/>
          <p14:tracePt t="56722" x="2857500" y="4171950"/>
          <p14:tracePt t="56738" x="2870200" y="4171950"/>
          <p14:tracePt t="56755" x="2879725" y="4171950"/>
          <p14:tracePt t="56770" x="2889250" y="4171950"/>
          <p14:tracePt t="56788" x="2901950" y="4171950"/>
          <p14:tracePt t="56821" x="2905125" y="4171950"/>
          <p14:tracePt t="57344" x="2911475" y="4171950"/>
          <p14:tracePt t="57350" x="2914650" y="4171950"/>
          <p14:tracePt t="60541" x="2892425" y="4184650"/>
          <p14:tracePt t="60549" x="2863850" y="4206875"/>
          <p14:tracePt t="60558" x="2813050" y="4251325"/>
          <p14:tracePt t="60571" x="2720975" y="4311650"/>
          <p14:tracePt t="60588" x="2625725" y="4387850"/>
          <p14:tracePt t="60604" x="2473325" y="4473575"/>
          <p14:tracePt t="60637" x="2241550" y="4559300"/>
          <p14:tracePt t="60671" x="1917700" y="4654550"/>
          <p14:tracePt t="60688" x="1797050" y="4699000"/>
          <p14:tracePt t="60705" x="1635125" y="4756150"/>
          <p14:tracePt t="60721" x="1562100" y="4772025"/>
          <p14:tracePt t="60738" x="1514475" y="4784725"/>
          <p14:tracePt t="60754" x="1454150" y="4791075"/>
          <p14:tracePt t="60770" x="1422400" y="4791075"/>
          <p14:tracePt t="60788" x="1393825" y="4791075"/>
          <p14:tracePt t="60805" x="1355725" y="4791075"/>
          <p14:tracePt t="60821" x="1323975" y="4791075"/>
          <p14:tracePt t="60837" x="1301750" y="4791075"/>
          <p14:tracePt t="60854" x="1289050" y="4791075"/>
          <p14:tracePt t="60871" x="1273175" y="4784725"/>
          <p14:tracePt t="60887" x="1263650" y="4775200"/>
          <p14:tracePt t="60904" x="1257300" y="4733925"/>
          <p14:tracePt t="60921" x="1266825" y="4695825"/>
          <p14:tracePt t="60941" x="1292225" y="4648200"/>
          <p14:tracePt t="60954" x="1317625" y="4600575"/>
          <p14:tracePt t="60971" x="1352550" y="4552950"/>
          <p14:tracePt t="60987" x="1377950" y="4514850"/>
          <p14:tracePt t="61004" x="1416050" y="4448175"/>
          <p14:tracePt t="61020" x="1438275" y="4394200"/>
          <p14:tracePt t="61037" x="1450975" y="4349750"/>
          <p14:tracePt t="61055" x="1457325" y="4302125"/>
          <p14:tracePt t="61071" x="1457325" y="4286250"/>
          <p14:tracePt t="61088" x="1457325" y="4276725"/>
          <p14:tracePt t="61105" x="1450975" y="4254500"/>
          <p14:tracePt t="61121" x="1441450" y="4244975"/>
          <p14:tracePt t="61137" x="1431925" y="4235450"/>
          <p14:tracePt t="61154" x="1384300" y="4219575"/>
          <p14:tracePt t="61170" x="1330325" y="4197350"/>
          <p14:tracePt t="61187" x="1266825" y="4184650"/>
          <p14:tracePt t="61204" x="1174750" y="4162425"/>
          <p14:tracePt t="61221" x="1111250" y="4149725"/>
          <p14:tracePt t="61237" x="1025525" y="4117975"/>
          <p14:tracePt t="61254" x="889000" y="4083050"/>
          <p14:tracePt t="61270" x="815975" y="4070350"/>
          <p14:tracePt t="61287" x="739775" y="4048125"/>
          <p14:tracePt t="61304" x="628650" y="4032250"/>
          <p14:tracePt t="61320" x="542925" y="4016375"/>
          <p14:tracePt t="61338" x="482600" y="4010025"/>
          <p14:tracePt t="61354" x="403225" y="4010025"/>
          <p14:tracePt t="61370" x="349250" y="4010025"/>
          <p14:tracePt t="61387" x="307975" y="4010025"/>
          <p14:tracePt t="61404" x="244475" y="4010025"/>
          <p14:tracePt t="61420" x="200025" y="4010025"/>
          <p14:tracePt t="61437" x="165100" y="4010025"/>
          <p14:tracePt t="61453" x="123825" y="4010025"/>
          <p14:tracePt t="61470" x="101600" y="4010025"/>
          <p14:tracePt t="61488" x="73025" y="4013200"/>
          <p14:tracePt t="61504" x="38100" y="4022725"/>
          <p14:tracePt t="61521" x="22225" y="4029075"/>
          <p14:tracePt t="61537" x="12700" y="4035425"/>
          <p14:tracePt t="61947" x="3175" y="4714875"/>
          <p14:tracePt t="61954" x="9525" y="4721225"/>
          <p14:tracePt t="61971" x="22225" y="4730750"/>
          <p14:tracePt t="61987" x="34925" y="4746625"/>
          <p14:tracePt t="62003" x="50800" y="4768850"/>
          <p14:tracePt t="62020" x="79375" y="4791075"/>
          <p14:tracePt t="62054" x="184150" y="4870450"/>
          <p14:tracePt t="62087" x="247650" y="4914900"/>
          <p14:tracePt t="62104" x="288925" y="4940300"/>
          <p14:tracePt t="62120" x="320675" y="4949825"/>
          <p14:tracePt t="62137" x="365125" y="4962525"/>
          <p14:tracePt t="62154" x="447675" y="4984750"/>
          <p14:tracePt t="62171" x="520700" y="5000625"/>
          <p14:tracePt t="62188" x="581025" y="5006975"/>
          <p14:tracePt t="62204" x="628650" y="5006975"/>
          <p14:tracePt t="62220" x="638175" y="5006975"/>
          <p14:tracePt t="62237" x="647700" y="5006975"/>
          <p14:tracePt t="62254" x="669925" y="5006975"/>
          <p14:tracePt t="62270" x="679450" y="5006975"/>
          <p14:tracePt t="62289" x="695325" y="4994275"/>
          <p14:tracePt t="62304" x="768350" y="4968875"/>
          <p14:tracePt t="62321" x="812800" y="4956175"/>
          <p14:tracePt t="62338" x="850900" y="4943475"/>
          <p14:tracePt t="62354" x="879475" y="4921250"/>
          <p14:tracePt t="62371" x="889000" y="4914900"/>
          <p14:tracePt t="62388" x="908050" y="4911725"/>
          <p14:tracePt t="62404" x="917575" y="4899025"/>
          <p14:tracePt t="62421" x="942975" y="4876800"/>
          <p14:tracePt t="62424" x="962025" y="4864100"/>
          <p14:tracePt t="62437" x="974725" y="4851400"/>
          <p14:tracePt t="62455" x="1041400" y="4803775"/>
          <p14:tracePt t="62470" x="1073150" y="4778375"/>
          <p14:tracePt t="62488" x="1101725" y="4759325"/>
          <p14:tracePt t="62504" x="1117600" y="4740275"/>
          <p14:tracePt t="62520" x="1127125" y="4727575"/>
          <p14:tracePt t="62538" x="1136650" y="4714875"/>
          <p14:tracePt t="62554" x="1155700" y="4695825"/>
          <p14:tracePt t="62571" x="1165225" y="4686300"/>
          <p14:tracePt t="62588" x="1177925" y="4676775"/>
          <p14:tracePt t="62604" x="1184275" y="4673600"/>
          <p14:tracePt t="62620" x="1184275" y="4664075"/>
          <p14:tracePt t="62637" x="1184275" y="4657725"/>
          <p14:tracePt t="62670" x="1187450" y="4657725"/>
          <p14:tracePt t="62746" x="1187450" y="4648200"/>
          <p14:tracePt t="62767" x="1187450" y="4641850"/>
          <p14:tracePt t="62876" x="1200150" y="4641850"/>
          <p14:tracePt t="62889" x="1200150" y="4638675"/>
          <p14:tracePt t="62990" x="1200150" y="4632325"/>
          <p14:tracePt t="63360" x="1222375" y="4632325"/>
          <p14:tracePt t="63368" x="1263650" y="4632325"/>
          <p14:tracePt t="63375" x="1301750" y="4632325"/>
          <p14:tracePt t="63388" x="1393825" y="4625975"/>
          <p14:tracePt t="63404" x="1524000" y="4606925"/>
          <p14:tracePt t="63420" x="1641475" y="4591050"/>
          <p14:tracePt t="63424" x="1689100" y="4584700"/>
          <p14:tracePt t="63437" x="1752600" y="4568825"/>
          <p14:tracePt t="63470" x="1863725" y="4533900"/>
          <p14:tracePt t="63504" x="2012950" y="4476750"/>
          <p14:tracePt t="63521" x="2076450" y="4464050"/>
          <p14:tracePt t="63538" x="2178050" y="4441825"/>
          <p14:tracePt t="63554" x="2238375" y="4435475"/>
          <p14:tracePt t="63571" x="2276475" y="4435475"/>
          <p14:tracePt t="63587" x="2314575" y="4435475"/>
          <p14:tracePt t="63604" x="2327275" y="4435475"/>
          <p14:tracePt t="63620" x="2336800" y="4435475"/>
          <p14:tracePt t="63637" x="2355850" y="4435475"/>
          <p14:tracePt t="63653" x="2378075" y="4435475"/>
          <p14:tracePt t="63671" x="2400300" y="4435475"/>
          <p14:tracePt t="63688" x="2438400" y="4435475"/>
          <p14:tracePt t="63704" x="2470150" y="4438650"/>
          <p14:tracePt t="63720" x="2492375" y="4445000"/>
          <p14:tracePt t="63737" x="2549525" y="4464050"/>
          <p14:tracePt t="63754" x="2603500" y="4476750"/>
          <p14:tracePt t="63770" x="2667000" y="4498975"/>
          <p14:tracePt t="63788" x="2768600" y="4521200"/>
          <p14:tracePt t="63804" x="2822575" y="4533900"/>
          <p14:tracePt t="63821" x="2860675" y="4546600"/>
          <p14:tracePt t="63837" x="2911475" y="4572000"/>
          <p14:tracePt t="63854" x="2940050" y="4581525"/>
          <p14:tracePt t="63870" x="2949575" y="4587875"/>
          <p14:tracePt t="63887" x="2978150" y="4597400"/>
          <p14:tracePt t="63904" x="3006725" y="4610100"/>
          <p14:tracePt t="63920" x="3028950" y="4619625"/>
          <p14:tracePt t="63923" x="3041650" y="4625975"/>
          <p14:tracePt t="63937" x="3070225" y="4638675"/>
          <p14:tracePt t="63954" x="3089275" y="4651375"/>
          <p14:tracePt t="63971" x="3098800" y="4664075"/>
          <p14:tracePt t="63987" x="3117850" y="4679950"/>
          <p14:tracePt t="64003" x="3127375" y="4686300"/>
          <p14:tracePt t="64020" x="3140075" y="4695825"/>
          <p14:tracePt t="64037" x="3159125" y="4714875"/>
          <p14:tracePt t="64053" x="3168650" y="4724400"/>
          <p14:tracePt t="64071" x="3178175" y="4737100"/>
          <p14:tracePt t="64087" x="3194050" y="4749800"/>
          <p14:tracePt t="64104" x="3194050" y="4765675"/>
          <p14:tracePt t="64144" x="3194050" y="4768850"/>
          <p14:tracePt t="64158" x="3194050" y="4775200"/>
          <p14:tracePt t="64169" x="3194050" y="4781550"/>
          <p14:tracePt t="64187" x="3194050" y="4791075"/>
          <p14:tracePt t="64204" x="3194050" y="4794250"/>
          <p14:tracePt t="64221" x="3194050" y="4803775"/>
          <p14:tracePt t="64238" x="3194050" y="4813300"/>
          <p14:tracePt t="64270" x="3194050" y="4819650"/>
          <p14:tracePt t="64287" x="3194050" y="4826000"/>
          <p14:tracePt t="64303" x="3194050" y="4829175"/>
          <p14:tracePt t="64320" x="3194050" y="4838700"/>
          <p14:tracePt t="64337" x="3194050" y="4854575"/>
          <p14:tracePt t="64354" x="3197225" y="4870450"/>
          <p14:tracePt t="64371" x="3197225" y="4879975"/>
          <p14:tracePt t="64387" x="3197225" y="4892675"/>
          <p14:tracePt t="64420" x="3197225" y="4902200"/>
          <p14:tracePt t="64437" x="3197225" y="4918075"/>
          <p14:tracePt t="64454" x="3197225" y="4927600"/>
          <p14:tracePt t="64470" x="3197225" y="4937125"/>
          <p14:tracePt t="64488" x="3187700" y="4953000"/>
          <p14:tracePt t="64504" x="3178175" y="4968875"/>
          <p14:tracePt t="64521" x="3162300" y="4978400"/>
          <p14:tracePt t="64537" x="3076575" y="5013325"/>
          <p14:tracePt t="64554" x="2997200" y="5051425"/>
          <p14:tracePt t="64570" x="2908300" y="5083175"/>
          <p14:tracePt t="64587" x="2730500" y="5118100"/>
          <p14:tracePt t="64606" x="2622550" y="5133975"/>
          <p14:tracePt t="64620" x="2517775" y="5143500"/>
          <p14:tracePt t="64637" x="2355850" y="5143500"/>
          <p14:tracePt t="64653" x="2228850" y="5143500"/>
          <p14:tracePt t="64671" x="2127250" y="5143500"/>
          <p14:tracePt t="64687" x="1952625" y="5153025"/>
          <p14:tracePt t="64703" x="1866900" y="5168900"/>
          <p14:tracePt t="64720" x="1793875" y="5175250"/>
          <p14:tracePt t="64737" x="1720850" y="5175250"/>
          <p14:tracePt t="64753" x="1685925" y="5175250"/>
          <p14:tracePt t="64771" x="1654175" y="5172075"/>
          <p14:tracePt t="64788" x="1597025" y="5153025"/>
          <p14:tracePt t="64804" x="1558925" y="5140325"/>
          <p14:tracePt t="64820" x="1536700" y="5124450"/>
          <p14:tracePt t="64837" x="1495425" y="5105400"/>
          <p14:tracePt t="64853" x="1473200" y="5105400"/>
          <p14:tracePt t="64870" x="1441450" y="5099050"/>
          <p14:tracePt t="64886" x="1400175" y="5086350"/>
          <p14:tracePt t="64903" x="1377950" y="5076825"/>
          <p14:tracePt t="64920" x="1352550" y="5057775"/>
          <p14:tracePt t="64937" x="1311275" y="5038725"/>
          <p14:tracePt t="64953" x="1301750" y="5035550"/>
          <p14:tracePt t="64970" x="1285875" y="5035550"/>
          <p14:tracePt t="64987" x="1270000" y="5029200"/>
          <p14:tracePt t="65003" x="1260475" y="5029200"/>
          <p14:tracePt t="65020" x="1250950" y="5026025"/>
          <p14:tracePt t="65037" x="1231900" y="5026025"/>
          <p14:tracePt t="65054" x="1222375" y="5019675"/>
          <p14:tracePt t="65070" x="1212850" y="5010150"/>
          <p14:tracePt t="65086" x="1196975" y="5010150"/>
          <p14:tracePt t="65103" x="1181100" y="5010150"/>
          <p14:tracePt t="65120" x="1171575" y="5010150"/>
          <p14:tracePt t="65179" x="1168400" y="5010150"/>
          <p14:tracePt t="65200" x="1162050" y="5010150"/>
          <p14:tracePt t="65215" x="1158875" y="5010150"/>
          <p14:tracePt t="65336" x="1152525" y="5010150"/>
          <p14:tracePt t="65431" x="1155700" y="5010150"/>
          <p14:tracePt t="65437" x="1158875" y="5010150"/>
          <p14:tracePt t="65454" x="1168400" y="5000625"/>
          <p14:tracePt t="65473" x="1193800" y="5000625"/>
          <p14:tracePt t="65487" x="1209675" y="5000625"/>
          <p14:tracePt t="65520" x="1263650" y="4987925"/>
          <p14:tracePt t="65554" x="1428750" y="4953000"/>
          <p14:tracePt t="65571" x="1552575" y="4921250"/>
          <p14:tracePt t="65587" x="1597025" y="4908550"/>
          <p14:tracePt t="65603" x="1641475" y="4895850"/>
          <p14:tracePt t="65620" x="1673225" y="4889500"/>
          <p14:tracePt t="65637" x="1714500" y="4883150"/>
          <p14:tracePt t="65654" x="1743075" y="4883150"/>
          <p14:tracePt t="65671" x="1806575" y="4870450"/>
          <p14:tracePt t="65687" x="1841500" y="4870450"/>
          <p14:tracePt t="65704" x="1895475" y="4870450"/>
          <p14:tracePt t="65721" x="1965325" y="4870450"/>
          <p14:tracePt t="65737" x="1993900" y="4870450"/>
          <p14:tracePt t="65753" x="2016125" y="4870450"/>
          <p14:tracePt t="65769" x="2025650" y="4870450"/>
          <p14:tracePt t="65787" x="2054225" y="4870450"/>
          <p14:tracePt t="65803" x="2066925" y="4870450"/>
          <p14:tracePt t="65821" x="2108200" y="4870450"/>
          <p14:tracePt t="65837" x="2136775" y="4870450"/>
          <p14:tracePt t="65854" x="2174875" y="4870450"/>
          <p14:tracePt t="65871" x="2212975" y="4870450"/>
          <p14:tracePt t="65887" x="2228850" y="4870450"/>
          <p14:tracePt t="65903" x="2241550" y="4870450"/>
          <p14:tracePt t="65920" x="2270125" y="4870450"/>
          <p14:tracePt t="65936" x="2311400" y="4879975"/>
          <p14:tracePt t="65953" x="2355850" y="4886325"/>
          <p14:tracePt t="65971" x="2438400" y="4886325"/>
          <p14:tracePt t="65987" x="2498725" y="4886325"/>
          <p14:tracePt t="66004" x="2562225" y="4892675"/>
          <p14:tracePt t="66020" x="2622550" y="4899025"/>
          <p14:tracePt t="66037" x="2667000" y="4899025"/>
          <p14:tracePt t="66054" x="2695575" y="4899025"/>
          <p14:tracePt t="66071" x="2743200" y="4899025"/>
          <p14:tracePt t="66087" x="2765425" y="4899025"/>
          <p14:tracePt t="66104" x="2803525" y="4899025"/>
          <p14:tracePt t="66121" x="2841625" y="4899025"/>
          <p14:tracePt t="66137" x="2857500" y="4899025"/>
          <p14:tracePt t="66154" x="2870200" y="4899025"/>
          <p14:tracePt t="66171" x="2889250" y="4899025"/>
          <p14:tracePt t="66187" x="2892425" y="4899025"/>
          <p14:tracePt t="66236" x="2898775" y="4899025"/>
          <p14:tracePt t="66251" x="2901950" y="4899025"/>
          <p14:tracePt t="66272" x="2908300" y="4899025"/>
          <p14:tracePt t="66286" x="2914650" y="4899025"/>
          <p14:tracePt t="66393" x="2917825" y="4899025"/>
          <p14:tracePt t="66400" x="2924175" y="4899025"/>
          <p14:tracePt t="66429" x="2927350" y="4899025"/>
          <p14:tracePt t="66449" x="2936875" y="4899025"/>
          <p14:tracePt t="67299" x="2943225" y="4905375"/>
          <p14:tracePt t="67313" x="2943225" y="4908550"/>
          <p14:tracePt t="67320" x="2943225" y="4921250"/>
          <p14:tracePt t="67337" x="2943225" y="4924425"/>
          <p14:tracePt t="67371" x="2946400" y="4924425"/>
          <p14:tracePt t="67441" x="2946400" y="4930775"/>
          <p14:tracePt t="67448" x="2946400" y="4933950"/>
          <p14:tracePt t="67469" x="2946400" y="4949825"/>
          <p14:tracePt t="67503" x="2946400" y="4975225"/>
          <p14:tracePt t="67520" x="2946400" y="4987925"/>
          <p14:tracePt t="67537" x="2946400" y="4994275"/>
          <p14:tracePt t="67554" x="2946400" y="5000625"/>
          <p14:tracePt t="67570" x="2946400" y="5010150"/>
          <p14:tracePt t="67603" x="2946400" y="5022850"/>
          <p14:tracePt t="67620" x="2946400" y="5032375"/>
          <p14:tracePt t="67637" x="2946400" y="5045075"/>
          <p14:tracePt t="67655" x="2946400" y="5048250"/>
          <p14:tracePt t="67671" x="2946400" y="5054600"/>
          <p14:tracePt t="67687" x="2936875" y="5057775"/>
          <p14:tracePt t="67703" x="2927350" y="5073650"/>
          <p14:tracePt t="67720" x="2905125" y="5089525"/>
          <p14:tracePt t="67736" x="2895600" y="5095875"/>
          <p14:tracePt t="67753" x="2886075" y="5105400"/>
          <p14:tracePt t="67770" x="2844800" y="5127625"/>
          <p14:tracePt t="67787" x="2819400" y="5140325"/>
          <p14:tracePt t="67805" x="2765425" y="5140325"/>
          <p14:tracePt t="67820" x="2705100" y="5146675"/>
          <p14:tracePt t="67836" x="2622550" y="5153025"/>
          <p14:tracePt t="67854" x="2470150" y="5172075"/>
          <p14:tracePt t="67870" x="2374900" y="5187950"/>
          <p14:tracePt t="67886" x="2289175" y="5203825"/>
          <p14:tracePt t="67905" x="2178050" y="5226050"/>
          <p14:tracePt t="67920" x="2124075" y="5232400"/>
          <p14:tracePt t="67937" x="2085975" y="5232400"/>
          <p14:tracePt t="67954" x="2032000" y="5232400"/>
          <p14:tracePt t="67969" x="1987550" y="5232400"/>
          <p14:tracePt t="67986" x="1965325" y="5229225"/>
          <p14:tracePt t="68003" x="1936750" y="5222875"/>
          <p14:tracePt t="68019" x="1901825" y="5216525"/>
          <p14:tracePt t="68037" x="1873250" y="5216525"/>
          <p14:tracePt t="68054" x="1844675" y="5200650"/>
          <p14:tracePt t="68070" x="1806575" y="5187950"/>
          <p14:tracePt t="68087" x="1768475" y="5175250"/>
          <p14:tracePt t="68104" x="1704975" y="5156200"/>
          <p14:tracePt t="68120" x="1666875" y="5137150"/>
          <p14:tracePt t="68136" x="1644650" y="5124450"/>
          <p14:tracePt t="68153" x="1628775" y="5124450"/>
          <p14:tracePt t="68170" x="1612900" y="5124450"/>
          <p14:tracePt t="68186" x="1603375" y="5124450"/>
          <p14:tracePt t="68220" x="1597025" y="5124450"/>
          <p14:tracePt t="68237" x="1593850" y="5124450"/>
          <p14:tracePt t="68254" x="1584325" y="5124450"/>
          <p14:tracePt t="68620" x="1606550" y="5137150"/>
          <p14:tracePt t="68627" x="1619250" y="5137150"/>
          <p14:tracePt t="68637" x="1628775" y="5143500"/>
          <p14:tracePt t="68654" x="1670050" y="5146675"/>
          <p14:tracePt t="68670" x="1695450" y="5159375"/>
          <p14:tracePt t="68686" x="1724025" y="5165725"/>
          <p14:tracePt t="68720" x="1831975" y="5184775"/>
          <p14:tracePt t="68754" x="1990725" y="5213350"/>
          <p14:tracePt t="68770" x="2028825" y="5213350"/>
          <p14:tracePt t="68787" x="2063750" y="5213350"/>
          <p14:tracePt t="68804" x="2105025" y="5213350"/>
          <p14:tracePt t="68820" x="2120900" y="5213350"/>
          <p14:tracePt t="68837" x="2136775" y="5213350"/>
          <p14:tracePt t="68854" x="2162175" y="5222875"/>
          <p14:tracePt t="68869" x="2178050" y="5229225"/>
          <p14:tracePt t="68887" x="2193925" y="5229225"/>
          <p14:tracePt t="68903" x="2219325" y="5232400"/>
          <p14:tracePt t="68920" x="2228850" y="5232400"/>
          <p14:tracePt t="68936" x="2238375" y="5232400"/>
          <p14:tracePt t="68953" x="2247900" y="5232400"/>
          <p14:tracePt t="68969" x="2254250" y="5232400"/>
          <p14:tracePt t="68986" x="2263775" y="5232400"/>
          <p14:tracePt t="69003" x="2279650" y="5232400"/>
          <p14:tracePt t="69019" x="2289175" y="5232400"/>
          <p14:tracePt t="69037" x="2298700" y="5232400"/>
          <p14:tracePt t="69054" x="2317750" y="5232400"/>
          <p14:tracePt t="69070" x="2327275" y="5232400"/>
          <p14:tracePt t="69087" x="2333625" y="5232400"/>
          <p14:tracePt t="69103" x="2336800" y="5232400"/>
          <p14:tracePt t="69147" x="2343150" y="5232400"/>
          <p14:tracePt t="69168" x="2346325" y="5232400"/>
          <p14:tracePt t="69183" x="2352675" y="5232400"/>
          <p14:tracePt t="69205" x="2362200" y="5232400"/>
          <p14:tracePt t="69233" x="2368550" y="5232400"/>
          <p14:tracePt t="69247" x="2371725" y="5232400"/>
          <p14:tracePt t="69253" x="2378075" y="5232400"/>
          <p14:tracePt t="69269" x="2381250" y="5232400"/>
          <p14:tracePt t="69286" x="2387600" y="5232400"/>
          <p14:tracePt t="69539" x="2435225" y="5248275"/>
          <p14:tracePt t="69546" x="2505075" y="5267325"/>
          <p14:tracePt t="69554" x="2578100" y="5283200"/>
          <p14:tracePt t="69587" x="2809875" y="5372100"/>
          <p14:tracePt t="69620" x="3067050" y="5461000"/>
          <p14:tracePt t="69638" x="3171825" y="5508625"/>
          <p14:tracePt t="69653" x="3238500" y="5530850"/>
          <p14:tracePt t="69669" x="3295650" y="5559425"/>
          <p14:tracePt t="69686" x="3333750" y="5572125"/>
          <p14:tracePt t="69703" x="3381375" y="5578475"/>
          <p14:tracePt t="69720" x="3390900" y="5578475"/>
          <p14:tracePt t="69737" x="3406775" y="5578475"/>
          <p14:tracePt t="69753" x="3419475" y="5578475"/>
          <p14:tracePt t="69769" x="3429000" y="5578475"/>
          <p14:tracePt t="69786" x="3438525" y="5578475"/>
          <p14:tracePt t="69803" x="3460750" y="5578475"/>
          <p14:tracePt t="69819" x="3470275" y="5578475"/>
          <p14:tracePt t="69837" x="3479800" y="5572125"/>
          <p14:tracePt t="69854" x="3482975" y="5553075"/>
          <p14:tracePt t="69870" x="3482975" y="5546725"/>
          <p14:tracePt t="69887" x="3489325" y="5546725"/>
          <p14:tracePt t="69960" x="3489325" y="5543550"/>
          <p14:tracePt t="69967" x="3489325" y="5537200"/>
          <p14:tracePt t="69975" x="3486150" y="5534025"/>
          <p14:tracePt t="69986" x="3482975" y="5527675"/>
          <p14:tracePt t="70002" x="3425825" y="5508625"/>
          <p14:tracePt t="70020" x="3349625" y="5480050"/>
          <p14:tracePt t="70037" x="3254375" y="5464175"/>
          <p14:tracePt t="70053" x="3067050" y="5448300"/>
          <p14:tracePt t="70069" x="2952750" y="5448300"/>
          <p14:tracePt t="70087" x="2847975" y="5448300"/>
          <p14:tracePt t="70103" x="2673350" y="5461000"/>
          <p14:tracePt t="70120" x="2574925" y="5476875"/>
          <p14:tracePt t="70137" x="2501900" y="5492750"/>
          <p14:tracePt t="70154" x="2409825" y="5521325"/>
          <p14:tracePt t="70170" x="2352675" y="5534025"/>
          <p14:tracePt t="70186" x="2301875" y="5546725"/>
          <p14:tracePt t="70203" x="2216150" y="5575300"/>
          <p14:tracePt t="70219" x="2174875" y="5575300"/>
          <p14:tracePt t="70236" x="2130425" y="5575300"/>
          <p14:tracePt t="70254" x="2066925" y="5581650"/>
          <p14:tracePt t="70270" x="2028825" y="5581650"/>
          <p14:tracePt t="70287" x="1993900" y="5581650"/>
          <p14:tracePt t="70303" x="1946275" y="5581650"/>
          <p14:tracePt t="70319" x="1917700" y="5581650"/>
          <p14:tracePt t="70336" x="1885950" y="5581650"/>
          <p14:tracePt t="70353" x="1854200" y="5581650"/>
          <p14:tracePt t="70370" x="1825625" y="5581650"/>
          <p14:tracePt t="70387" x="1803400" y="5581650"/>
          <p14:tracePt t="70403" x="1784350" y="5581650"/>
          <p14:tracePt t="70420" x="1774825" y="5581650"/>
          <p14:tracePt t="70436" x="1762125" y="5581650"/>
          <p14:tracePt t="70453" x="1749425" y="5581650"/>
          <p14:tracePt t="70469" x="1733550" y="5581650"/>
          <p14:tracePt t="70487" x="1717675" y="5581650"/>
          <p14:tracePt t="70504" x="1708150" y="5581650"/>
          <p14:tracePt t="70520" x="1698625" y="5581650"/>
          <p14:tracePt t="70538" x="1679575" y="5581650"/>
          <p14:tracePt t="70553" x="1670050" y="5581650"/>
          <p14:tracePt t="70570" x="1660525" y="5581650"/>
          <p14:tracePt t="70586" x="1651000" y="5581650"/>
          <p14:tracePt t="70602" x="1628775" y="5581650"/>
          <p14:tracePt t="70619" x="1619250" y="5581650"/>
          <p14:tracePt t="70636" x="1609725" y="5581650"/>
          <p14:tracePt t="70653" x="1590675" y="5581650"/>
          <p14:tracePt t="70710" x="1584325" y="5581650"/>
          <p14:tracePt t="71652" x="1584325" y="5584825"/>
          <p14:tracePt t="71659" x="1584325" y="5591175"/>
          <p14:tracePt t="71670" x="1584325" y="5594350"/>
          <p14:tracePt t="71686" x="1584325" y="5610225"/>
          <p14:tracePt t="71719" x="1584325" y="5629275"/>
          <p14:tracePt t="71753" x="1584325" y="5661025"/>
          <p14:tracePt t="71770" x="1584325" y="5664200"/>
          <p14:tracePt t="71787" x="1581150" y="5680075"/>
          <p14:tracePt t="71803" x="1581150" y="5689600"/>
          <p14:tracePt t="71820" x="1581150" y="5718175"/>
          <p14:tracePt t="71836" x="1581150" y="5759450"/>
          <p14:tracePt t="71852" x="1581150" y="5788025"/>
          <p14:tracePt t="71870" x="1581150" y="5810250"/>
          <p14:tracePt t="71887" x="1581150" y="5848350"/>
          <p14:tracePt t="71903" x="1581150" y="5857875"/>
          <p14:tracePt t="71920" x="1581150" y="5873750"/>
          <p14:tracePt t="71937" x="1581150" y="5895975"/>
          <p14:tracePt t="71953" x="1581150" y="5905500"/>
          <p14:tracePt t="71969" x="1581150" y="5915025"/>
          <p14:tracePt t="72394" x="1552575" y="5927725"/>
          <p14:tracePt t="72400" x="1524000" y="5943600"/>
          <p14:tracePt t="72407" x="1485900" y="5959475"/>
          <p14:tracePt t="72419" x="1457325" y="5972175"/>
          <p14:tracePt t="72436" x="1362075" y="6016625"/>
          <p14:tracePt t="72453" x="1304925" y="6045200"/>
          <p14:tracePt t="72487" x="1193800" y="6096000"/>
          <p14:tracePt t="72519" x="1139825" y="6127750"/>
          <p14:tracePt t="72522" x="1127125" y="6134100"/>
          <p14:tracePt t="72536" x="1098550" y="6143625"/>
          <p14:tracePt t="72556" x="1063625" y="6162675"/>
          <p14:tracePt t="72569" x="1050925" y="6162675"/>
          <p14:tracePt t="72586" x="1025525" y="6169025"/>
          <p14:tracePt t="72603" x="1003300" y="6169025"/>
          <p14:tracePt t="72620" x="981075" y="6169025"/>
          <p14:tracePt t="72636" x="955675" y="6169025"/>
          <p14:tracePt t="72652" x="946150" y="6169025"/>
          <p14:tracePt t="72670" x="930275" y="6169025"/>
          <p14:tracePt t="72686" x="914400" y="6169025"/>
          <p14:tracePt t="72703" x="904875" y="6169025"/>
          <p14:tracePt t="72720" x="895350" y="6169025"/>
          <p14:tracePt t="72736" x="876300" y="6184900"/>
          <p14:tracePt t="72753" x="866775" y="6194425"/>
          <p14:tracePt t="72770" x="857250" y="6203950"/>
          <p14:tracePt t="72786" x="835025" y="6219825"/>
          <p14:tracePt t="72802" x="825500" y="6235700"/>
          <p14:tracePt t="72820" x="815975" y="6245225"/>
          <p14:tracePt t="72836" x="800100" y="6257925"/>
          <p14:tracePt t="72853" x="784225" y="6270625"/>
          <p14:tracePt t="72870" x="774700" y="6283325"/>
          <p14:tracePt t="72886" x="774700" y="6299200"/>
          <p14:tracePt t="72903" x="774700" y="6308725"/>
          <p14:tracePt t="72919" x="774700" y="6318250"/>
          <p14:tracePt t="72936" x="793750" y="6340475"/>
          <p14:tracePt t="72952" x="815975" y="6353175"/>
          <p14:tracePt t="72969" x="838200" y="6356350"/>
          <p14:tracePt t="72986" x="860425" y="6362700"/>
          <p14:tracePt t="73002" x="869950" y="6362700"/>
          <p14:tracePt t="73019" x="879475" y="6362700"/>
          <p14:tracePt t="73036" x="898525" y="6362700"/>
          <p14:tracePt t="73053" x="911225" y="6362700"/>
          <p14:tracePt t="73069" x="920750" y="6362700"/>
          <p14:tracePt t="73086" x="933450" y="6362700"/>
          <p14:tracePt t="73103" x="949325" y="6362700"/>
          <p14:tracePt t="73121" x="955675" y="6362700"/>
          <p14:tracePt t="73136" x="958850" y="6362700"/>
          <p14:tracePt t="73171" x="958850" y="6350000"/>
          <p14:tracePt t="73186" x="958850" y="6346825"/>
          <p14:tracePt t="73202" x="958850" y="6330950"/>
          <p14:tracePt t="73220" x="958850" y="6315075"/>
          <p14:tracePt t="73236" x="958850" y="6305550"/>
          <p14:tracePt t="73253" x="958850" y="6302375"/>
          <p14:tracePt t="73270" x="958850" y="6292850"/>
          <p14:tracePt t="73372" x="955675" y="6280150"/>
          <p14:tracePt t="73379" x="952500" y="6280150"/>
          <p14:tracePt t="73387" x="939800" y="6276975"/>
          <p14:tracePt t="73403" x="936625" y="6276975"/>
          <p14:tracePt t="73493" x="930275" y="6276975"/>
          <p14:tracePt t="73500" x="930275" y="6270625"/>
          <p14:tracePt t="73543" x="927100" y="6270625"/>
          <p14:tracePt t="73607" x="927100" y="6267450"/>
          <p14:tracePt t="73672" x="920750" y="6267450"/>
          <p14:tracePt t="75013" x="920750" y="6254750"/>
          <p14:tracePt t="75027" x="920750" y="6251575"/>
          <p14:tracePt t="75041" x="920750" y="6245225"/>
          <p14:tracePt t="75056" x="923925" y="6242050"/>
          <p14:tracePt t="75072" x="933450" y="6235700"/>
          <p14:tracePt t="75086" x="949325" y="6226175"/>
          <p14:tracePt t="75120" x="1006475" y="6191250"/>
          <p14:tracePt t="75152" x="1054100" y="6169025"/>
          <p14:tracePt t="75170" x="1095375" y="6143625"/>
          <p14:tracePt t="75186" x="1133475" y="6130925"/>
          <p14:tracePt t="75202" x="1171575" y="6118225"/>
          <p14:tracePt t="75219" x="1235075" y="6099175"/>
          <p14:tracePt t="75236" x="1308100" y="6086475"/>
          <p14:tracePt t="75253" x="1406525" y="6061075"/>
          <p14:tracePt t="75270" x="1549400" y="6035675"/>
          <p14:tracePt t="75286" x="1635125" y="6019800"/>
          <p14:tracePt t="75303" x="1743075" y="6003925"/>
          <p14:tracePt t="75319" x="1943100" y="5969000"/>
          <p14:tracePt t="75335" x="2092325" y="5969000"/>
          <p14:tracePt t="75352" x="2263775" y="5959475"/>
          <p14:tracePt t="75369" x="2482850" y="5959475"/>
          <p14:tracePt t="75386" x="2619375" y="5959475"/>
          <p14:tracePt t="75402" x="2746375" y="5965825"/>
          <p14:tracePt t="75420" x="2911475" y="5975350"/>
          <p14:tracePt t="75436" x="2994025" y="5981700"/>
          <p14:tracePt t="75452" x="3111500" y="6000750"/>
          <p14:tracePt t="75469" x="3263900" y="6007100"/>
          <p14:tracePt t="75486" x="3336925" y="6022975"/>
          <p14:tracePt t="75502" x="3413125" y="6038850"/>
          <p14:tracePt t="75519" x="3524250" y="6061075"/>
          <p14:tracePt t="75536" x="3600450" y="6083300"/>
          <p14:tracePt t="75553" x="3663950" y="6096000"/>
          <p14:tracePt t="75569" x="3749675" y="6130925"/>
          <p14:tracePt t="75586" x="3794125" y="6153150"/>
          <p14:tracePt t="75603" x="3832225" y="6172200"/>
          <p14:tracePt t="75619" x="3889375" y="6188075"/>
          <p14:tracePt t="75635" x="3921125" y="6200775"/>
          <p14:tracePt t="75653" x="3943350" y="6219825"/>
          <p14:tracePt t="75669" x="3965575" y="6235700"/>
          <p14:tracePt t="75686" x="3975100" y="6245225"/>
          <p14:tracePt t="75703" x="3984625" y="6248400"/>
          <p14:tracePt t="75719" x="3997325" y="6270625"/>
          <p14:tracePt t="75736" x="4013200" y="6273800"/>
          <p14:tracePt t="75752" x="4019550" y="6283325"/>
          <p14:tracePt t="75769" x="4029075" y="6292850"/>
          <p14:tracePt t="75805" x="4029075" y="6299200"/>
          <p14:tracePt t="75827" x="4029075" y="6305550"/>
          <p14:tracePt t="75869" x="4029075" y="6315075"/>
          <p14:tracePt t="75876" x="4029075" y="6318250"/>
          <p14:tracePt t="75890" x="4029075" y="6324600"/>
          <p14:tracePt t="75903" x="4029075" y="6334125"/>
          <p14:tracePt t="75919" x="4025900" y="6343650"/>
          <p14:tracePt t="75935" x="4016375" y="6353175"/>
          <p14:tracePt t="75953" x="3987800" y="6369050"/>
          <p14:tracePt t="75970" x="3895725" y="6391275"/>
          <p14:tracePt t="75986" x="3778250" y="6416675"/>
          <p14:tracePt t="76003" x="3584575" y="6477000"/>
          <p14:tracePt t="76019" x="3467100" y="6502400"/>
          <p14:tracePt t="76035" x="3314700" y="6521450"/>
          <p14:tracePt t="76052" x="3140075" y="6550025"/>
          <p14:tracePt t="76069" x="2898775" y="6575425"/>
          <p14:tracePt t="76085" x="2724150" y="6594475"/>
          <p14:tracePt t="76104" x="2492375" y="6629400"/>
          <p14:tracePt t="76119" x="2349500" y="6664325"/>
          <p14:tracePt t="76136" x="2232025" y="6689725"/>
          <p14:tracePt t="76153" x="2082800" y="6731000"/>
          <p14:tracePt t="78401" x="2235200" y="6559550"/>
          <p14:tracePt t="78437" x="2339975" y="6559550"/>
          <p14:tracePt t="78469" x="2400300" y="6559550"/>
          <p14:tracePt t="78485" x="2416175" y="6559550"/>
          <p14:tracePt t="78502" x="2435225" y="6559550"/>
          <p14:tracePt t="78518" x="2451100" y="6559550"/>
          <p14:tracePt t="78535" x="2460625" y="6559550"/>
          <p14:tracePt t="78552" x="2476500" y="6559550"/>
          <p14:tracePt t="78569" x="2486025" y="6559550"/>
          <p14:tracePt t="78587" x="2505075" y="6559550"/>
          <p14:tracePt t="78603" x="2514600" y="6562725"/>
          <p14:tracePt t="78619" x="2530475" y="6569075"/>
          <p14:tracePt t="78635" x="2546350" y="6569075"/>
          <p14:tracePt t="78638" x="2559050" y="6575425"/>
          <p14:tracePt t="78652" x="2581275" y="6578600"/>
          <p14:tracePt t="78673" x="2622550" y="6591300"/>
          <p14:tracePt t="78687" x="2667000" y="6591300"/>
          <p14:tracePt t="78703" x="2711450" y="6591300"/>
          <p14:tracePt t="78719" x="2790825" y="6591300"/>
          <p14:tracePt t="78737" x="2905125" y="6591300"/>
          <p14:tracePt t="78753" x="2959100" y="6591300"/>
          <p14:tracePt t="78769" x="3000375" y="6591300"/>
          <p14:tracePt t="78786" x="3086100" y="6591300"/>
          <p14:tracePt t="78802" x="3133725" y="6604000"/>
          <p14:tracePt t="78818" x="3187700" y="6610350"/>
          <p14:tracePt t="78835" x="3232150" y="6623050"/>
          <p14:tracePt t="78852" x="3279775" y="6635750"/>
          <p14:tracePt t="78869" x="3305175" y="6642100"/>
          <p14:tracePt t="78886" x="3317875" y="6651625"/>
          <p14:tracePt t="78902" x="3333750" y="6664325"/>
          <p14:tracePt t="78918" x="3343275" y="6664325"/>
          <p14:tracePt t="78936" x="3359150" y="6673850"/>
          <p14:tracePt t="78953" x="3362325" y="6673850"/>
          <p14:tracePt t="78969" x="3368675" y="6673850"/>
          <p14:tracePt t="78986" x="3371850" y="6677025"/>
          <p14:tracePt t="79501" x="3403600" y="6677025"/>
          <p14:tracePt t="79509" x="3448050" y="6677025"/>
          <p14:tracePt t="79519" x="3486150" y="6677025"/>
          <p14:tracePt t="79536" x="3698875" y="6626225"/>
          <p14:tracePt t="79557" x="3927475" y="6527800"/>
          <p14:tracePt t="79576" x="4095750" y="6442075"/>
          <p14:tracePt t="79602" x="4340225" y="6327775"/>
          <p14:tracePt t="79636" x="4530725" y="6200775"/>
          <p14:tracePt t="79653" x="4591050" y="6159500"/>
          <p14:tracePt t="79657" x="4610100" y="6137275"/>
          <p14:tracePt t="79669" x="4638675" y="6124575"/>
          <p14:tracePt t="79686" x="4676775" y="6073775"/>
          <p14:tracePt t="79701" x="4702175" y="6042025"/>
          <p14:tracePt t="79718" x="4714875" y="6010275"/>
          <p14:tracePt t="79736" x="4733925" y="5962650"/>
          <p14:tracePt t="79752" x="4746625" y="5937250"/>
          <p14:tracePt t="79769" x="4749800" y="5915025"/>
          <p14:tracePt t="79786" x="4762500" y="5873750"/>
          <p14:tracePt t="79802" x="4768850" y="5857875"/>
          <p14:tracePt t="79819" x="4768850" y="5835650"/>
          <p14:tracePt t="79836" x="4768850" y="5803900"/>
          <p14:tracePt t="79851" x="4768850" y="5775325"/>
          <p14:tracePt t="79868" x="4768850" y="5753100"/>
          <p14:tracePt t="79886" x="4749800" y="5734050"/>
          <p14:tracePt t="79902" x="4727575" y="5721350"/>
          <p14:tracePt t="79919" x="4714875" y="57086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ttp://www.maltawildplants.com/PAPV/Pics/PPVSM/PPVSM-Papaver_somniferum_subsp_setigerum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38" y="0"/>
            <a:ext cx="4643437"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0" y="5473700"/>
            <a:ext cx="4143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 somniferum</a:t>
            </a:r>
          </a:p>
          <a:p>
            <a:pPr eaLnBrk="1" hangingPunct="1"/>
            <a:r>
              <a:rPr lang="fr-FR" altLang="fr-FR" i="1">
                <a:solidFill>
                  <a:srgbClr val="FF0000"/>
                </a:solidFill>
              </a:rPr>
              <a:t> </a:t>
            </a:r>
            <a:r>
              <a:rPr lang="fr-FR" altLang="fr-FR">
                <a:solidFill>
                  <a:srgbClr val="FF0000"/>
                </a:solidFill>
              </a:rPr>
              <a:t>var. </a:t>
            </a:r>
            <a:r>
              <a:rPr lang="fr-FR" altLang="fr-FR" i="1">
                <a:solidFill>
                  <a:srgbClr val="FF0000"/>
                </a:solidFill>
              </a:rPr>
              <a:t>album, </a:t>
            </a:r>
            <a:r>
              <a:rPr lang="fr-FR" altLang="fr-FR"/>
              <a:t>pavot à Oeillette</a:t>
            </a:r>
          </a:p>
        </p:txBody>
      </p:sp>
      <p:sp>
        <p:nvSpPr>
          <p:cNvPr id="12292" name="Rectangle 4"/>
          <p:cNvSpPr>
            <a:spLocks noChangeArrowheads="1"/>
          </p:cNvSpPr>
          <p:nvPr/>
        </p:nvSpPr>
        <p:spPr bwMode="auto">
          <a:xfrm>
            <a:off x="0" y="3000375"/>
            <a:ext cx="42148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graines noires</a:t>
            </a:r>
          </a:p>
          <a:p>
            <a:pPr eaLnBrk="1" hangingPunct="1"/>
            <a:r>
              <a:rPr lang="fr-FR" altLang="fr-FR"/>
              <a:t>* cultivée pour son usage : huile, boulangerie…)</a:t>
            </a:r>
          </a:p>
          <a:p>
            <a:pPr eaLnBrk="1" hangingPunct="1"/>
            <a:r>
              <a:rPr lang="fr-FR" altLang="fr-FR"/>
              <a:t>*alcaloïdes (à partir de la tige)</a:t>
            </a:r>
          </a:p>
        </p:txBody>
      </p:sp>
      <p:sp>
        <p:nvSpPr>
          <p:cNvPr id="12293" name="Rectangle 6"/>
          <p:cNvSpPr>
            <a:spLocks noChangeArrowheads="1"/>
          </p:cNvSpPr>
          <p:nvPr/>
        </p:nvSpPr>
        <p:spPr bwMode="auto">
          <a:xfrm>
            <a:off x="571500" y="0"/>
            <a:ext cx="223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Papaveraceae</a:t>
            </a:r>
          </a:p>
        </p:txBody>
      </p:sp>
      <p:pic>
        <p:nvPicPr>
          <p:cNvPr id="12294" name="Picture 4" descr="http://joanno.e-monsite.com/medias/images/pavot-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625"/>
            <a:ext cx="392906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descr="http://us.123rf.com/450wm/michaeljayfoto/michaeljayfoto1311/michaeljayfoto131100046/23459929-differents-petits-pains-naturels-recouverts-de-sesame-et-de-graines-de-pavot-typique-petit-dejeuner-.jpg"/>
          <p:cNvPicPr>
            <a:picLocks noChangeAspect="1" noChangeArrowheads="1"/>
          </p:cNvPicPr>
          <p:nvPr/>
        </p:nvPicPr>
        <p:blipFill>
          <a:blip r:embed="rId6">
            <a:extLst>
              <a:ext uri="{28A0092B-C50C-407E-A947-70E740481C1C}">
                <a14:useLocalDpi xmlns:a14="http://schemas.microsoft.com/office/drawing/2010/main" val="0"/>
              </a:ext>
            </a:extLst>
          </a:blip>
          <a:srcRect b="22499"/>
          <a:stretch>
            <a:fillRect/>
          </a:stretch>
        </p:blipFill>
        <p:spPr bwMode="auto">
          <a:xfrm>
            <a:off x="3889375" y="4000500"/>
            <a:ext cx="52546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048"/>
    </mc:Choice>
    <mc:Fallback>
      <p:transition spd="slow" advTm="4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29" x="4664075" y="5708650"/>
          <p14:tracePt t="4036" x="4581525" y="5699125"/>
          <p14:tracePt t="4046" x="4479925" y="5689600"/>
          <p14:tracePt t="4063" x="4149725" y="5670550"/>
          <p14:tracePt t="4080" x="3898900" y="5661025"/>
          <p14:tracePt t="4096" x="3673475" y="5661025"/>
          <p14:tracePt t="4113" x="3352800" y="5676900"/>
          <p14:tracePt t="4147" x="3048000" y="5740400"/>
          <p14:tracePt t="4180" x="2714625" y="5835650"/>
          <p14:tracePt t="4196" x="2625725" y="5870575"/>
          <p14:tracePt t="4213" x="2495550" y="5924550"/>
          <p14:tracePt t="4230" x="2438400" y="5962650"/>
          <p14:tracePt t="4246" x="2406650" y="5988050"/>
          <p14:tracePt t="4263" x="2362200" y="6032500"/>
          <p14:tracePt t="4279" x="2339975" y="6042025"/>
          <p14:tracePt t="4295" x="2324100" y="6051550"/>
          <p14:tracePt t="4313" x="2308225" y="6067425"/>
          <p14:tracePt t="4329" x="2298700" y="6083300"/>
          <p14:tracePt t="4345" x="2289175" y="6092825"/>
          <p14:tracePt t="4363" x="2286000" y="6108700"/>
          <p14:tracePt t="4379" x="2286000" y="6118225"/>
          <p14:tracePt t="4395" x="2355850" y="6118225"/>
          <p14:tracePt t="4413" x="2714625" y="6118225"/>
          <p14:tracePt t="4430" x="3089275" y="6118225"/>
          <p14:tracePt t="4446" x="3441700" y="6118225"/>
          <p14:tracePt t="4449" x="3568700" y="6118225"/>
          <p14:tracePt t="4463" x="3762375" y="6102350"/>
          <p14:tracePt t="4479" x="3927475" y="6064250"/>
          <p14:tracePt t="4496" x="4038600" y="6022975"/>
          <p14:tracePt t="4513" x="4165600" y="5975350"/>
          <p14:tracePt t="4529" x="4235450" y="5921375"/>
          <p14:tracePt t="4546" x="4330700" y="5835650"/>
          <p14:tracePt t="4563" x="4464050" y="5645150"/>
          <p14:tracePt t="4580" x="4524375" y="5521325"/>
          <p14:tracePt t="4597" x="4572000" y="5334000"/>
          <p14:tracePt t="4613" x="4575175" y="5133975"/>
          <p14:tracePt t="4630" x="4533900" y="5013325"/>
          <p14:tracePt t="4649" x="4384675" y="4791075"/>
          <p14:tracePt t="4663" x="4289425" y="4695825"/>
          <p14:tracePt t="4679" x="4162425" y="4606925"/>
          <p14:tracePt t="4696" x="4016375" y="4514850"/>
          <p14:tracePt t="4713" x="3870325" y="4403725"/>
          <p14:tracePt t="4730" x="3765550" y="4324350"/>
          <p14:tracePt t="4746" x="3673475" y="4267200"/>
          <p14:tracePt t="4763" x="3622675" y="4241800"/>
          <p14:tracePt t="5113" x="3619500" y="4241800"/>
          <p14:tracePt t="5121" x="3613150" y="4235450"/>
          <p14:tracePt t="5129" x="3603625" y="4225925"/>
          <p14:tracePt t="5146" x="3559175" y="4159250"/>
          <p14:tracePt t="5163" x="3476625" y="4025900"/>
          <p14:tracePt t="5180" x="3425825" y="3914775"/>
          <p14:tracePt t="5196" x="3365500" y="3803650"/>
          <p14:tracePt t="5228" x="3216275" y="3578225"/>
          <p14:tracePt t="5263" x="3140075" y="3492500"/>
          <p14:tracePt t="5279" x="3114675" y="3470275"/>
          <p14:tracePt t="5296" x="3082925" y="3438525"/>
          <p14:tracePt t="5312" x="3032125" y="3384550"/>
          <p14:tracePt t="5329" x="2990850" y="3352800"/>
          <p14:tracePt t="5345" x="2949575" y="3311525"/>
          <p14:tracePt t="5362" x="2914650" y="3273425"/>
          <p14:tracePt t="5379" x="2882900" y="3241675"/>
          <p14:tracePt t="5396" x="2857500" y="3228975"/>
          <p14:tracePt t="5413" x="2828925" y="3206750"/>
          <p14:tracePt t="5429" x="2813050" y="3178175"/>
          <p14:tracePt t="5446" x="2781300" y="3152775"/>
          <p14:tracePt t="5450" x="2768600" y="3133725"/>
          <p14:tracePt t="5462" x="2743200" y="3101975"/>
          <p14:tracePt t="5479" x="2708275" y="3054350"/>
          <p14:tracePt t="5495" x="2676525" y="3022600"/>
          <p14:tracePt t="5512" x="2632075" y="2978150"/>
          <p14:tracePt t="5529" x="2609850" y="2962275"/>
          <p14:tracePt t="5546" x="2593975" y="2952750"/>
          <p14:tracePt t="5563" x="2565400" y="2924175"/>
          <p14:tracePt t="5579" x="2552700" y="2905125"/>
          <p14:tracePt t="5596" x="2524125" y="2876550"/>
          <p14:tracePt t="5612" x="2495550" y="2847975"/>
          <p14:tracePt t="5628" x="2470150" y="2816225"/>
          <p14:tracePt t="5645" x="2460625" y="2800350"/>
          <p14:tracePt t="5662" x="2444750" y="2778125"/>
          <p14:tracePt t="5678" x="2435225" y="2762250"/>
          <p14:tracePt t="5695" x="2419350" y="2752725"/>
          <p14:tracePt t="5713" x="2403475" y="2743200"/>
          <p14:tracePt t="5729" x="2393950" y="2733675"/>
          <p14:tracePt t="5746" x="2365375" y="2714625"/>
          <p14:tracePt t="5762" x="2330450" y="2698750"/>
          <p14:tracePt t="5779" x="2298700" y="2686050"/>
          <p14:tracePt t="5796" x="2282825" y="2676525"/>
          <p14:tracePt t="5813" x="2266950" y="2654300"/>
          <p14:tracePt t="5830" x="2251075" y="2654300"/>
          <p14:tracePt t="5846" x="2241550" y="2654300"/>
          <p14:tracePt t="5862" x="2200275" y="2641600"/>
          <p14:tracePt t="5878" x="2178050" y="2638425"/>
          <p14:tracePt t="5895" x="2155825" y="2638425"/>
          <p14:tracePt t="5912" x="2101850" y="2638425"/>
          <p14:tracePt t="5929" x="2073275" y="2638425"/>
          <p14:tracePt t="5946" x="2051050" y="2638425"/>
          <p14:tracePt t="5948" x="2038350" y="2638425"/>
          <p14:tracePt t="5962" x="2016125" y="2638425"/>
          <p14:tracePt t="5979" x="2000250" y="2638425"/>
          <p14:tracePt t="5996" x="1990725" y="2647950"/>
          <p14:tracePt t="6012" x="1968500" y="2670175"/>
          <p14:tracePt t="6029" x="1958975" y="2679700"/>
          <p14:tracePt t="6046" x="1949450" y="2689225"/>
          <p14:tracePt t="6063" x="1946275" y="2705100"/>
          <p14:tracePt t="6079" x="1946275" y="2720975"/>
          <p14:tracePt t="6096" x="1939925" y="2730500"/>
          <p14:tracePt t="6113" x="1936750" y="2743200"/>
          <p14:tracePt t="6129" x="1930400" y="2752725"/>
          <p14:tracePt t="6145" x="1930400" y="2768600"/>
          <p14:tracePt t="6162" x="1930400" y="2784475"/>
          <p14:tracePt t="6178" x="1930400" y="2794000"/>
          <p14:tracePt t="6196" x="1930400" y="2816225"/>
          <p14:tracePt t="6555" x="1911350" y="2803525"/>
          <p14:tracePt t="6561" x="1898650" y="2794000"/>
          <p14:tracePt t="6569" x="1885950" y="2781300"/>
          <p14:tracePt t="6578" x="1866900" y="2768600"/>
          <p14:tracePt t="6596" x="1841500" y="2736850"/>
          <p14:tracePt t="6612" x="1781175" y="2679700"/>
          <p14:tracePt t="6646" x="1663700" y="2581275"/>
          <p14:tracePt t="6678" x="1600200" y="2536825"/>
          <p14:tracePt t="6695" x="1574800" y="2527300"/>
          <p14:tracePt t="6713" x="1533525" y="2514600"/>
          <p14:tracePt t="6729" x="1511300" y="2514600"/>
          <p14:tracePt t="6747" x="1473200" y="2514600"/>
          <p14:tracePt t="6762" x="1457325" y="2514600"/>
          <p14:tracePt t="6779" x="1447800" y="2514600"/>
          <p14:tracePt t="6796" x="1416050" y="2514600"/>
          <p14:tracePt t="6812" x="1406525" y="2514600"/>
          <p14:tracePt t="6828" x="1397000" y="2517775"/>
          <p14:tracePt t="6846" x="1374775" y="2530475"/>
          <p14:tracePt t="6863" x="1365250" y="2540000"/>
          <p14:tracePt t="6879" x="1355725" y="2555875"/>
          <p14:tracePt t="6896" x="1339850" y="2571750"/>
          <p14:tracePt t="6913" x="1323975" y="2581275"/>
          <p14:tracePt t="6929" x="1314450" y="2590800"/>
          <p14:tracePt t="6946" x="1314450" y="2613025"/>
          <p14:tracePt t="6962" x="1314450" y="2622550"/>
          <p14:tracePt t="6979" x="1317625" y="2632075"/>
          <p14:tracePt t="6997" x="1336675" y="2651125"/>
          <p14:tracePt t="7013" x="1346200" y="2660650"/>
          <p14:tracePt t="7030" x="1352550" y="2670175"/>
          <p14:tracePt t="7046" x="1368425" y="2676525"/>
          <p14:tracePt t="7063" x="1377950" y="2676525"/>
          <p14:tracePt t="7079" x="1390650" y="2676525"/>
          <p14:tracePt t="7096" x="1406525" y="2670175"/>
          <p14:tracePt t="7112" x="1422400" y="2663825"/>
          <p14:tracePt t="7128" x="1438275" y="2654300"/>
          <p14:tracePt t="7146" x="1454150" y="2632075"/>
          <p14:tracePt t="7163" x="1463675" y="2622550"/>
          <p14:tracePt t="7179" x="1473200" y="2613025"/>
          <p14:tracePt t="7196" x="1495425" y="2590800"/>
          <p14:tracePt t="7213" x="1504950" y="2568575"/>
          <p14:tracePt t="7229" x="1517650" y="2543175"/>
          <p14:tracePt t="7246" x="1536700" y="2501900"/>
          <p14:tracePt t="7262" x="1536700" y="2486025"/>
          <p14:tracePt t="7279" x="1536700" y="2470150"/>
          <p14:tracePt t="7295" x="1536700" y="2457450"/>
          <p14:tracePt t="7312" x="1536700" y="2447925"/>
          <p14:tracePt t="7328" x="1536700" y="2441575"/>
          <p14:tracePt t="7389" x="1536700" y="2438400"/>
          <p14:tracePt t="7454" x="1546225" y="2438400"/>
          <p14:tracePt t="7462" x="1549400" y="2432050"/>
          <p14:tracePt t="7469" x="1555750" y="2422525"/>
          <p14:tracePt t="7479" x="1568450" y="2416175"/>
          <p14:tracePt t="7496" x="1622425" y="2403475"/>
          <p14:tracePt t="7512" x="1666875" y="2397125"/>
          <p14:tracePt t="7528" x="1704975" y="2397125"/>
          <p14:tracePt t="7546" x="1768475" y="2390775"/>
          <p14:tracePt t="7562" x="1803400" y="2390775"/>
          <p14:tracePt t="7579" x="1825625" y="2390775"/>
          <p14:tracePt t="7596" x="1854200" y="2390775"/>
          <p14:tracePt t="7613" x="1866900" y="2390775"/>
          <p14:tracePt t="7629" x="1879600" y="2390775"/>
          <p14:tracePt t="7646" x="1892300" y="2390775"/>
          <p14:tracePt t="7662" x="1901825" y="2390775"/>
          <p14:tracePt t="7679" x="1911350" y="2390775"/>
          <p14:tracePt t="7695" x="1927225" y="2390775"/>
          <p14:tracePt t="7711" x="1943100" y="2390775"/>
          <p14:tracePt t="7728" x="1952625" y="2390775"/>
          <p14:tracePt t="7745" x="1990725" y="2390775"/>
          <p14:tracePt t="7762" x="2028825" y="2378075"/>
          <p14:tracePt t="7779" x="2073275" y="2378075"/>
          <p14:tracePt t="7795" x="2136775" y="2378075"/>
          <p14:tracePt t="7811" x="2155825" y="2378075"/>
          <p14:tracePt t="7829" x="2187575" y="2378075"/>
          <p14:tracePt t="7845" x="2206625" y="2374900"/>
          <p14:tracePt t="7863" x="2228850" y="2362200"/>
          <p14:tracePt t="7879" x="2244725" y="2362200"/>
          <p14:tracePt t="7896" x="2286000" y="2349500"/>
          <p14:tracePt t="7912" x="2324100" y="2343150"/>
          <p14:tracePt t="7929" x="2368550" y="2343150"/>
          <p14:tracePt t="7945" x="2416175" y="2343150"/>
          <p14:tracePt t="7963" x="2438400" y="2343150"/>
          <p14:tracePt t="7979" x="2460625" y="2343150"/>
          <p14:tracePt t="7995" x="2486025" y="2343150"/>
          <p14:tracePt t="8013" x="2495550" y="2343150"/>
          <p14:tracePt t="8029" x="2508250" y="2343150"/>
          <p14:tracePt t="8046" x="2520950" y="2343150"/>
          <p14:tracePt t="8079" x="2530475" y="2343150"/>
          <p14:tracePt t="8112" x="2536825" y="2343150"/>
          <p14:tracePt t="8153" x="2540000" y="2343150"/>
          <p14:tracePt t="8189" x="2546350" y="2343150"/>
          <p14:tracePt t="8810" x="2536825" y="2355850"/>
          <p14:tracePt t="8817" x="2524125" y="2374900"/>
          <p14:tracePt t="8829" x="2511425" y="2413000"/>
          <p14:tracePt t="8846" x="2454275" y="2540000"/>
          <p14:tracePt t="8862" x="2422525" y="2628900"/>
          <p14:tracePt t="8880" x="2346325" y="2781300"/>
          <p14:tracePt t="8895" x="2276475" y="2914650"/>
          <p14:tracePt t="8929" x="2174875" y="3108325"/>
          <p14:tracePt t="8962" x="2092325" y="3270250"/>
          <p14:tracePt t="8980" x="2041525" y="3359150"/>
          <p14:tracePt t="8996" x="2012950" y="3413125"/>
          <p14:tracePt t="9013" x="1993900" y="3457575"/>
          <p14:tracePt t="9030" x="1974850" y="3514725"/>
          <p14:tracePt t="9045" x="1958975" y="3540125"/>
          <p14:tracePt t="9061" x="1933575" y="3565525"/>
          <p14:tracePt t="9078" x="1914525" y="3594100"/>
          <p14:tracePt t="9095" x="1870075" y="3638550"/>
          <p14:tracePt t="9112" x="1844675" y="3663950"/>
          <p14:tracePt t="9130" x="1800225" y="3708400"/>
          <p14:tracePt t="9146" x="1778000" y="3733800"/>
          <p14:tracePt t="9162" x="1746250" y="3765550"/>
          <p14:tracePt t="9178" x="1727200" y="3787775"/>
          <p14:tracePt t="9195" x="1692275" y="3813175"/>
          <p14:tracePt t="9211" x="1673225" y="3829050"/>
          <p14:tracePt t="9229" x="1631950" y="3848100"/>
          <p14:tracePt t="9245" x="1606550" y="3860800"/>
          <p14:tracePt t="9261" x="1587500" y="3860800"/>
          <p14:tracePt t="9279" x="1546225" y="3860800"/>
          <p14:tracePt t="9295" x="1517650" y="3860800"/>
          <p14:tracePt t="9312" x="1501775" y="3860800"/>
          <p14:tracePt t="9329" x="1485900" y="3860800"/>
          <p14:tracePt t="9345" x="1476375" y="3860800"/>
          <p14:tracePt t="9362" x="1460500" y="3860800"/>
          <p14:tracePt t="9379" x="1441450" y="3860800"/>
          <p14:tracePt t="9395" x="1431925" y="3860800"/>
          <p14:tracePt t="9411" x="1416050" y="3860800"/>
          <p14:tracePt t="9429" x="1400175" y="3860800"/>
          <p14:tracePt t="9445" x="1390650" y="3860800"/>
          <p14:tracePt t="9461" x="1381125" y="3860800"/>
          <p14:tracePt t="9479" x="1362075" y="3860800"/>
          <p14:tracePt t="9495" x="1352550" y="3860800"/>
          <p14:tracePt t="9516" x="1336675" y="3860800"/>
          <p14:tracePt t="9751" x="1339850" y="3860800"/>
          <p14:tracePt t="9980" x="1349375" y="3857625"/>
          <p14:tracePt t="9988" x="1374775" y="3851275"/>
          <p14:tracePt t="10000" x="1406525" y="3851275"/>
          <p14:tracePt t="10012" x="1416050" y="3851275"/>
          <p14:tracePt t="10045" x="1454150" y="3851275"/>
          <p14:tracePt t="10079" x="1470025" y="3851275"/>
          <p14:tracePt t="10315" x="1479550" y="3851275"/>
          <p14:tracePt t="10322" x="1489075" y="3851275"/>
          <p14:tracePt t="10329" x="1501775" y="3851275"/>
          <p14:tracePt t="10345" x="1524000" y="3851275"/>
          <p14:tracePt t="10361" x="1539875" y="3851275"/>
          <p14:tracePt t="10378" x="1565275" y="3851275"/>
          <p14:tracePt t="10395" x="1581150" y="3851275"/>
          <p14:tracePt t="10412" x="1603375" y="3851275"/>
          <p14:tracePt t="10429" x="1641475" y="3851275"/>
          <p14:tracePt t="10445" x="1663700" y="3851275"/>
          <p14:tracePt t="10462" x="1695450" y="3851275"/>
          <p14:tracePt t="10478" x="1720850" y="3851275"/>
          <p14:tracePt t="10495" x="1736725" y="3851275"/>
          <p14:tracePt t="10512" x="1746250" y="3851275"/>
          <p14:tracePt t="10515" x="1749425" y="3851275"/>
          <p14:tracePt t="10529" x="1765300" y="3851275"/>
          <p14:tracePt t="10546" x="1793875" y="3851275"/>
          <p14:tracePt t="10562" x="1825625" y="3851275"/>
          <p14:tracePt t="10579" x="1895475" y="3851275"/>
          <p14:tracePt t="10596" x="1936750" y="3851275"/>
          <p14:tracePt t="10612" x="1974850" y="3851275"/>
          <p14:tracePt t="10628" x="2006600" y="3851275"/>
          <p14:tracePt t="10645" x="2022475" y="3851275"/>
          <p14:tracePt t="10662" x="2032000" y="3851275"/>
          <p14:tracePt t="10679" x="2054225" y="3851275"/>
          <p14:tracePt t="10696" x="2082800" y="3851275"/>
          <p14:tracePt t="10712" x="2105025" y="3851275"/>
          <p14:tracePt t="10729" x="2152650" y="3851275"/>
          <p14:tracePt t="10745" x="2171700" y="3851275"/>
          <p14:tracePt t="10761" x="2187575" y="3851275"/>
          <p14:tracePt t="10778" x="2203450" y="3851275"/>
          <p14:tracePt t="10795" x="2212975" y="3851275"/>
          <p14:tracePt t="10829" x="2228850" y="3851275"/>
          <p14:tracePt t="10846" x="2238375" y="3851275"/>
          <p14:tracePt t="10862" x="2247900" y="3851275"/>
          <p14:tracePt t="10878" x="2263775" y="3851275"/>
          <p14:tracePt t="10895" x="2276475" y="3851275"/>
          <p14:tracePt t="10911" x="2289175" y="3851275"/>
          <p14:tracePt t="10928" x="2301875" y="3851275"/>
          <p14:tracePt t="10945" x="2311400" y="3844925"/>
          <p14:tracePt t="10962" x="2327275" y="3835400"/>
          <p14:tracePt t="10979" x="2355850" y="3822700"/>
          <p14:tracePt t="10996" x="2384425" y="3813175"/>
          <p14:tracePt t="11012" x="2406650" y="3813175"/>
          <p14:tracePt t="11015" x="2419350" y="3806825"/>
          <p14:tracePt t="11029" x="2447925" y="3806825"/>
          <p14:tracePt t="11045" x="2470150" y="3806825"/>
          <p14:tracePt t="11061" x="2486025" y="3800475"/>
          <p14:tracePt t="11078" x="2505075" y="3800475"/>
          <p14:tracePt t="11095" x="2517775" y="3800475"/>
          <p14:tracePt t="11112" x="2527300" y="3800475"/>
          <p14:tracePt t="11129" x="2540000" y="3794125"/>
          <p14:tracePt t="11145" x="2568575" y="3784600"/>
          <p14:tracePt t="11162" x="2616200" y="3765550"/>
          <p14:tracePt t="11178" x="2686050" y="3759200"/>
          <p14:tracePt t="11194" x="2730500" y="3759200"/>
          <p14:tracePt t="11211" x="2765425" y="3759200"/>
          <p14:tracePt t="11229" x="2787650" y="3759200"/>
          <p14:tracePt t="11246" x="2803525" y="3759200"/>
          <p14:tracePt t="13648" x="2832100" y="3768725"/>
          <p14:tracePt t="13655" x="2892425" y="3775075"/>
          <p14:tracePt t="13670" x="3013075" y="3810000"/>
          <p14:tracePt t="13695" x="3206750" y="3870325"/>
          <p14:tracePt t="13728" x="3540125" y="3978275"/>
          <p14:tracePt t="13746" x="3629025" y="4016375"/>
          <p14:tracePt t="13761" x="3736975" y="4064000"/>
          <p14:tracePt t="13778" x="3794125" y="4098925"/>
          <p14:tracePt t="13795" x="3857625" y="4114800"/>
          <p14:tracePt t="13811" x="3914775" y="4127500"/>
          <p14:tracePt t="13829" x="3943350" y="4133850"/>
          <p14:tracePt t="13846" x="3965575" y="4133850"/>
          <p14:tracePt t="13862" x="3981450" y="4133850"/>
          <p14:tracePt t="13879" x="4003675" y="4133850"/>
          <p14:tracePt t="13895" x="4013200" y="4133850"/>
          <p14:tracePt t="13911" x="4032250" y="4130675"/>
          <p14:tracePt t="13928" x="4048125" y="4121150"/>
          <p14:tracePt t="13945" x="4057650" y="4114800"/>
          <p14:tracePt t="13962" x="4073525" y="4114800"/>
          <p14:tracePt t="13978" x="4083050" y="4114800"/>
          <p14:tracePt t="14040" x="4079875" y="4114800"/>
          <p14:tracePt t="14047" x="4076700" y="4114800"/>
          <p14:tracePt t="14061" x="4054475" y="4114800"/>
          <p14:tracePt t="14078" x="3981450" y="4127500"/>
          <p14:tracePt t="14095" x="3841750" y="4143375"/>
          <p14:tracePt t="14112" x="3629025" y="4178300"/>
          <p14:tracePt t="14129" x="3432175" y="4216400"/>
          <p14:tracePt t="14146" x="3257550" y="4264025"/>
          <p14:tracePt t="14162" x="2968625" y="4327525"/>
          <p14:tracePt t="14178" x="2790825" y="4384675"/>
          <p14:tracePt t="14194" x="2625725" y="4419600"/>
          <p14:tracePt t="14211" x="2435225" y="4483100"/>
          <p14:tracePt t="14228" x="2327275" y="4508500"/>
          <p14:tracePt t="14246" x="2228850" y="4530725"/>
          <p14:tracePt t="14262" x="2108200" y="4540250"/>
          <p14:tracePt t="14279" x="2016125" y="4546600"/>
          <p14:tracePt t="14295" x="1943100" y="4546600"/>
          <p14:tracePt t="14311" x="1857375" y="4546600"/>
          <p14:tracePt t="14328" x="1800225" y="4546600"/>
          <p14:tracePt t="14344" x="1762125" y="4543425"/>
          <p14:tracePt t="14362" x="1682750" y="4524375"/>
          <p14:tracePt t="14378" x="1644650" y="4511675"/>
          <p14:tracePt t="14394" x="1606550" y="4505325"/>
          <p14:tracePt t="14412" x="1549400" y="4492625"/>
          <p14:tracePt t="14428" x="1520825" y="4492625"/>
          <p14:tracePt t="14445" x="1482725" y="4486275"/>
          <p14:tracePt t="14461" x="1428750" y="4486275"/>
          <p14:tracePt t="14478" x="1400175" y="4486275"/>
          <p14:tracePt t="14494" x="1362075" y="4486275"/>
          <p14:tracePt t="14511" x="1308100" y="4486275"/>
          <p14:tracePt t="14528" x="1279525" y="4486275"/>
          <p14:tracePt t="14545" x="1241425" y="4486275"/>
          <p14:tracePt t="14562" x="1181100" y="4486275"/>
          <p14:tracePt t="14578" x="1143000" y="4486275"/>
          <p14:tracePt t="14594" x="1092200" y="4486275"/>
          <p14:tracePt t="14597" x="1073150" y="4486275"/>
          <p14:tracePt t="14611" x="1019175" y="4495800"/>
          <p14:tracePt t="14631" x="955675" y="4508500"/>
          <p14:tracePt t="14644" x="936625" y="4508500"/>
          <p14:tracePt t="14662" x="876300" y="4508500"/>
          <p14:tracePt t="14679" x="847725" y="4508500"/>
          <p14:tracePt t="14695" x="825500" y="4508500"/>
          <p14:tracePt t="15032" x="787400" y="4498975"/>
          <p14:tracePt t="15039" x="739775" y="4483100"/>
          <p14:tracePt t="15046" x="701675" y="4467225"/>
          <p14:tracePt t="15061" x="625475" y="4451350"/>
          <p14:tracePt t="15078" x="561975" y="4429125"/>
          <p14:tracePt t="15094" x="514350" y="4416425"/>
          <p14:tracePt t="15097" x="504825" y="4410075"/>
          <p14:tracePt t="15111" x="482600" y="4410075"/>
          <p14:tracePt t="15128" x="454025" y="4410075"/>
          <p14:tracePt t="15146" x="412750" y="4410075"/>
          <p14:tracePt t="15161" x="396875" y="4410075"/>
          <p14:tracePt t="15178" x="387350" y="4410075"/>
          <p14:tracePt t="15195" x="371475" y="4410075"/>
          <p14:tracePt t="15211" x="355600" y="4410075"/>
          <p14:tracePt t="15228" x="346075" y="4410075"/>
          <p14:tracePt t="15245" x="333375" y="4410075"/>
          <p14:tracePt t="15262" x="323850" y="4410075"/>
          <p14:tracePt t="15278" x="307975" y="4410075"/>
          <p14:tracePt t="15295" x="292100" y="4410075"/>
          <p14:tracePt t="15311" x="288925" y="4410075"/>
          <p14:tracePt t="15345" x="282575" y="4410075"/>
          <p14:tracePt t="15374" x="279400" y="4410075"/>
          <p14:tracePt t="15403" x="273050" y="4410075"/>
          <p14:tracePt t="15503" x="263525" y="4410075"/>
          <p14:tracePt t="15519" x="257175" y="4410075"/>
          <p14:tracePt t="15532" x="254000" y="4410075"/>
          <p14:tracePt t="15647" x="247650" y="4410075"/>
          <p14:tracePt t="15688" x="244475" y="4410075"/>
          <p14:tracePt t="15710" x="244475" y="4406900"/>
          <p14:tracePt t="15739" x="238125" y="4400550"/>
          <p14:tracePt t="15761" x="238125" y="4397375"/>
          <p14:tracePt t="15768" x="234950" y="4397375"/>
          <p14:tracePt t="15782" x="234950" y="4391025"/>
          <p14:tracePt t="15803" x="234950" y="4381500"/>
          <p14:tracePt t="15824" x="228600" y="4381500"/>
          <p14:tracePt t="15918" x="228600" y="4375150"/>
          <p14:tracePt t="15953" x="228600" y="4371975"/>
          <p14:tracePt t="16010" x="225425" y="4371975"/>
          <p14:tracePt t="16552" x="276225" y="4365625"/>
          <p14:tracePt t="16559" x="355600" y="4356100"/>
          <p14:tracePt t="16566" x="438150" y="4346575"/>
          <p14:tracePt t="16582" x="574675" y="4337050"/>
          <p14:tracePt t="16599" x="749300" y="4321175"/>
          <p14:tracePt t="16612" x="889000" y="4311650"/>
          <p14:tracePt t="16645" x="1060450" y="4311650"/>
          <p14:tracePt t="16682" x="1152525" y="4292600"/>
          <p14:tracePt t="16695" x="1168400" y="4286250"/>
          <p14:tracePt t="16711" x="1177925" y="4286250"/>
          <p14:tracePt t="16728" x="1193800" y="4279900"/>
          <p14:tracePt t="16745" x="1209675" y="4276725"/>
          <p14:tracePt t="16761" x="1219200" y="4276725"/>
          <p14:tracePt t="16778" x="1228725" y="4270375"/>
          <p14:tracePt t="16795" x="1254125" y="4267200"/>
          <p14:tracePt t="16811" x="1263650" y="4257675"/>
          <p14:tracePt t="16828" x="1276350" y="4241800"/>
          <p14:tracePt t="16845" x="1295400" y="4235450"/>
          <p14:tracePt t="16861" x="1317625" y="4229100"/>
          <p14:tracePt t="16878" x="1339850" y="4229100"/>
          <p14:tracePt t="16895" x="1381125" y="4229100"/>
          <p14:tracePt t="16911" x="1425575" y="4229100"/>
          <p14:tracePt t="16929" x="1454150" y="4229100"/>
          <p14:tracePt t="17430" x="1470025" y="4229100"/>
          <p14:tracePt t="17436" x="1489075" y="4229100"/>
          <p14:tracePt t="17444" x="1501775" y="4229100"/>
          <p14:tracePt t="17461" x="1530350" y="4229100"/>
          <p14:tracePt t="17482" x="1577975" y="4222750"/>
          <p14:tracePt t="17494" x="1616075" y="4216400"/>
          <p14:tracePt t="17529" x="1746250" y="4210050"/>
          <p14:tracePt t="17561" x="1851025" y="4219575"/>
          <p14:tracePt t="17578" x="1879600" y="4225925"/>
          <p14:tracePt t="17594" x="1927225" y="4232275"/>
          <p14:tracePt t="17611" x="1971675" y="4238625"/>
          <p14:tracePt t="17629" x="2054225" y="4244975"/>
          <p14:tracePt t="17645" x="2133600" y="4244975"/>
          <p14:tracePt t="17661" x="2203450" y="4244975"/>
          <p14:tracePt t="17682" x="2333625" y="4244975"/>
          <p14:tracePt t="17694" x="2413000" y="4244975"/>
          <p14:tracePt t="17711" x="2473325" y="4244975"/>
          <p14:tracePt t="17728" x="2536825" y="4229100"/>
          <p14:tracePt t="17744" x="2568575" y="4222750"/>
          <p14:tracePt t="17762" x="2590800" y="4222750"/>
          <p14:tracePt t="17779" x="2609850" y="4213225"/>
          <p14:tracePt t="17795" x="2619375" y="4210050"/>
          <p14:tracePt t="17811" x="2641600" y="4210050"/>
          <p14:tracePt t="17828" x="2654300" y="4203700"/>
          <p14:tracePt t="17844" x="2667000" y="4203700"/>
          <p14:tracePt t="17861" x="2676525" y="4203700"/>
          <p14:tracePt t="17878" x="2695575" y="4203700"/>
          <p14:tracePt t="17895" x="2705100" y="4203700"/>
          <p14:tracePt t="17912" x="2711450" y="4203700"/>
          <p14:tracePt t="18160" x="2701925" y="4197350"/>
          <p14:tracePt t="18169" x="2682875" y="4191000"/>
          <p14:tracePt t="18179" x="2632075" y="4178300"/>
          <p14:tracePt t="18195" x="2571750" y="4156075"/>
          <p14:tracePt t="18212" x="2536825" y="4143375"/>
          <p14:tracePt t="18228" x="2508250" y="4143375"/>
          <p14:tracePt t="18244" x="2498725" y="4143375"/>
          <p14:tracePt t="18261" x="2482850" y="4143375"/>
          <p14:tracePt t="18278" x="2470150" y="4143375"/>
          <p14:tracePt t="18294" x="2460625" y="4143375"/>
          <p14:tracePt t="18311" x="2454275" y="4143375"/>
          <p14:tracePt t="18329" x="2435225" y="4146550"/>
          <p14:tracePt t="18345" x="2425700" y="4156075"/>
          <p14:tracePt t="18361" x="2413000" y="4171950"/>
          <p14:tracePt t="18378" x="2378075" y="4187825"/>
          <p14:tracePt t="18394" x="2343150" y="4200525"/>
          <p14:tracePt t="18410" x="2286000" y="4229100"/>
          <p14:tracePt t="18428" x="2203450" y="4251325"/>
          <p14:tracePt t="18444" x="2139950" y="4270375"/>
          <p14:tracePt t="18460" x="2063750" y="4302125"/>
          <p14:tracePt t="18478" x="1901825" y="4352925"/>
          <p14:tracePt t="18494" x="1816100" y="4375150"/>
          <p14:tracePt t="18511" x="1730375" y="4391025"/>
          <p14:tracePt t="18528" x="1597025" y="4416425"/>
          <p14:tracePt t="18544" x="1536700" y="4416425"/>
          <p14:tracePt t="18561" x="1495425" y="4416425"/>
          <p14:tracePt t="18578" x="1454150" y="4416425"/>
          <p14:tracePt t="18595" x="1444625" y="4416425"/>
          <p14:tracePt t="18611" x="1435100" y="4416425"/>
          <p14:tracePt t="18628" x="1425575" y="4416425"/>
          <p14:tracePt t="18744" x="1431925" y="4413250"/>
          <p14:tracePt t="18751" x="1441450" y="4406900"/>
          <p14:tracePt t="18761" x="1460500" y="4400550"/>
          <p14:tracePt t="18778" x="1555750" y="4400550"/>
          <p14:tracePt t="18794" x="1673225" y="4394200"/>
          <p14:tracePt t="18810" x="1755775" y="4394200"/>
          <p14:tracePt t="18828" x="1857375" y="4365625"/>
          <p14:tracePt t="18845" x="1920875" y="4349750"/>
          <p14:tracePt t="18862" x="1984375" y="4337050"/>
          <p14:tracePt t="18878" x="2085975" y="4314825"/>
          <p14:tracePt t="18895" x="2159000" y="4298950"/>
          <p14:tracePt t="18911" x="2212975" y="4298950"/>
          <p14:tracePt t="18928" x="2260600" y="4298950"/>
          <p14:tracePt t="18944" x="2270125" y="4298950"/>
          <p14:tracePt t="18960" x="2279650" y="4298950"/>
          <p14:tracePt t="18978" x="2301875" y="4298950"/>
          <p14:tracePt t="19011" x="2305050" y="4298950"/>
          <p14:tracePt t="19030" x="2311400" y="4295775"/>
          <p14:tracePt t="19045" x="2314575" y="4295775"/>
          <p14:tracePt t="19061" x="2320925" y="4289425"/>
          <p14:tracePt t="19085" x="2324100" y="4289425"/>
          <p14:tracePt t="19093" x="2324100" y="4286250"/>
          <p14:tracePt t="19110" x="2330450" y="4279900"/>
          <p14:tracePt t="19127" x="2346325" y="4276725"/>
          <p14:tracePt t="19144" x="2349500" y="4267200"/>
          <p14:tracePt t="19161" x="2362200" y="4254500"/>
          <p14:tracePt t="19178" x="2371725" y="4244975"/>
          <p14:tracePt t="19195" x="2381250" y="4235450"/>
          <p14:tracePt t="19211" x="2397125" y="4229100"/>
          <p14:tracePt t="19227" x="2400300" y="4216400"/>
          <p14:tracePt t="19244" x="2400300" y="4203700"/>
          <p14:tracePt t="19260" x="2400300" y="4194175"/>
          <p14:tracePt t="19277" x="2400300" y="4191000"/>
          <p14:tracePt t="19315" x="2400300" y="4184650"/>
          <p14:tracePt t="19335" x="2400300" y="4181475"/>
          <p14:tracePt t="19350" x="2393950" y="4181475"/>
          <p14:tracePt t="19361" x="2384425" y="4181475"/>
          <p14:tracePt t="19378" x="2374900" y="4171950"/>
          <p14:tracePt t="19394" x="2365375" y="4171950"/>
          <p14:tracePt t="19410" x="2359025" y="4171950"/>
          <p14:tracePt t="19427" x="2355850" y="4171950"/>
          <p14:tracePt t="19464" x="2349500" y="4171950"/>
          <p14:tracePt t="19477" x="2333625" y="4171950"/>
          <p14:tracePt t="19494" x="2324100" y="4171950"/>
          <p14:tracePt t="19510" x="2314575" y="4171950"/>
          <p14:tracePt t="19527" x="2298700" y="4165600"/>
          <p14:tracePt t="19544" x="2286000" y="4165600"/>
          <p14:tracePt t="19628" x="2279650" y="4165600"/>
          <p14:tracePt t="19635" x="2276475" y="4165600"/>
          <p14:tracePt t="19644" x="2270125" y="4156075"/>
          <p14:tracePt t="19660" x="2260600" y="4146550"/>
          <p14:tracePt t="19677" x="2244725" y="4140200"/>
          <p14:tracePt t="19941" x="2378075" y="4200525"/>
          <p14:tracePt t="19949" x="2603500" y="4311650"/>
          <p14:tracePt t="19960" x="2803525" y="4419600"/>
          <p14:tracePt t="19978" x="3530600" y="4810125"/>
          <p14:tracePt t="19995" x="3962400" y="5064125"/>
          <p14:tracePt t="20012" x="4645025" y="5448300"/>
          <p14:tracePt t="20029" x="5013325" y="5686425"/>
          <p14:tracePt t="20046" x="5378450" y="5892800"/>
          <p14:tracePt t="20063" x="5788025" y="6197600"/>
          <p14:tracePt t="20079" x="6032500" y="6388100"/>
          <p14:tracePt t="20095" x="6194425" y="6499225"/>
          <p14:tracePt t="20113" x="6403975" y="6638925"/>
          <p14:tracePt t="20128" x="6508750" y="6715125"/>
          <p14:tracePt t="20145" x="6578600" y="6762750"/>
          <p14:tracePt t="20161" x="6645275" y="6791325"/>
          <p14:tracePt t="20178" x="6750050" y="6845300"/>
          <p14:tracePt t="20194" x="6829425" y="6854825"/>
          <p14:tracePt t="20198" x="6854825" y="6854825"/>
          <p14:tracePt t="20211" x="6880225" y="6854825"/>
          <p14:tracePt t="20227" x="6981825" y="6854825"/>
          <p14:tracePt t="20244" x="7016750" y="6854825"/>
          <p14:tracePt t="20261" x="7070725" y="6851650"/>
          <p14:tracePt t="20278" x="7153275" y="6816725"/>
          <p14:tracePt t="20295" x="7200900" y="6791325"/>
          <p14:tracePt t="20312" x="7270750" y="6721475"/>
          <p14:tracePt t="20328" x="7308850" y="6661150"/>
          <p14:tracePt t="20344" x="7337425" y="6584950"/>
          <p14:tracePt t="20360" x="7362825" y="6477000"/>
          <p14:tracePt t="20377" x="7366000" y="6276975"/>
          <p14:tracePt t="20394" x="7305675" y="6143625"/>
          <p14:tracePt t="20414" x="7118350" y="5842000"/>
          <p14:tracePt t="20428" x="6940550" y="5664200"/>
          <p14:tracePt t="20446" x="6737350" y="5448300"/>
          <p14:tracePt t="20462" x="6553200" y="5276850"/>
          <p14:tracePt t="20478" x="6483350" y="5210175"/>
          <p14:tracePt t="20494" x="6435725" y="5184775"/>
          <p14:tracePt t="20510" x="6397625" y="5165725"/>
          <p14:tracePt t="20528" x="6334125" y="5140325"/>
          <p14:tracePt t="20545" x="6289675" y="5127625"/>
          <p14:tracePt t="20562" x="6232525" y="5108575"/>
          <p14:tracePt t="20577" x="6200775" y="5095875"/>
          <p14:tracePt t="20595" x="6162675" y="5076825"/>
          <p14:tracePt t="20611" x="6105525" y="5051425"/>
          <p14:tracePt t="20627" x="6080125" y="5038725"/>
          <p14:tracePt t="20644" x="6035675" y="5019675"/>
          <p14:tracePt t="20660" x="5997575" y="5006975"/>
          <p14:tracePt t="20677" x="5934075" y="5000625"/>
          <p14:tracePt t="20694" x="5883275" y="5000625"/>
          <p14:tracePt t="20712" x="5813425" y="5010150"/>
          <p14:tracePt t="20728" x="5759450" y="5032375"/>
          <p14:tracePt t="20744" x="5705475" y="5045075"/>
          <p14:tracePt t="20761" x="5632450" y="5064125"/>
          <p14:tracePt t="20777" x="5578475" y="5076825"/>
          <p14:tracePt t="20794" x="5521325" y="5099050"/>
          <p14:tracePt t="20811" x="5432425" y="5121275"/>
          <p14:tracePt t="20828" x="5378450" y="5133975"/>
          <p14:tracePt t="20845" x="5340350" y="5146675"/>
          <p14:tracePt t="20862" x="5299075" y="5165725"/>
          <p14:tracePt t="20878" x="5276850" y="5175250"/>
          <p14:tracePt t="20894" x="5260975" y="5175250"/>
          <p14:tracePt t="20910" x="5251450" y="5181600"/>
          <p14:tracePt t="20927" x="5235575" y="5194300"/>
          <p14:tracePt t="20944" x="5226050" y="5203825"/>
          <p14:tracePt t="20962" x="5222875" y="5238750"/>
          <p14:tracePt t="20978" x="5222875" y="5283200"/>
          <p14:tracePt t="20995" x="5222875" y="5318125"/>
          <p14:tracePt t="21011" x="5238750" y="5381625"/>
          <p14:tracePt t="21028" x="5251450" y="5445125"/>
          <p14:tracePt t="21045" x="5251450" y="5505450"/>
          <p14:tracePt t="21062" x="5251450" y="5619750"/>
          <p14:tracePt t="21078" x="5251450" y="5670550"/>
          <p14:tracePt t="21095" x="5241925" y="5730875"/>
          <p14:tracePt t="21111" x="5235575" y="5842000"/>
          <p14:tracePt t="21127" x="5235575" y="5899150"/>
          <p14:tracePt t="21145" x="5226050" y="5962650"/>
          <p14:tracePt t="21162" x="5219700" y="6010275"/>
          <p14:tracePt t="21178" x="5210175" y="6038850"/>
          <p14:tracePt t="21194" x="5203825" y="6064250"/>
          <p14:tracePt t="21211" x="5197475" y="6083300"/>
          <p14:tracePt t="21227" x="5197475" y="6092825"/>
          <p14:tracePt t="21244" x="5194300" y="6102350"/>
          <p14:tracePt t="21261" x="5194300" y="6118225"/>
          <p14:tracePt t="21277" x="5194300" y="6130925"/>
          <p14:tracePt t="21295" x="5194300" y="6140450"/>
          <p14:tracePt t="21311" x="5194300" y="6169025"/>
          <p14:tracePt t="21328" x="5235575" y="6200775"/>
          <p14:tracePt t="21344" x="5314950" y="6248400"/>
          <p14:tracePt t="21360" x="5476875" y="6315075"/>
          <p14:tracePt t="21377" x="5578475" y="6359525"/>
          <p14:tracePt t="21394" x="5705475" y="6375400"/>
          <p14:tracePt t="21411" x="5915025" y="6394450"/>
          <p14:tracePt t="21427" x="6086475" y="6394450"/>
          <p14:tracePt t="21444" x="6267450" y="6394450"/>
          <p14:tracePt t="21461" x="6553200" y="6378575"/>
          <p14:tracePt t="21477" x="6759575" y="6378575"/>
          <p14:tracePt t="21494" x="6943725" y="6359525"/>
          <p14:tracePt t="21510" x="7197725" y="6330950"/>
          <p14:tracePt t="21527" x="7312025" y="6330950"/>
          <p14:tracePt t="21545" x="7416800" y="6330950"/>
          <p14:tracePt t="21561" x="7556500" y="6330950"/>
          <p14:tracePt t="21577" x="7629525" y="6330950"/>
          <p14:tracePt t="21594" x="7686675" y="6330950"/>
          <p14:tracePt t="21611" x="7756525" y="6330950"/>
          <p14:tracePt t="21627" x="7810500" y="6330950"/>
          <p14:tracePt t="21644" x="7870825" y="6330950"/>
          <p14:tracePt t="21661" x="7956550" y="6324600"/>
          <p14:tracePt t="21677" x="8010525" y="6311900"/>
          <p14:tracePt t="21694" x="8058150" y="6299200"/>
          <p14:tracePt t="21711" x="8099425" y="6280150"/>
          <p14:tracePt t="21727" x="8124825" y="6264275"/>
          <p14:tracePt t="21744" x="8134350" y="6254750"/>
          <p14:tracePt t="21761" x="8150225" y="6226175"/>
          <p14:tracePt t="21777" x="8159750" y="6197600"/>
          <p14:tracePt t="21794" x="8178800" y="6172200"/>
          <p14:tracePt t="21811" x="8185150" y="6130925"/>
          <p14:tracePt t="21827" x="8185150" y="6086475"/>
          <p14:tracePt t="21845" x="8175625" y="6042025"/>
          <p14:tracePt t="21861" x="8124825" y="5946775"/>
          <p14:tracePt t="21878" x="8070850" y="5892800"/>
          <p14:tracePt t="21894" x="8001000" y="5838825"/>
          <p14:tracePt t="21911" x="7899400" y="5762625"/>
          <p14:tracePt t="21928" x="7842250" y="5734050"/>
          <p14:tracePt t="21945" x="7785100" y="5699125"/>
          <p14:tracePt t="21961" x="7699375" y="5648325"/>
          <p14:tracePt t="21978" x="7661275" y="5629275"/>
          <p14:tracePt t="21994" x="7607300" y="5603875"/>
          <p14:tracePt t="22011" x="7531100" y="5568950"/>
          <p14:tracePt t="22028" x="7502525" y="5556250"/>
          <p14:tracePt t="22044" x="7477125" y="5543550"/>
          <p14:tracePt t="22061" x="7435850" y="5527675"/>
          <p14:tracePt t="22077" x="7404100" y="5508625"/>
          <p14:tracePt t="22094" x="7353300" y="5495925"/>
          <p14:tracePt t="22111" x="7251700" y="5473700"/>
          <p14:tracePt t="22127" x="7197725" y="5467350"/>
          <p14:tracePt t="22144" x="7156450" y="5467350"/>
          <p14:tracePt t="22161" x="7099300" y="5467350"/>
          <p14:tracePt t="22177" x="7064375" y="5467350"/>
          <p14:tracePt t="22194" x="7035800" y="5467350"/>
          <p14:tracePt t="22211" x="6978650" y="5467350"/>
          <p14:tracePt t="22227" x="6943725" y="5470525"/>
          <p14:tracePt t="22244" x="6911975" y="5483225"/>
          <p14:tracePt t="22261" x="6870700" y="5499100"/>
          <p14:tracePt t="22277" x="6845300" y="5518150"/>
          <p14:tracePt t="22294" x="6835775" y="5527675"/>
          <p14:tracePt t="22311" x="6816725" y="5543550"/>
          <p14:tracePt t="22327" x="6804025" y="5559425"/>
          <p14:tracePt t="22344" x="6791325" y="5588000"/>
          <p14:tracePt t="22361" x="6769100" y="5626100"/>
          <p14:tracePt t="22378" x="6769100" y="5641975"/>
          <p14:tracePt t="22394" x="6769100" y="5654675"/>
          <p14:tracePt t="22411" x="6769100" y="5670550"/>
          <p14:tracePt t="22428" x="6769100" y="5686425"/>
          <p14:tracePt t="22444" x="6769100" y="5695950"/>
          <p14:tracePt t="22460" x="6781800" y="5711825"/>
          <p14:tracePt t="22477" x="6791325" y="5721350"/>
          <p14:tracePt t="22493" x="6800850" y="5724525"/>
          <p14:tracePt t="22511" x="6816725" y="5724525"/>
          <p14:tracePt t="22527" x="6835775" y="5724525"/>
          <p14:tracePt t="22544" x="6845300" y="5724525"/>
          <p14:tracePt t="22561" x="6861175" y="5724525"/>
          <p14:tracePt t="22578" x="6877050" y="5724525"/>
          <p14:tracePt t="22611" x="6877050" y="5718175"/>
          <p14:tracePt t="22627" x="6877050" y="5715000"/>
          <p14:tracePt t="22669" x="6877050" y="5708650"/>
          <p14:tracePt t="22675" x="6877050" y="5705475"/>
          <p14:tracePt t="22682" x="6877050" y="5699125"/>
          <p14:tracePt t="22694" x="6877050" y="5695950"/>
          <p14:tracePt t="22711" x="6858000" y="5657850"/>
          <p14:tracePt t="22727" x="6838950" y="5635625"/>
          <p14:tracePt t="22744" x="6807200" y="5610225"/>
          <p14:tracePt t="22761" x="6778625" y="5578475"/>
          <p14:tracePt t="22777" x="6762750" y="5568950"/>
          <p14:tracePt t="22794" x="6746875" y="5553075"/>
          <p14:tracePt t="22811" x="6731000" y="5553075"/>
          <p14:tracePt t="22828" x="6721475" y="5553075"/>
          <p14:tracePt t="22845" x="6699250" y="5553075"/>
          <p14:tracePt t="22860" x="6680200" y="5553075"/>
          <p14:tracePt t="22877" x="6670675" y="5553075"/>
          <p14:tracePt t="22894" x="6661150" y="5553075"/>
          <p14:tracePt t="22910" x="6638925" y="5553075"/>
          <p14:tracePt t="22927" x="6629400" y="5553075"/>
          <p14:tracePt t="22945" x="6619875" y="5553075"/>
          <p14:tracePt t="23374" x="6623050" y="5546725"/>
          <p14:tracePt t="23409" x="6626225" y="5546725"/>
          <p14:tracePt t="23424" x="6632575" y="5546725"/>
          <p14:tracePt t="23860" x="6623050" y="5556250"/>
          <p14:tracePt t="23867" x="6613525" y="5562600"/>
          <p14:tracePt t="23878" x="6607175" y="5565775"/>
          <p14:tracePt t="23894" x="6565900" y="5578475"/>
          <p14:tracePt t="23911" x="6515100" y="5578475"/>
          <p14:tracePt t="23927" x="6432550" y="5572125"/>
          <p14:tracePt t="23960" x="6235700" y="5549900"/>
          <p14:tracePt t="23994" x="6073775" y="5549900"/>
          <p14:tracePt t="24011" x="5959475" y="5549900"/>
          <p14:tracePt t="24028" x="5810250" y="5549900"/>
          <p14:tracePt t="24044" x="5511800" y="5556250"/>
          <p14:tracePt t="24062" x="5327650" y="5584825"/>
          <p14:tracePt t="24077" x="5165725" y="5600700"/>
          <p14:tracePt t="24094" x="5000625" y="5626100"/>
          <p14:tracePt t="24111" x="4924425" y="5651500"/>
          <p14:tracePt t="24126" x="4860925" y="5664200"/>
          <p14:tracePt t="24143" x="4772025" y="5670550"/>
          <p14:tracePt t="24160" x="4711700" y="5670550"/>
          <p14:tracePt t="24177" x="4641850" y="5670550"/>
          <p14:tracePt t="24193" x="4565650" y="5670550"/>
          <p14:tracePt t="24210" x="4518025" y="5676900"/>
          <p14:tracePt t="24226" x="4483100" y="5676900"/>
          <p14:tracePt t="24243" x="4387850" y="5683250"/>
          <p14:tracePt t="24260" x="4283075" y="5683250"/>
          <p14:tracePt t="24277" x="4143375" y="5661025"/>
          <p14:tracePt t="24293" x="3879850" y="5540375"/>
          <p14:tracePt t="24310" x="3730625" y="5407025"/>
          <p14:tracePt t="24327" x="3565525" y="5241925"/>
          <p14:tracePt t="24343" x="3314700" y="4933950"/>
          <p14:tracePt t="24361" x="3146425" y="4714875"/>
          <p14:tracePt t="24379" x="2974975" y="4448175"/>
          <p14:tracePt t="24394" x="2873375" y="4311650"/>
          <p14:tracePt t="24412" x="2784475" y="4184650"/>
          <p14:tracePt t="24427" x="2705100" y="4060825"/>
          <p14:tracePt t="24443" x="2603500" y="3822700"/>
          <p14:tracePt t="24460" x="2568575" y="3689350"/>
          <p14:tracePt t="24477" x="2543175" y="3559175"/>
          <p14:tracePt t="24494" x="2508250" y="3413125"/>
          <p14:tracePt t="24510" x="2495550" y="3349625"/>
          <p14:tracePt t="24527" x="2495550" y="3298825"/>
          <p14:tracePt t="24544" x="2495550" y="3251200"/>
          <p14:tracePt t="24560" x="2495550" y="3228975"/>
          <p14:tracePt t="24577" x="2495550" y="3219450"/>
          <p14:tracePt t="26830" x="2489200" y="3254375"/>
          <p14:tracePt t="26836" x="2479675" y="3314700"/>
          <p14:tracePt t="26844" x="2473325" y="3349625"/>
          <p14:tracePt t="26861" x="2447925" y="3502025"/>
          <p14:tracePt t="26881" x="2381250" y="3736975"/>
          <p14:tracePt t="26898" x="2317750" y="3997325"/>
          <p14:tracePt t="26917" x="2279650" y="4181475"/>
          <p14:tracePt t="26943" x="2197100" y="4543425"/>
          <p14:tracePt t="26978" x="2155825" y="4806950"/>
          <p14:tracePt t="26994" x="2133600" y="4883150"/>
          <p14:tracePt t="27011" x="2120900" y="4937125"/>
          <p14:tracePt t="27027" x="2101850" y="4994275"/>
          <p14:tracePt t="27043" x="2089150" y="5026025"/>
          <p14:tracePt t="27060" x="2070100" y="5048250"/>
          <p14:tracePt t="27077" x="2041525" y="5092700"/>
          <p14:tracePt t="27093" x="2009775" y="5118100"/>
          <p14:tracePt t="27110" x="1990725" y="5146675"/>
          <p14:tracePt t="27128" x="1949450" y="5165725"/>
          <p14:tracePt t="27144" x="1911350" y="5178425"/>
          <p14:tracePt t="27161" x="1866900" y="5178425"/>
          <p14:tracePt t="27177" x="1803400" y="5178425"/>
          <p14:tracePt t="27193" x="1758950" y="5178425"/>
          <p14:tracePt t="27210" x="1736725" y="5178425"/>
          <p14:tracePt t="27227" x="1689100" y="5178425"/>
          <p14:tracePt t="27244" x="1670050" y="5178425"/>
          <p14:tracePt t="27260" x="1638300" y="5178425"/>
          <p14:tracePt t="27278" x="1597025" y="5168900"/>
          <p14:tracePt t="27294" x="1558925" y="5162550"/>
          <p14:tracePt t="27310" x="1536700" y="5159375"/>
          <p14:tracePt t="27327" x="1495425" y="5140325"/>
          <p14:tracePt t="27343" x="1466850" y="5133975"/>
          <p14:tracePt t="27360" x="1444625" y="5127625"/>
          <p14:tracePt t="27377" x="1400175" y="5108575"/>
          <p14:tracePt t="27394" x="1362075" y="5095875"/>
          <p14:tracePt t="27410" x="1323975" y="5076825"/>
          <p14:tracePt t="27427" x="1276350" y="5057775"/>
          <p14:tracePt t="27444" x="1250950" y="5048250"/>
          <p14:tracePt t="27460" x="1228725" y="5035550"/>
          <p14:tracePt t="27477" x="1187450" y="5010150"/>
          <p14:tracePt t="27493" x="1168400" y="5000625"/>
          <p14:tracePt t="27510" x="1152525" y="4991100"/>
          <p14:tracePt t="27526" x="1139825" y="4975225"/>
          <p14:tracePt t="27544" x="1127125" y="4953000"/>
          <p14:tracePt t="27561" x="1117600" y="4937125"/>
          <p14:tracePt t="27577" x="1095375" y="4911725"/>
          <p14:tracePt t="27594" x="1085850" y="4902200"/>
          <p14:tracePt t="27610" x="1076325" y="4889500"/>
          <p14:tracePt t="27627" x="1066800" y="4876800"/>
          <p14:tracePt t="27644" x="1066800" y="4860925"/>
          <p14:tracePt t="27660" x="1050925" y="4851400"/>
          <p14:tracePt t="27677" x="1044575" y="4835525"/>
          <p14:tracePt t="27694" x="1041400" y="4826000"/>
          <p14:tracePt t="27711" x="1035050" y="4810125"/>
          <p14:tracePt t="27727" x="1031875" y="4800600"/>
          <p14:tracePt t="27744" x="1031875" y="4797425"/>
          <p14:tracePt t="27800" x="1025525" y="4797425"/>
          <p14:tracePt t="27807" x="1019175" y="4797425"/>
          <p14:tracePt t="27820" x="1016000" y="4797425"/>
          <p14:tracePt t="27828" x="1016000" y="4791075"/>
          <p14:tracePt t="27844" x="1006475" y="4791075"/>
          <p14:tracePt t="27861" x="1000125" y="4784725"/>
          <p14:tracePt t="27877" x="990600" y="4784725"/>
          <p14:tracePt t="27894" x="987425" y="4784725"/>
          <p14:tracePt t="27910" x="974725" y="4784725"/>
          <p14:tracePt t="27926" x="955675" y="4784725"/>
          <p14:tracePt t="27944" x="946150" y="4784725"/>
          <p14:tracePt t="27960" x="936625" y="4784725"/>
          <p14:tracePt t="27977" x="920750" y="4784725"/>
          <p14:tracePt t="27994" x="908050" y="4784725"/>
          <p14:tracePt t="28010" x="898525" y="4781550"/>
          <p14:tracePt t="28027" x="882650" y="4772025"/>
          <p14:tracePt t="28043" x="873125" y="4756150"/>
          <p14:tracePt t="28060" x="857250" y="4756150"/>
          <p14:tracePt t="28077" x="841375" y="4746625"/>
          <p14:tracePt t="28094" x="831850" y="4740275"/>
          <p14:tracePt t="28127" x="831850" y="4737100"/>
          <p14:tracePt t="28144" x="831850" y="4727575"/>
          <p14:tracePt t="28160" x="831850" y="4721225"/>
          <p14:tracePt t="28176" x="831850" y="4711700"/>
          <p14:tracePt t="28193" x="831850" y="4705350"/>
          <p14:tracePt t="28399" x="841375" y="4708525"/>
          <p14:tracePt t="28407" x="844550" y="4714875"/>
          <p14:tracePt t="28415" x="850900" y="4718050"/>
          <p14:tracePt t="28427" x="850900" y="4724400"/>
          <p14:tracePt t="28476" x="854075" y="4724400"/>
          <p14:tracePt t="28490" x="860425" y="4724400"/>
          <p14:tracePt t="28505" x="863600" y="4724400"/>
          <p14:tracePt t="28519" x="869950" y="4724400"/>
          <p14:tracePt t="28526" x="873125" y="4724400"/>
          <p14:tracePt t="28549" x="879475" y="4727575"/>
          <p14:tracePt t="28577" x="889000" y="4727575"/>
          <p14:tracePt t="28584" x="895350" y="4727575"/>
          <p14:tracePt t="28597" x="898525" y="4727575"/>
          <p14:tracePt t="28611" x="904875" y="4727575"/>
          <p14:tracePt t="29026" x="889000" y="4721225"/>
          <p14:tracePt t="29033" x="869950" y="4714875"/>
          <p14:tracePt t="29046" x="841375" y="4702175"/>
          <p14:tracePt t="29064" x="815975" y="4689475"/>
          <p14:tracePt t="29081" x="787400" y="4689475"/>
          <p14:tracePt t="29096" x="768350" y="4689475"/>
          <p14:tracePt t="29111" x="758825" y="4689475"/>
          <p14:tracePt t="29143" x="733425" y="4689475"/>
          <p14:tracePt t="29176" x="708025" y="4689475"/>
          <p14:tracePt t="29194" x="698500" y="4689475"/>
          <p14:tracePt t="29212" x="679450" y="4689475"/>
          <p14:tracePt t="29227" x="669925" y="4689475"/>
          <p14:tracePt t="29244" x="660400" y="4686300"/>
          <p14:tracePt t="29261" x="638175" y="4686300"/>
          <p14:tracePt t="29276" x="628650" y="4673600"/>
          <p14:tracePt t="29293" x="619125" y="4673600"/>
          <p14:tracePt t="29327" x="619125" y="4667250"/>
          <p14:tracePt t="29741" x="625475" y="4667250"/>
          <p14:tracePt t="29749" x="628650" y="4664075"/>
          <p14:tracePt t="29761" x="644525" y="4648200"/>
          <p14:tracePt t="29777" x="666750" y="4641850"/>
          <p14:tracePt t="29793" x="704850" y="4641850"/>
          <p14:tracePt t="29810" x="736600" y="4641850"/>
          <p14:tracePt t="29843" x="762000" y="4641850"/>
          <p14:tracePt t="29877" x="787400" y="4638675"/>
          <p14:tracePt t="29893" x="806450" y="4632325"/>
          <p14:tracePt t="29910" x="828675" y="4632325"/>
          <p14:tracePt t="29927" x="838200" y="4632325"/>
          <p14:tracePt t="29943" x="854075" y="4632325"/>
          <p14:tracePt t="29960" x="863600" y="4632325"/>
          <p14:tracePt t="30048" x="866775" y="4632325"/>
          <p14:tracePt t="30861" x="866775" y="4635500"/>
          <p14:tracePt t="30868" x="873125" y="4638675"/>
          <p14:tracePt t="30876" x="876300" y="4645025"/>
          <p14:tracePt t="30897" x="942975" y="4654550"/>
          <p14:tracePt t="30910" x="1019175" y="4654550"/>
          <p14:tracePt t="30930" x="1216025" y="4641850"/>
          <p14:tracePt t="30950" x="1368425" y="4622800"/>
          <p14:tracePt t="30976" x="1638300" y="4587875"/>
          <p14:tracePt t="31010" x="1997075" y="4562475"/>
          <p14:tracePt t="31027" x="2146300" y="4562475"/>
          <p14:tracePt t="31044" x="2336800" y="4562475"/>
          <p14:tracePt t="31060" x="2590800" y="4578350"/>
          <p14:tracePt t="31076" x="2784475" y="4587875"/>
          <p14:tracePt t="31093" x="2955925" y="4597400"/>
          <p14:tracePt t="31109" x="3152775" y="4597400"/>
          <p14:tracePt t="31127" x="3279775" y="4597400"/>
          <p14:tracePt t="31144" x="3406775" y="4603750"/>
          <p14:tracePt t="31160" x="3559175" y="4613275"/>
          <p14:tracePt t="31177" x="3663950" y="4613275"/>
          <p14:tracePt t="31193" x="3765550" y="4613275"/>
          <p14:tracePt t="31210" x="3873500" y="4613275"/>
          <p14:tracePt t="31227" x="3924300" y="4610100"/>
          <p14:tracePt t="31243" x="3962400" y="4603750"/>
          <p14:tracePt t="31260" x="4025900" y="4603750"/>
          <p14:tracePt t="31277" x="4060825" y="4603750"/>
          <p14:tracePt t="31294" x="4083050" y="4603750"/>
          <p14:tracePt t="31310" x="4124325" y="4603750"/>
          <p14:tracePt t="31327" x="4140200" y="4603750"/>
          <p14:tracePt t="31343" x="4149725" y="4603750"/>
          <p14:tracePt t="31360" x="4165600" y="4603750"/>
          <p14:tracePt t="31412" x="4162425" y="4603750"/>
          <p14:tracePt t="31418" x="4152900" y="4603750"/>
          <p14:tracePt t="31426" x="4146550" y="4603750"/>
          <p14:tracePt t="31444" x="4137025" y="4603750"/>
          <p14:tracePt t="31480" x="4133850" y="4603750"/>
          <p14:tracePt t="31492" x="4127500" y="4603750"/>
          <p14:tracePt t="31509" x="4114800" y="4603750"/>
          <p14:tracePt t="31526" x="4098925" y="4603750"/>
          <p14:tracePt t="31543" x="4083050" y="4603750"/>
          <p14:tracePt t="31560" x="4041775" y="4610100"/>
          <p14:tracePt t="31577" x="4013200" y="4610100"/>
          <p14:tracePt t="31595" x="3917950" y="4610100"/>
          <p14:tracePt t="31610" x="3822700" y="4606925"/>
          <p14:tracePt t="31626" x="3717925" y="4591050"/>
          <p14:tracePt t="31643" x="3552825" y="4562475"/>
          <p14:tracePt t="31660" x="3352800" y="4518025"/>
          <p14:tracePt t="31677" x="3257550" y="4502150"/>
          <p14:tracePt t="31695" x="3149600" y="4495800"/>
          <p14:tracePt t="31710" x="3089275" y="4495800"/>
          <p14:tracePt t="31727" x="3028950" y="4495800"/>
          <p14:tracePt t="31744" x="2965450" y="4495800"/>
          <p14:tracePt t="31760" x="2930525" y="4495800"/>
          <p14:tracePt t="31777" x="2886075" y="4495800"/>
          <p14:tracePt t="31792" x="2841625" y="4495800"/>
          <p14:tracePt t="31810" x="2787650" y="4495800"/>
          <p14:tracePt t="31826" x="2743200" y="4495800"/>
          <p14:tracePt t="31844" x="2695575" y="4498975"/>
          <p14:tracePt t="31860" x="2673350" y="4502150"/>
          <p14:tracePt t="31877" x="2635250" y="4508500"/>
          <p14:tracePt t="31894" x="2571750" y="4514850"/>
          <p14:tracePt t="31910" x="2527300" y="4514850"/>
          <p14:tracePt t="31926" x="2489200" y="4527550"/>
          <p14:tracePt t="31943" x="2454275" y="4527550"/>
          <p14:tracePt t="31959" x="2419350" y="4533900"/>
          <p14:tracePt t="31976" x="2403475" y="4533900"/>
          <p14:tracePt t="31994" x="2390775" y="4540250"/>
          <p14:tracePt t="32010" x="2390775" y="4543425"/>
          <p14:tracePt t="32066" x="2390775" y="4549775"/>
          <p14:tracePt t="32087" x="2390775" y="4552950"/>
          <p14:tracePt t="32094" x="2390775" y="4559300"/>
          <p14:tracePt t="32110" x="2406650" y="4568825"/>
          <p14:tracePt t="32127" x="2451100" y="4581525"/>
          <p14:tracePt t="32144" x="2524125" y="4600575"/>
          <p14:tracePt t="32160" x="2578100" y="4613275"/>
          <p14:tracePt t="32177" x="2622550" y="4629150"/>
          <p14:tracePt t="32193" x="2676525" y="4629150"/>
          <p14:tracePt t="32210" x="2698750" y="4629150"/>
          <p14:tracePt t="32226" x="2736850" y="4629150"/>
          <p14:tracePt t="32243" x="2797175" y="4629150"/>
          <p14:tracePt t="32260" x="2825750" y="4629150"/>
          <p14:tracePt t="32277" x="2847975" y="4629150"/>
          <p14:tracePt t="32294" x="2889250" y="4629150"/>
          <p14:tracePt t="32310" x="2898775" y="4629150"/>
          <p14:tracePt t="32327" x="2921000" y="4629150"/>
          <p14:tracePt t="32343" x="2962275" y="4619625"/>
          <p14:tracePt t="32360" x="3006725" y="4606925"/>
          <p14:tracePt t="32376" x="3051175" y="4594225"/>
          <p14:tracePt t="32393" x="3133725" y="4572000"/>
          <p14:tracePt t="32410" x="3178175" y="4559300"/>
          <p14:tracePt t="32427" x="3216275" y="4546600"/>
          <p14:tracePt t="32443" x="3248025" y="4546600"/>
          <p14:tracePt t="32460" x="3260725" y="4546600"/>
          <p14:tracePt t="32481" x="3286125" y="4546600"/>
          <p14:tracePt t="32493" x="3308350" y="4546600"/>
          <p14:tracePt t="32510" x="3330575" y="4546600"/>
          <p14:tracePt t="32526" x="3359150" y="4546600"/>
          <p14:tracePt t="32543" x="3371850" y="4546600"/>
          <p14:tracePt t="32560" x="3384550" y="4546600"/>
          <p14:tracePt t="32577" x="3397250" y="4546600"/>
          <p14:tracePt t="34205" x="3355975" y="4559300"/>
          <p14:tracePt t="34212" x="3295650" y="4575175"/>
          <p14:tracePt t="34229" x="3140075" y="4651375"/>
          <p14:tracePt t="34247" x="2994025" y="4733925"/>
          <p14:tracePt t="34264" x="2705100" y="4886325"/>
          <p14:tracePt t="34278" x="2609850" y="4953000"/>
          <p14:tracePt t="34311" x="2178050" y="5327650"/>
          <p14:tracePt t="34344" x="1895475" y="5629275"/>
          <p14:tracePt t="34363" x="1771650" y="5734050"/>
          <p14:tracePt t="34377" x="1689100" y="5800725"/>
          <p14:tracePt t="34392" x="1619250" y="5867400"/>
          <p14:tracePt t="34409" x="1546225" y="5930900"/>
          <p14:tracePt t="34427" x="1454150" y="6003925"/>
          <p14:tracePt t="34443" x="1393825" y="6048375"/>
          <p14:tracePt t="34460" x="1346200" y="6083300"/>
          <p14:tracePt t="34476" x="1308100" y="6108700"/>
          <p14:tracePt t="34492" x="1263650" y="6153150"/>
          <p14:tracePt t="34509" x="1241425" y="6165850"/>
          <p14:tracePt t="34526" x="1209675" y="6175375"/>
          <p14:tracePt t="34542" x="1174750" y="6200775"/>
          <p14:tracePt t="34559" x="1146175" y="6200775"/>
          <p14:tracePt t="34576" x="1123950" y="6200775"/>
          <p14:tracePt t="34592" x="1082675" y="6200775"/>
          <p14:tracePt t="34609" x="1060450" y="6200775"/>
          <p14:tracePt t="34626" x="1022350" y="6200775"/>
          <p14:tracePt t="34642" x="990600" y="6200775"/>
          <p14:tracePt t="34660" x="962025" y="6200775"/>
          <p14:tracePt t="34677" x="920750" y="6197600"/>
          <p14:tracePt t="34693" x="898525" y="6197600"/>
          <p14:tracePt t="34710" x="876300" y="6184900"/>
          <p14:tracePt t="34726" x="863600" y="6172200"/>
          <p14:tracePt t="34743" x="850900" y="6162675"/>
          <p14:tracePt t="34759" x="847725" y="6149975"/>
          <p14:tracePt t="34776" x="847725" y="6137275"/>
          <p14:tracePt t="34793" x="847725" y="6127750"/>
          <p14:tracePt t="34809" x="847725" y="6121400"/>
          <p14:tracePt t="34827" x="847725" y="6118225"/>
          <p14:tracePt t="34843" x="847725" y="6111875"/>
          <p14:tracePt t="34860" x="847725" y="6105525"/>
          <p14:tracePt t="34893" x="847725" y="6102350"/>
          <p14:tracePt t="34909" x="863600" y="6086475"/>
          <p14:tracePt t="34926" x="920750" y="6080125"/>
          <p14:tracePt t="34943" x="971550" y="6080125"/>
          <p14:tracePt t="34960" x="1016000" y="6080125"/>
          <p14:tracePt t="34976" x="1057275" y="6080125"/>
          <p14:tracePt t="34993" x="1085850" y="6080125"/>
          <p14:tracePt t="35010" x="1123950" y="6080125"/>
          <p14:tracePt t="35026" x="1209675" y="6080125"/>
          <p14:tracePt t="35043" x="1301750" y="6080125"/>
          <p14:tracePt t="35059" x="1406525" y="6080125"/>
          <p14:tracePt t="35077" x="1590675" y="6080125"/>
          <p14:tracePt t="35092" x="1704975" y="6080125"/>
          <p14:tracePt t="35109" x="1774825" y="6080125"/>
          <p14:tracePt t="35126" x="1854200" y="6080125"/>
          <p14:tracePt t="35143" x="1914525" y="6080125"/>
          <p14:tracePt t="35159" x="2000250" y="6064250"/>
          <p14:tracePt t="35176" x="2155825" y="6022975"/>
          <p14:tracePt t="35192" x="2257425" y="5981700"/>
          <p14:tracePt t="35210" x="2355850" y="5956300"/>
          <p14:tracePt t="35227" x="2501900" y="5915025"/>
          <p14:tracePt t="35243" x="2552700" y="5902325"/>
          <p14:tracePt t="35260" x="2590800" y="5895975"/>
          <p14:tracePt t="35276" x="2638425" y="5889625"/>
          <p14:tracePt t="35293" x="2682875" y="5883275"/>
          <p14:tracePt t="35310" x="2736850" y="5883275"/>
          <p14:tracePt t="35327" x="2822575" y="5876925"/>
          <p14:tracePt t="35343" x="2882900" y="5876925"/>
          <p14:tracePt t="35360" x="2921000" y="5870575"/>
          <p14:tracePt t="35376" x="2968625" y="5870575"/>
          <p14:tracePt t="35393" x="2997200" y="5864225"/>
          <p14:tracePt t="35410" x="3019425" y="5864225"/>
          <p14:tracePt t="35425" x="3076575" y="5851525"/>
          <p14:tracePt t="35442" x="3111500" y="5845175"/>
          <p14:tracePt t="35459" x="3171825" y="5845175"/>
          <p14:tracePt t="35476" x="3235325" y="5845175"/>
          <p14:tracePt t="35492" x="3257550" y="5845175"/>
          <p14:tracePt t="35509" x="3286125" y="5845175"/>
          <p14:tracePt t="35513" x="3292475" y="5845175"/>
          <p14:tracePt t="35526" x="3305175" y="5845175"/>
          <p14:tracePt t="35543" x="3327400" y="5845175"/>
          <p14:tracePt t="35559" x="3371850" y="5845175"/>
          <p14:tracePt t="35576" x="3451225" y="5845175"/>
          <p14:tracePt t="35592" x="3511550" y="5835650"/>
          <p14:tracePt t="35609" x="3571875" y="5835650"/>
          <p14:tracePt t="35627" x="3632200" y="5835650"/>
          <p14:tracePt t="35643" x="3670300" y="5835650"/>
          <p14:tracePt t="35660" x="3686175" y="5835650"/>
          <p14:tracePt t="35676" x="3702050" y="5835650"/>
          <p14:tracePt t="35693" x="3714750" y="5835650"/>
          <p14:tracePt t="35709" x="3730625" y="5835650"/>
          <p14:tracePt t="35726" x="3749675" y="5835650"/>
          <p14:tracePt t="35743" x="3771900" y="5835650"/>
          <p14:tracePt t="35760" x="3781425" y="5835650"/>
          <p14:tracePt t="35776" x="3797300" y="5835650"/>
          <p14:tracePt t="35793" x="3806825" y="5835650"/>
          <p14:tracePt t="35810" x="3816350" y="5835650"/>
          <p14:tracePt t="35855" x="3816350" y="5838825"/>
          <p14:tracePt t="35862" x="3816350" y="5842000"/>
          <p14:tracePt t="35875" x="3816350" y="5854700"/>
          <p14:tracePt t="35892" x="3816350" y="5857875"/>
          <p14:tracePt t="35910" x="3816350" y="5864225"/>
          <p14:tracePt t="35926" x="3816350" y="5873750"/>
          <p14:tracePt t="35943" x="3816350" y="5876925"/>
          <p14:tracePt t="35976" x="3810000" y="5883275"/>
          <p14:tracePt t="35993" x="3803650" y="5883275"/>
          <p14:tracePt t="36009" x="3803650" y="5889625"/>
          <p14:tracePt t="36582" x="3800475" y="5892800"/>
          <p14:tracePt t="36590" x="3794125" y="5899150"/>
          <p14:tracePt t="36597" x="3784600" y="5908675"/>
          <p14:tracePt t="36609" x="3771900" y="5915025"/>
          <p14:tracePt t="36642" x="3571875" y="5969000"/>
          <p14:tracePt t="36676" x="3206750" y="6048375"/>
          <p14:tracePt t="36694" x="3013075" y="6067425"/>
          <p14:tracePt t="36711" x="2711450" y="6105525"/>
          <p14:tracePt t="36726" x="2505075" y="6124575"/>
          <p14:tracePt t="36743" x="2320925" y="6140450"/>
          <p14:tracePt t="36761" x="2089150" y="6178550"/>
          <p14:tracePt t="36776" x="1958975" y="6194425"/>
          <p14:tracePt t="36793" x="1841500" y="6229350"/>
          <p14:tracePt t="36810" x="1647825" y="6289675"/>
          <p14:tracePt t="36826" x="1527175" y="6324600"/>
          <p14:tracePt t="36843" x="1416050" y="6359525"/>
          <p14:tracePt t="36859" x="1311275" y="6375400"/>
          <p14:tracePt t="36875" x="1165225" y="6397625"/>
          <p14:tracePt t="36892" x="1079500" y="6413500"/>
          <p14:tracePt t="36910" x="987425" y="6413500"/>
          <p14:tracePt t="36926" x="917575" y="6413500"/>
          <p14:tracePt t="36942" x="854075" y="6429375"/>
          <p14:tracePt t="36960" x="793750" y="6429375"/>
          <p14:tracePt t="36976" x="765175" y="6429375"/>
          <p14:tracePt t="36992" x="742950" y="6429375"/>
          <p14:tracePt t="37009" x="711200" y="6429375"/>
          <p14:tracePt t="37025" x="679450" y="6429375"/>
          <p14:tracePt t="37042" x="650875" y="6429375"/>
          <p14:tracePt t="37060" x="628650" y="6429375"/>
          <p14:tracePt t="37075" x="609600" y="6429375"/>
          <p14:tracePt t="37092" x="600075" y="6429375"/>
          <p14:tracePt t="37110" x="584200" y="6429375"/>
          <p14:tracePt t="37125" x="574675" y="6429375"/>
          <p14:tracePt t="37142" x="558800" y="6429375"/>
          <p14:tracePt t="37160" x="542925" y="6429375"/>
          <p14:tracePt t="37175" x="533400" y="6429375"/>
          <p14:tracePt t="37210" x="530225" y="6429375"/>
          <p14:tracePt t="37253" x="530225" y="6423025"/>
          <p14:tracePt t="37282" x="530225" y="6416675"/>
          <p14:tracePt t="37289" x="536575" y="6410325"/>
          <p14:tracePt t="37297" x="539750" y="6410325"/>
          <p14:tracePt t="37310" x="549275" y="6407150"/>
          <p14:tracePt t="37326" x="565150" y="6397625"/>
          <p14:tracePt t="37343" x="587375" y="6397625"/>
          <p14:tracePt t="37360" x="638175" y="6391275"/>
          <p14:tracePt t="37376" x="688975" y="6391275"/>
          <p14:tracePt t="37392" x="739775" y="6391275"/>
          <p14:tracePt t="37409" x="822325" y="6407150"/>
          <p14:tracePt t="37425" x="844550" y="6419850"/>
          <p14:tracePt t="37442" x="866775" y="6419850"/>
          <p14:tracePt t="37459" x="889000" y="6426200"/>
          <p14:tracePt t="37475" x="901700" y="6426200"/>
          <p14:tracePt t="37492" x="933450" y="6426200"/>
          <p14:tracePt t="37510" x="996950" y="6445250"/>
          <p14:tracePt t="37526" x="1047750" y="6451600"/>
          <p14:tracePt t="37543" x="1101725" y="6457950"/>
          <p14:tracePt t="37560" x="1149350" y="6464300"/>
          <p14:tracePt t="37575" x="1158875" y="6464300"/>
          <p14:tracePt t="37592" x="1168400" y="6464300"/>
          <p14:tracePt t="37609" x="1190625" y="6464300"/>
          <p14:tracePt t="37626" x="1200150" y="6464300"/>
          <p14:tracePt t="37643" x="1216025" y="6464300"/>
          <p14:tracePt t="37660" x="1263650" y="6454775"/>
          <p14:tracePt t="37676" x="1308100" y="6442075"/>
          <p14:tracePt t="37692" x="1355725" y="6419850"/>
          <p14:tracePt t="37710" x="1403350" y="6419850"/>
          <p14:tracePt t="37726" x="1412875" y="6419850"/>
          <p14:tracePt t="37743" x="1428750" y="6419850"/>
          <p14:tracePt t="37776" x="1438275" y="6419850"/>
          <p14:tracePt t="37793" x="1447800" y="6419850"/>
          <p14:tracePt t="37810" x="1473200" y="6419850"/>
          <p14:tracePt t="37826" x="1482725" y="6419850"/>
          <p14:tracePt t="37842" x="1492250" y="6419850"/>
          <p14:tracePt t="37860" x="1504950" y="6419850"/>
          <p14:tracePt t="38239" x="1508125" y="6416675"/>
          <p14:tracePt t="38246" x="1517650" y="6410325"/>
          <p14:tracePt t="38263" x="1549400" y="6397625"/>
          <p14:tracePt t="38276" x="1593850" y="6384925"/>
          <p14:tracePt t="38293" x="1670050" y="6362700"/>
          <p14:tracePt t="38326" x="1838325" y="6356350"/>
          <p14:tracePt t="38359" x="1997075" y="6346825"/>
          <p14:tracePt t="38376" x="2092325" y="6330950"/>
          <p14:tracePt t="38392" x="2174875" y="6330950"/>
          <p14:tracePt t="38410" x="2314575" y="6330950"/>
          <p14:tracePt t="38425" x="2419350" y="6330950"/>
          <p14:tracePt t="38443" x="2511425" y="6330950"/>
          <p14:tracePt t="38459" x="2609850" y="6324600"/>
          <p14:tracePt t="38476" x="2679700" y="6318250"/>
          <p14:tracePt t="38493" x="2765425" y="6308725"/>
          <p14:tracePt t="38509" x="2895600" y="6302375"/>
          <p14:tracePt t="38525" x="2955925" y="6302375"/>
          <p14:tracePt t="38542" x="2997200" y="6302375"/>
          <p14:tracePt t="38558" x="3038475" y="6302375"/>
          <p14:tracePt t="38575" x="3067050" y="6302375"/>
          <p14:tracePt t="38592" x="3076575" y="6302375"/>
          <p14:tracePt t="38609" x="3092450" y="6302375"/>
          <p14:tracePt t="38626" x="3098800" y="6302375"/>
          <p14:tracePt t="38667" x="3108325" y="6302375"/>
          <p14:tracePt t="38675" x="3111500" y="6302375"/>
          <p14:tracePt t="38692" x="3117850" y="6302375"/>
          <p14:tracePt t="38710" x="3117850" y="6308725"/>
          <p14:tracePt t="38726" x="3121025" y="6308725"/>
          <p14:tracePt t="38743" x="3121025" y="6311900"/>
          <p14:tracePt t="38846" x="3127375" y="6311900"/>
          <p14:tracePt t="38853" x="3130550" y="6311900"/>
          <p14:tracePt t="38867" x="3136900" y="6311900"/>
          <p14:tracePt t="38889" x="3136900" y="6318250"/>
          <p14:tracePt t="38896" x="3143250" y="6324600"/>
          <p14:tracePt t="38930" x="3143250" y="6327775"/>
          <p14:tracePt t="38945" x="3146425" y="6327775"/>
          <p14:tracePt t="38951" x="3146425" y="6334125"/>
          <p14:tracePt t="38959" x="3155950" y="6337300"/>
          <p14:tracePt t="38976" x="3162300" y="6353175"/>
          <p14:tracePt t="38993" x="3162300" y="6362700"/>
          <p14:tracePt t="39010" x="3168650" y="6378575"/>
          <p14:tracePt t="39026" x="3168650" y="6384925"/>
          <p14:tracePt t="39043" x="3168650" y="6388100"/>
          <p14:tracePt t="39059" x="3171825" y="6397625"/>
          <p14:tracePt t="39075" x="3171825" y="6403975"/>
          <p14:tracePt t="41207" x="3127375" y="6400800"/>
          <p14:tracePt t="41214" x="3070225" y="6391275"/>
          <p14:tracePt t="41225" x="3000375" y="6381750"/>
          <p14:tracePt t="41242" x="2714625" y="6375400"/>
          <p14:tracePt t="41262" x="2495550" y="6388100"/>
          <p14:tracePt t="41280" x="2047875" y="6464300"/>
          <p14:tracePt t="41294" x="1720850" y="6543675"/>
          <p14:tracePt t="43041" x="1612900" y="6492875"/>
          <p14:tracePt t="43076" x="1666875" y="6492875"/>
          <p14:tracePt t="43092" x="1673225" y="6492875"/>
          <p14:tracePt t="43611" x="1717675" y="6492875"/>
          <p14:tracePt t="43619" x="1774825" y="6492875"/>
          <p14:tracePt t="43626" x="1844675" y="6486525"/>
          <p14:tracePt t="43641" x="2006600" y="6467475"/>
          <p14:tracePt t="43658" x="2159000" y="6448425"/>
          <p14:tracePt t="43679" x="2390775" y="6423025"/>
          <p14:tracePt t="43692" x="2574925" y="6394450"/>
          <p14:tracePt t="43725" x="3013075" y="6350000"/>
          <p14:tracePt t="43760" x="3305175" y="6315075"/>
          <p14:tracePt t="43776" x="3489325" y="6305550"/>
          <p14:tracePt t="43792" x="3584575" y="6299200"/>
          <p14:tracePt t="43809" x="3667125" y="6289675"/>
          <p14:tracePt t="43826" x="3778250" y="6273800"/>
          <p14:tracePt t="43842" x="3841750" y="6267450"/>
          <p14:tracePt t="43859" x="3883025" y="6267450"/>
          <p14:tracePt t="43875" x="3946525" y="6261100"/>
          <p14:tracePt t="43892" x="3984625" y="6261100"/>
          <p14:tracePt t="43909" x="4019550" y="6261100"/>
          <p14:tracePt t="43926" x="4054475" y="6257925"/>
          <p14:tracePt t="43942" x="4089400" y="6257925"/>
          <p14:tracePt t="43959" x="4111625" y="6257925"/>
          <p14:tracePt t="43975" x="4152900" y="6245225"/>
          <p14:tracePt t="43992" x="4175125" y="6245225"/>
          <p14:tracePt t="44008" x="4191000" y="6245225"/>
          <p14:tracePt t="44025" x="4206875" y="6245225"/>
          <p14:tracePt t="44042" x="4216400" y="6245225"/>
          <p14:tracePt t="44059" x="4219575" y="6245225"/>
          <p14:tracePt t="44075" x="4225925" y="62452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
          <p:cNvSpPr>
            <a:spLocks noChangeArrowheads="1"/>
          </p:cNvSpPr>
          <p:nvPr/>
        </p:nvSpPr>
        <p:spPr bwMode="auto">
          <a:xfrm>
            <a:off x="0" y="117475"/>
            <a:ext cx="9144000" cy="6740525"/>
          </a:xfrm>
          <a:prstGeom prst="rect">
            <a:avLst/>
          </a:prstGeom>
          <a:noFill/>
          <a:ln w="9525">
            <a:noFill/>
            <a:miter lim="800000"/>
            <a:headEnd/>
            <a:tailEnd/>
          </a:ln>
        </p:spPr>
        <p:txBody>
          <a:bodyPr anchor="ctr">
            <a:spAutoFit/>
          </a:bodyPr>
          <a:lstStyle/>
          <a:p>
            <a:pPr algn="ctr" eaLnBrk="0" hangingPunct="0">
              <a:defRPr/>
            </a:pPr>
            <a:r>
              <a:rPr lang="fr-FR" sz="3600" dirty="0">
                <a:solidFill>
                  <a:srgbClr val="FF0000"/>
                </a:solidFill>
              </a:rPr>
              <a:t>Clade de </a:t>
            </a:r>
            <a:r>
              <a:rPr lang="fr-FR" sz="3600" i="1" dirty="0" err="1">
                <a:solidFill>
                  <a:srgbClr val="FF0000"/>
                </a:solidFill>
              </a:rPr>
              <a:t>Caryophyllidae</a:t>
            </a:r>
            <a:endParaRPr lang="fr-FR" sz="3600" dirty="0"/>
          </a:p>
          <a:p>
            <a:pPr algn="just" eaLnBrk="0" hangingPunct="0">
              <a:defRPr/>
            </a:pPr>
            <a:endParaRPr lang="fr-FR" sz="3600" dirty="0">
              <a:latin typeface="+mn-lt"/>
              <a:ea typeface="Calibri" pitchFamily="34" charset="0"/>
              <a:cs typeface="Times New Roman" pitchFamily="18" charset="0"/>
            </a:endParaRPr>
          </a:p>
          <a:p>
            <a:pPr algn="just" eaLnBrk="0" hangingPunct="0">
              <a:defRPr/>
            </a:pPr>
            <a:r>
              <a:rPr lang="fr-FR" sz="3600" dirty="0">
                <a:latin typeface="+mn-lt"/>
                <a:ea typeface="Calibri" pitchFamily="34" charset="0"/>
                <a:cs typeface="Times New Roman" pitchFamily="18" charset="0"/>
              </a:rPr>
              <a:t>*pl. herbacées ou ligneuses</a:t>
            </a:r>
          </a:p>
          <a:p>
            <a:pPr algn="just" eaLnBrk="0" hangingPunct="0">
              <a:defRPr/>
            </a:pPr>
            <a:r>
              <a:rPr lang="fr-FR" sz="3600" dirty="0">
                <a:latin typeface="+mn-lt"/>
                <a:ea typeface="Calibri" pitchFamily="34" charset="0"/>
                <a:cs typeface="Times New Roman" pitchFamily="18" charset="0"/>
              </a:rPr>
              <a:t>*</a:t>
            </a:r>
            <a:r>
              <a:rPr lang="fr-FR" sz="3600" dirty="0" err="1">
                <a:latin typeface="+mn-lt"/>
                <a:ea typeface="Calibri" pitchFamily="34" charset="0"/>
                <a:cs typeface="Times New Roman" pitchFamily="18" charset="0"/>
              </a:rPr>
              <a:t>inflo</a:t>
            </a:r>
            <a:r>
              <a:rPr lang="fr-FR" sz="3600" dirty="0">
                <a:latin typeface="+mn-lt"/>
                <a:ea typeface="Calibri" pitchFamily="34" charset="0"/>
                <a:cs typeface="Times New Roman" pitchFamily="18" charset="0"/>
              </a:rPr>
              <a:t>. généralement </a:t>
            </a:r>
            <a:r>
              <a:rPr lang="fr-FR" sz="3600" dirty="0" err="1">
                <a:latin typeface="+mn-lt"/>
                <a:ea typeface="Calibri" pitchFamily="34" charset="0"/>
                <a:cs typeface="Times New Roman" pitchFamily="18" charset="0"/>
              </a:rPr>
              <a:t>cymeuse</a:t>
            </a:r>
            <a:endParaRPr lang="fr-FR" sz="3600" dirty="0">
              <a:latin typeface="+mn-lt"/>
              <a:ea typeface="Calibri" pitchFamily="34" charset="0"/>
              <a:cs typeface="Times New Roman" pitchFamily="18" charset="0"/>
            </a:endParaRPr>
          </a:p>
          <a:p>
            <a:pPr algn="just" eaLnBrk="0" hangingPunct="0">
              <a:defRPr/>
            </a:pPr>
            <a:r>
              <a:rPr lang="fr-FR" sz="3600" dirty="0">
                <a:latin typeface="+mn-lt"/>
                <a:ea typeface="Calibri" pitchFamily="34" charset="0"/>
                <a:cs typeface="Times New Roman" pitchFamily="18" charset="0"/>
              </a:rPr>
              <a:t>*fl. actinomorphes ont des pétales libres parfois P absents</a:t>
            </a:r>
          </a:p>
          <a:p>
            <a:pPr algn="just" eaLnBrk="0" hangingPunct="0">
              <a:defRPr/>
            </a:pPr>
            <a:r>
              <a:rPr lang="fr-FR" sz="3600" dirty="0">
                <a:latin typeface="+mn-lt"/>
                <a:ea typeface="Calibri" pitchFamily="34" charset="0"/>
                <a:cs typeface="Times New Roman" pitchFamily="18" charset="0"/>
              </a:rPr>
              <a:t>*</a:t>
            </a:r>
            <a:r>
              <a:rPr lang="fr-FR" sz="3600" dirty="0" err="1">
                <a:latin typeface="+mn-lt"/>
                <a:ea typeface="Calibri" pitchFamily="34" charset="0"/>
                <a:cs typeface="Times New Roman" pitchFamily="18" charset="0"/>
              </a:rPr>
              <a:t>étam</a:t>
            </a:r>
            <a:r>
              <a:rPr lang="fr-FR" sz="3600" dirty="0">
                <a:latin typeface="+mn-lt"/>
                <a:ea typeface="Calibri" pitchFamily="34" charset="0"/>
                <a:cs typeface="Times New Roman" pitchFamily="18" charset="0"/>
              </a:rPr>
              <a:t>. ± nombreuses</a:t>
            </a:r>
          </a:p>
          <a:p>
            <a:pPr algn="just" eaLnBrk="0" hangingPunct="0">
              <a:defRPr/>
            </a:pPr>
            <a:r>
              <a:rPr lang="fr-FR" sz="3600" dirty="0">
                <a:latin typeface="+mn-lt"/>
                <a:ea typeface="Calibri" pitchFamily="34" charset="0"/>
                <a:cs typeface="Times New Roman" pitchFamily="18" charset="0"/>
              </a:rPr>
              <a:t>*gynécée </a:t>
            </a:r>
            <a:r>
              <a:rPr lang="fr-FR" sz="3600" dirty="0" err="1">
                <a:latin typeface="+mn-lt"/>
                <a:ea typeface="Calibri" pitchFamily="34" charset="0"/>
                <a:cs typeface="Times New Roman" pitchFamily="18" charset="0"/>
              </a:rPr>
              <a:t>gamocarpe</a:t>
            </a:r>
            <a:r>
              <a:rPr lang="fr-FR" sz="3600" dirty="0">
                <a:latin typeface="+mn-lt"/>
                <a:ea typeface="Calibri" pitchFamily="34" charset="0"/>
                <a:cs typeface="Times New Roman" pitchFamily="18" charset="0"/>
              </a:rPr>
              <a:t> à ovaire supère et ovules </a:t>
            </a:r>
            <a:r>
              <a:rPr lang="fr-FR" sz="3600" dirty="0" err="1">
                <a:latin typeface="+mn-lt"/>
                <a:ea typeface="Calibri" pitchFamily="34" charset="0"/>
                <a:cs typeface="Times New Roman" pitchFamily="18" charset="0"/>
              </a:rPr>
              <a:t>svt</a:t>
            </a:r>
            <a:r>
              <a:rPr lang="fr-FR" sz="3600" dirty="0">
                <a:latin typeface="+mn-lt"/>
                <a:ea typeface="Calibri" pitchFamily="34" charset="0"/>
                <a:cs typeface="Times New Roman" pitchFamily="18" charset="0"/>
              </a:rPr>
              <a:t>. en placentation pariétale, parfois basale</a:t>
            </a:r>
          </a:p>
          <a:p>
            <a:pPr algn="just" eaLnBrk="0" hangingPunct="0">
              <a:defRPr/>
            </a:pPr>
            <a:r>
              <a:rPr lang="fr-FR" sz="3600" dirty="0">
                <a:latin typeface="+mn-lt"/>
                <a:ea typeface="Calibri" pitchFamily="34" charset="0"/>
                <a:cs typeface="Times New Roman" pitchFamily="18" charset="0"/>
              </a:rPr>
              <a:t>*gr. à embryon généralement courbe autour du périsperme </a:t>
            </a:r>
            <a:r>
              <a:rPr lang="fr-FR" sz="3600" dirty="0">
                <a:ea typeface="Calibri" pitchFamily="34" charset="0"/>
                <a:cs typeface="Times New Roman" pitchFamily="18" charset="0"/>
              </a:rPr>
              <a:t>central</a:t>
            </a:r>
            <a:endParaRPr lang="fr-FR" sz="3600" i="1" dirty="0">
              <a:solidFill>
                <a:srgbClr val="FF0000"/>
              </a:solidFill>
            </a:endParaRPr>
          </a:p>
          <a:p>
            <a:pPr algn="just" eaLnBrk="0" hangingPunct="0">
              <a:defRPr/>
            </a:pPr>
            <a:endParaRPr lang="fr-FR" sz="3600" dirty="0">
              <a:ea typeface="Calibri" pitchFamily="34"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894"/>
    </mc:Choice>
    <mc:Fallback>
      <p:transition spd="slow" advTm="6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187" x="4232275" y="6226175"/>
          <p14:tracePt t="14194" x="4238625" y="6207125"/>
          <p14:tracePt t="14209" x="4251325" y="6162675"/>
          <p14:tracePt t="14226" x="4251325" y="6111875"/>
          <p14:tracePt t="14242" x="4206875" y="6007100"/>
          <p14:tracePt t="14258" x="4117975" y="5880100"/>
          <p14:tracePt t="14275" x="3994150" y="5718175"/>
          <p14:tracePt t="14309" x="3524250" y="5299075"/>
          <p14:tracePt t="14344" x="2771775" y="4791075"/>
          <p14:tracePt t="14362" x="2384425" y="4581525"/>
          <p14:tracePt t="14381" x="2070100" y="4410075"/>
          <p14:tracePt t="14392" x="1870075" y="4333875"/>
          <p14:tracePt t="14409" x="1692275" y="4270375"/>
          <p14:tracePt t="14425" x="1524000" y="4203700"/>
          <p14:tracePt t="14442" x="1295400" y="4102100"/>
          <p14:tracePt t="14459" x="1162050" y="4041775"/>
          <p14:tracePt t="14476" x="1063625" y="4000500"/>
          <p14:tracePt t="14492" x="936625" y="3959225"/>
          <p14:tracePt t="14993" x="936625" y="3933825"/>
          <p14:tracePt t="15001" x="936625" y="3892550"/>
          <p14:tracePt t="15013" x="936625" y="3841750"/>
          <p14:tracePt t="15026" x="936625" y="3806825"/>
          <p14:tracePt t="15043" x="936625" y="3667125"/>
          <p14:tracePt t="15059" x="936625" y="3562350"/>
          <p14:tracePt t="15075" x="936625" y="3470275"/>
          <p14:tracePt t="15108" x="968375" y="3175000"/>
          <p14:tracePt t="15144" x="974725" y="2895600"/>
          <p14:tracePt t="15159" x="974725" y="2781300"/>
          <p14:tracePt t="15176" x="974725" y="2676525"/>
          <p14:tracePt t="15192" x="974725" y="2581275"/>
          <p14:tracePt t="15209" x="974725" y="2511425"/>
          <p14:tracePt t="15225" x="974725" y="2441575"/>
          <p14:tracePt t="15241" x="974725" y="2359025"/>
          <p14:tracePt t="15258" x="974725" y="2298700"/>
          <p14:tracePt t="15276" x="974725" y="2244725"/>
          <p14:tracePt t="15292" x="974725" y="2184400"/>
          <p14:tracePt t="15308" x="974725" y="2146300"/>
          <p14:tracePt t="15325" x="974725" y="2108200"/>
          <p14:tracePt t="15328" x="974725" y="2082800"/>
          <p14:tracePt t="15342" x="974725" y="2047875"/>
          <p14:tracePt t="15358" x="971550" y="2009775"/>
          <p14:tracePt t="15375" x="965200" y="1987550"/>
          <p14:tracePt t="15392" x="958850" y="1946275"/>
          <p14:tracePt t="15408" x="949325" y="1930400"/>
          <p14:tracePt t="15425" x="942975" y="1920875"/>
          <p14:tracePt t="15442" x="927100" y="1898650"/>
          <p14:tracePt t="15459" x="917575" y="1889125"/>
          <p14:tracePt t="15476" x="908050" y="1879600"/>
          <p14:tracePt t="15492" x="889000" y="1860550"/>
          <p14:tracePt t="15508" x="879475" y="1851025"/>
          <p14:tracePt t="15525" x="869950" y="1838325"/>
          <p14:tracePt t="15542" x="847725" y="1828800"/>
          <p14:tracePt t="15559" x="838200" y="1828800"/>
          <p14:tracePt t="15576" x="828675" y="1828800"/>
          <p14:tracePt t="15593" x="825500" y="1825625"/>
          <p14:tracePt t="15821" x="838200" y="1819275"/>
          <p14:tracePt t="15831" x="873125" y="1819275"/>
          <p14:tracePt t="15845" x="923925" y="1812925"/>
          <p14:tracePt t="15859" x="984250" y="1812925"/>
          <p14:tracePt t="15876" x="1044575" y="1812925"/>
          <p14:tracePt t="15892" x="1162050" y="1806575"/>
          <p14:tracePt t="15908" x="1219200" y="1806575"/>
          <p14:tracePt t="15925" x="1279525" y="1806575"/>
          <p14:tracePt t="15941" x="1320800" y="1806575"/>
          <p14:tracePt t="15958" x="1349375" y="1806575"/>
          <p14:tracePt t="15977" x="1365250" y="1800225"/>
          <p14:tracePt t="15992" x="1374775" y="1797050"/>
          <p14:tracePt t="16009" x="1384300" y="1790700"/>
          <p14:tracePt t="16026" x="1400175" y="1774825"/>
          <p14:tracePt t="16042" x="1419225" y="1774825"/>
          <p14:tracePt t="16058" x="1428750" y="1774825"/>
          <p14:tracePt t="16075" x="1444625" y="1774825"/>
          <p14:tracePt t="16092" x="1457325" y="1774825"/>
          <p14:tracePt t="16556" x="1476375" y="1778000"/>
          <p14:tracePt t="16564" x="1501775" y="1778000"/>
          <p14:tracePt t="16576" x="1543050" y="1778000"/>
          <p14:tracePt t="16592" x="1587500" y="1774825"/>
          <p14:tracePt t="16609" x="1631950" y="1768475"/>
          <p14:tracePt t="16626" x="1727200" y="1768475"/>
          <p14:tracePt t="16659" x="1838325" y="1771650"/>
          <p14:tracePt t="16692" x="1958975" y="1806575"/>
          <p14:tracePt t="16709" x="2003425" y="1819275"/>
          <p14:tracePt t="16726" x="2092325" y="1831975"/>
          <p14:tracePt t="16742" x="2152650" y="1831975"/>
          <p14:tracePt t="16759" x="2212975" y="1828800"/>
          <p14:tracePt t="16776" x="2301875" y="1812925"/>
          <p14:tracePt t="16792" x="2359025" y="1800225"/>
          <p14:tracePt t="16809" x="2403475" y="1787525"/>
          <p14:tracePt t="16825" x="2466975" y="1768475"/>
          <p14:tracePt t="16842" x="2498725" y="1755775"/>
          <p14:tracePt t="16859" x="2527300" y="1743075"/>
          <p14:tracePt t="16862" x="2540000" y="1743075"/>
          <p14:tracePt t="16876" x="2562225" y="1739900"/>
          <p14:tracePt t="16892" x="2590800" y="1733550"/>
          <p14:tracePt t="16908" x="2613025" y="1727200"/>
          <p14:tracePt t="16925" x="2670175" y="1714500"/>
          <p14:tracePt t="16941" x="2714625" y="1714500"/>
          <p14:tracePt t="16959" x="2752725" y="1701800"/>
          <p14:tracePt t="16976" x="2838450" y="1695450"/>
          <p14:tracePt t="16992" x="2882900" y="1695450"/>
          <p14:tracePt t="17009" x="2927350" y="1695450"/>
          <p14:tracePt t="17025" x="2990850" y="1682750"/>
          <p14:tracePt t="17041" x="3051175" y="1682750"/>
          <p14:tracePt t="17059" x="3111500" y="1682750"/>
          <p14:tracePt t="17075" x="3197225" y="1676400"/>
          <p14:tracePt t="17092" x="3241675" y="1676400"/>
          <p14:tracePt t="17109" x="3286125" y="1676400"/>
          <p14:tracePt t="17126" x="3355975" y="1676400"/>
          <p14:tracePt t="17142" x="3416300" y="1679575"/>
          <p14:tracePt t="17159" x="3467100" y="1685925"/>
          <p14:tracePt t="17175" x="3533775" y="1704975"/>
          <p14:tracePt t="17191" x="3578225" y="1711325"/>
          <p14:tracePt t="17209" x="3613150" y="1724025"/>
          <p14:tracePt t="17226" x="3654425" y="1724025"/>
          <p14:tracePt t="17242" x="3686175" y="1730375"/>
          <p14:tracePt t="17259" x="3705225" y="1730375"/>
          <p14:tracePt t="17276" x="3746500" y="1736725"/>
          <p14:tracePt t="17292" x="3768725" y="1736725"/>
          <p14:tracePt t="17308" x="3800475" y="1743075"/>
          <p14:tracePt t="17325" x="3841750" y="1749425"/>
          <p14:tracePt t="17341" x="3863975" y="1752600"/>
          <p14:tracePt t="17359" x="3886200" y="1758950"/>
          <p14:tracePt t="17363" x="3905250" y="1765300"/>
          <p14:tracePt t="17376" x="3927475" y="1771650"/>
          <p14:tracePt t="17393" x="3956050" y="1778000"/>
          <p14:tracePt t="17409" x="3987800" y="1790700"/>
          <p14:tracePt t="17424" x="4051300" y="1803400"/>
          <p14:tracePt t="17441" x="4095750" y="1816100"/>
          <p14:tracePt t="17458" x="4117975" y="1822450"/>
          <p14:tracePt t="17475" x="4159250" y="1828800"/>
          <p14:tracePt t="17491" x="4175125" y="1828800"/>
          <p14:tracePt t="17509" x="4191000" y="1828800"/>
          <p14:tracePt t="17525" x="4216400" y="1828800"/>
          <p14:tracePt t="17542" x="4225925" y="1828800"/>
          <p14:tracePt t="17559" x="4235450" y="1828800"/>
          <p14:tracePt t="17575" x="4260850" y="1828800"/>
          <p14:tracePt t="17592" x="4270375" y="1828800"/>
          <p14:tracePt t="17609" x="4283075" y="1828800"/>
          <p14:tracePt t="17625" x="4302125" y="1828800"/>
          <p14:tracePt t="17642" x="4311650" y="1828800"/>
          <p14:tracePt t="17659" x="4321175" y="1828800"/>
          <p14:tracePt t="17675" x="4337050" y="1828800"/>
          <p14:tracePt t="17692" x="4349750" y="1828800"/>
          <p14:tracePt t="17709" x="4362450" y="1828800"/>
          <p14:tracePt t="17726" x="4375150" y="1838325"/>
          <p14:tracePt t="17741" x="4384675" y="1844675"/>
          <p14:tracePt t="17759" x="4400550" y="1844675"/>
          <p14:tracePt t="17775" x="4416425" y="1854200"/>
          <p14:tracePt t="18668" x="4381500" y="1860550"/>
          <p14:tracePt t="18675" x="4321175" y="1866900"/>
          <p14:tracePt t="18691" x="4203700" y="1885950"/>
          <p14:tracePt t="18713" x="4035425" y="1917700"/>
          <p14:tracePt t="18728" x="3883025" y="1962150"/>
          <p14:tracePt t="18745" x="3689350" y="2025650"/>
          <p14:tracePt t="18759" x="3568700" y="2057400"/>
          <p14:tracePt t="18792" x="3305175" y="2136775"/>
          <p14:tracePt t="18825" x="3098800" y="2225675"/>
          <p14:tracePt t="18841" x="3022600" y="2254250"/>
          <p14:tracePt t="18859" x="2927350" y="2292350"/>
          <p14:tracePt t="18876" x="2882900" y="2305050"/>
          <p14:tracePt t="18892" x="2844800" y="2317750"/>
          <p14:tracePt t="18909" x="2809875" y="2339975"/>
          <p14:tracePt t="18925" x="2778125" y="2346325"/>
          <p14:tracePt t="18942" x="2755900" y="2352675"/>
          <p14:tracePt t="18959" x="2717800" y="2352675"/>
          <p14:tracePt t="18975" x="2695575" y="2352675"/>
          <p14:tracePt t="18991" x="2667000" y="2352675"/>
          <p14:tracePt t="19009" x="2609850" y="2352675"/>
          <p14:tracePt t="19025" x="2581275" y="2352675"/>
          <p14:tracePt t="19041" x="2536825" y="2359025"/>
          <p14:tracePt t="19059" x="2463800" y="2371725"/>
          <p14:tracePt t="19075" x="2403475" y="2378075"/>
          <p14:tracePt t="19092" x="2317750" y="2403475"/>
          <p14:tracePt t="19109" x="2184400" y="2425700"/>
          <p14:tracePt t="19125" x="2098675" y="2435225"/>
          <p14:tracePt t="19142" x="2028825" y="2441575"/>
          <p14:tracePt t="19159" x="1920875" y="2447925"/>
          <p14:tracePt t="19175" x="1847850" y="2447925"/>
          <p14:tracePt t="19191" x="1787525" y="2447925"/>
          <p14:tracePt t="19208" x="1701800" y="2447925"/>
          <p14:tracePt t="19225" x="1641475" y="2447925"/>
          <p14:tracePt t="19242" x="1584325" y="2447925"/>
          <p14:tracePt t="19259" x="1489075" y="2447925"/>
          <p14:tracePt t="19275" x="1450975" y="2447925"/>
          <p14:tracePt t="19292" x="1409700" y="2447925"/>
          <p14:tracePt t="19309" x="1352550" y="2447925"/>
          <p14:tracePt t="19325" x="1317625" y="2447925"/>
          <p14:tracePt t="19342" x="1279525" y="2447925"/>
          <p14:tracePt t="19359" x="1231900" y="2447925"/>
          <p14:tracePt t="19374" x="1203325" y="2447925"/>
          <p14:tracePt t="19391" x="1165225" y="2447925"/>
          <p14:tracePt t="19394" x="1155700" y="2447925"/>
          <p14:tracePt t="19408" x="1127125" y="2447925"/>
          <p14:tracePt t="19424" x="1111250" y="2447925"/>
          <p14:tracePt t="19441" x="1101725" y="2447925"/>
          <p14:tracePt t="19458" x="1085850" y="2447925"/>
          <p14:tracePt t="19475" x="1069975" y="2447925"/>
          <p14:tracePt t="19492" x="1057275" y="2447925"/>
          <p14:tracePt t="19509" x="1041400" y="2447925"/>
          <p14:tracePt t="19525" x="1019175" y="2447925"/>
          <p14:tracePt t="19542" x="1009650" y="2447925"/>
          <p14:tracePt t="19559" x="996950" y="2447925"/>
          <p14:tracePt t="19575" x="984250" y="2447925"/>
          <p14:tracePt t="19592" x="971550" y="2447925"/>
          <p14:tracePt t="19609" x="965200" y="2447925"/>
          <p14:tracePt t="19838" x="977900" y="2441575"/>
          <p14:tracePt t="19845" x="996950" y="2441575"/>
          <p14:tracePt t="19858" x="1057275" y="2435225"/>
          <p14:tracePt t="19875" x="1111250" y="2435225"/>
          <p14:tracePt t="19892" x="1155700" y="2435225"/>
          <p14:tracePt t="19908" x="1187450" y="2435225"/>
          <p14:tracePt t="19924" x="1216025" y="2435225"/>
          <p14:tracePt t="19942" x="1241425" y="2422525"/>
          <p14:tracePt t="19959" x="1314450" y="2397125"/>
          <p14:tracePt t="19975" x="1374775" y="2387600"/>
          <p14:tracePt t="19992" x="1428750" y="2381250"/>
          <p14:tracePt t="20008" x="1485900" y="2381250"/>
          <p14:tracePt t="20025" x="1501775" y="2381250"/>
          <p14:tracePt t="20041" x="1511300" y="2381250"/>
          <p14:tracePt t="20058" x="1530350" y="2378075"/>
          <p14:tracePt t="20075" x="1552575" y="2365375"/>
          <p14:tracePt t="20092" x="1597025" y="2352675"/>
          <p14:tracePt t="20109" x="1711325" y="2324100"/>
          <p14:tracePt t="20125" x="1774825" y="2308225"/>
          <p14:tracePt t="20141" x="1831975" y="2295525"/>
          <p14:tracePt t="20158" x="1879600" y="2295525"/>
          <p14:tracePt t="20174" x="1895475" y="2295525"/>
          <p14:tracePt t="20191" x="1908175" y="2289175"/>
          <p14:tracePt t="20209" x="1952625" y="2273300"/>
          <p14:tracePt t="20225" x="1997075" y="2260600"/>
          <p14:tracePt t="20242" x="2057400" y="2251075"/>
          <p14:tracePt t="20259" x="2143125" y="2251075"/>
          <p14:tracePt t="20275" x="2187575" y="2251075"/>
          <p14:tracePt t="20291" x="2216150" y="2251075"/>
          <p14:tracePt t="20309" x="2257425" y="2251075"/>
          <p14:tracePt t="20324" x="2279650" y="2247900"/>
          <p14:tracePt t="20341" x="2311400" y="2241550"/>
          <p14:tracePt t="20358" x="2346325" y="2222500"/>
          <p14:tracePt t="20374" x="2381250" y="2222500"/>
          <p14:tracePt t="20392" x="2419350" y="2222500"/>
          <p14:tracePt t="20409" x="2451100" y="2222500"/>
          <p14:tracePt t="20425" x="2460625" y="2222500"/>
          <p14:tracePt t="20441" x="2476500" y="2222500"/>
          <p14:tracePt t="20458" x="2492375" y="2222500"/>
          <p14:tracePt t="20474" x="2501900" y="2222500"/>
          <p14:tracePt t="20491" x="2514600" y="2222500"/>
          <p14:tracePt t="20508" x="2555875" y="2222500"/>
          <p14:tracePt t="20525" x="2584450" y="2222500"/>
          <p14:tracePt t="20542" x="2593975" y="2222500"/>
          <p14:tracePt t="20559" x="2606675" y="2222500"/>
          <p14:tracePt t="20575" x="2619375" y="2222500"/>
          <p14:tracePt t="20591" x="2632075" y="2222500"/>
          <p14:tracePt t="20608" x="2647950" y="2222500"/>
          <p14:tracePt t="20624" x="2657475" y="2222500"/>
          <p14:tracePt t="20641" x="2667000" y="2222500"/>
          <p14:tracePt t="20658" x="2686050" y="2222500"/>
          <p14:tracePt t="20674" x="2698750" y="2222500"/>
          <p14:tracePt t="20952" x="2714625" y="2222500"/>
          <p14:tracePt t="20961" x="2724150" y="2222500"/>
          <p14:tracePt t="20975" x="2755900" y="2232025"/>
          <p14:tracePt t="20991" x="2800350" y="2244725"/>
          <p14:tracePt t="21008" x="2889250" y="2266950"/>
          <p14:tracePt t="21024" x="2974975" y="2279650"/>
          <p14:tracePt t="21041" x="3038475" y="2295525"/>
          <p14:tracePt t="21058" x="3184525" y="2327275"/>
          <p14:tracePt t="21075" x="3295650" y="2362200"/>
          <p14:tracePt t="21093" x="3429000" y="2384425"/>
          <p14:tracePt t="21108" x="3492500" y="2400300"/>
          <p14:tracePt t="21125" x="3556000" y="2413000"/>
          <p14:tracePt t="21141" x="3619500" y="2435225"/>
          <p14:tracePt t="21158" x="3692525" y="2454275"/>
          <p14:tracePt t="21174" x="3730625" y="2460625"/>
          <p14:tracePt t="21192" x="3775075" y="2466975"/>
          <p14:tracePt t="21209" x="3835400" y="2473325"/>
          <p14:tracePt t="21225" x="3879850" y="2479675"/>
          <p14:tracePt t="21243" x="3937000" y="2486025"/>
          <p14:tracePt t="21258" x="3981450" y="2486025"/>
          <p14:tracePt t="21275" x="4016375" y="2486025"/>
          <p14:tracePt t="21291" x="4060825" y="2486025"/>
          <p14:tracePt t="21308" x="4108450" y="2498725"/>
          <p14:tracePt t="21325" x="4130675" y="2498725"/>
          <p14:tracePt t="21342" x="4178300" y="2498725"/>
          <p14:tracePt t="21359" x="4200525" y="2498725"/>
          <p14:tracePt t="21376" x="4229100" y="2498725"/>
          <p14:tracePt t="21393" x="4264025" y="2489200"/>
          <p14:tracePt t="21408" x="4295775" y="2482850"/>
          <p14:tracePt t="21424" x="4318000" y="2473325"/>
          <p14:tracePt t="21441" x="4333875" y="2463800"/>
          <p14:tracePt t="21458" x="4362450" y="2444750"/>
          <p14:tracePt t="21474" x="4371975" y="2428875"/>
          <p14:tracePt t="21492" x="4397375" y="2416175"/>
          <p14:tracePt t="21508" x="4406900" y="2403475"/>
          <p14:tracePt t="21525" x="4419600" y="2400300"/>
          <p14:tracePt t="21542" x="4432300" y="2393950"/>
          <p14:tracePt t="21558" x="4448175" y="2393950"/>
          <p14:tracePt t="21575" x="4457700" y="2393950"/>
          <p14:tracePt t="21592" x="4457700" y="2384425"/>
          <p14:tracePt t="21608" x="4464050" y="2384425"/>
          <p14:tracePt t="23040" x="4460875" y="2384425"/>
          <p14:tracePt t="23048" x="4454525" y="2384425"/>
          <p14:tracePt t="23058" x="4445000" y="2384425"/>
          <p14:tracePt t="23074" x="4435475" y="2384425"/>
          <p14:tracePt t="23091" x="4422775" y="2384425"/>
          <p14:tracePt t="23107" x="4410075" y="2374900"/>
          <p14:tracePt t="23124" x="4381500" y="2355850"/>
          <p14:tracePt t="23158" x="4254500" y="2330450"/>
          <p14:tracePt t="23191" x="4127500" y="2330450"/>
          <p14:tracePt t="23207" x="4073525" y="2330450"/>
          <p14:tracePt t="23224" x="4016375" y="2330450"/>
          <p14:tracePt t="23241" x="3879850" y="2330450"/>
          <p14:tracePt t="23258" x="3752850" y="2330450"/>
          <p14:tracePt t="23276" x="3556000" y="2330450"/>
          <p14:tracePt t="23292" x="3419475" y="2336800"/>
          <p14:tracePt t="23308" x="3267075" y="2352675"/>
          <p14:tracePt t="23324" x="3136900" y="2381250"/>
          <p14:tracePt t="23341" x="2955925" y="2432050"/>
          <p14:tracePt t="23357" x="2813050" y="2476500"/>
          <p14:tracePt t="23374" x="2692400" y="2511425"/>
          <p14:tracePt t="23392" x="2511425" y="2581275"/>
          <p14:tracePt t="23408" x="2387600" y="2622550"/>
          <p14:tracePt t="23426" x="2238375" y="2682875"/>
          <p14:tracePt t="23441" x="2159000" y="2720975"/>
          <p14:tracePt t="23458" x="2092325" y="2749550"/>
          <p14:tracePt t="23474" x="2028825" y="2771775"/>
          <p14:tracePt t="23476" x="2000250" y="2778125"/>
          <p14:tracePt t="23491" x="1936750" y="2800350"/>
          <p14:tracePt t="23511" x="1835150" y="2822575"/>
          <p14:tracePt t="23524" x="1809750" y="2828925"/>
          <p14:tracePt t="23541" x="1717675" y="2851150"/>
          <p14:tracePt t="23558" x="1654175" y="2867025"/>
          <p14:tracePt t="23576" x="1574800" y="2867025"/>
          <p14:tracePt t="23592" x="1530350" y="2870200"/>
          <p14:tracePt t="23608" x="1489075" y="2870200"/>
          <p14:tracePt t="23625" x="1438275" y="2876550"/>
          <p14:tracePt t="23640" x="1409700" y="2882900"/>
          <p14:tracePt t="23658" x="1381125" y="2882900"/>
          <p14:tracePt t="23675" x="1317625" y="2895600"/>
          <p14:tracePt t="23692" x="1279525" y="2895600"/>
          <p14:tracePt t="23709" x="1228725" y="2895600"/>
          <p14:tracePt t="23725" x="1165225" y="2901950"/>
          <p14:tracePt t="23742" x="1123950" y="2901950"/>
          <p14:tracePt t="23758" x="1092200" y="2901950"/>
          <p14:tracePt t="23775" x="1054100" y="2901950"/>
          <p14:tracePt t="23791" x="1031875" y="2901950"/>
          <p14:tracePt t="23807" x="1003300" y="2901950"/>
          <p14:tracePt t="23824" x="981075" y="2901950"/>
          <p14:tracePt t="23841" x="939800" y="2908300"/>
          <p14:tracePt t="23857" x="917575" y="2914650"/>
          <p14:tracePt t="23875" x="889000" y="2914650"/>
          <p14:tracePt t="23891" x="879475" y="2914650"/>
          <p14:tracePt t="23907" x="869950" y="2914650"/>
          <p14:tracePt t="23925" x="847725" y="2914650"/>
          <p14:tracePt t="23941" x="844550" y="2914650"/>
          <p14:tracePt t="23958" x="838200" y="2914650"/>
          <p14:tracePt t="24054" x="838200" y="2924175"/>
          <p14:tracePt t="24933" x="860425" y="2921000"/>
          <p14:tracePt t="24940" x="898525" y="2921000"/>
          <p14:tracePt t="24958" x="939800" y="2921000"/>
          <p14:tracePt t="24975" x="1003300" y="2908300"/>
          <p14:tracePt t="24992" x="1035050" y="2908300"/>
          <p14:tracePt t="25008" x="1057275" y="2901950"/>
          <p14:tracePt t="25024" x="1098550" y="2898775"/>
          <p14:tracePt t="25058" x="1149350" y="2879725"/>
          <p14:tracePt t="25091" x="1235075" y="2873375"/>
          <p14:tracePt t="25108" x="1263650" y="2873375"/>
          <p14:tracePt t="25125" x="1298575" y="2873375"/>
          <p14:tracePt t="25141" x="1327150" y="2873375"/>
          <p14:tracePt t="25158" x="1362075" y="2873375"/>
          <p14:tracePt t="25174" x="1425575" y="2867025"/>
          <p14:tracePt t="25191" x="1463675" y="2867025"/>
          <p14:tracePt t="25208" x="1498600" y="2860675"/>
          <p14:tracePt t="25225" x="1539875" y="2860675"/>
          <p14:tracePt t="25241" x="1568450" y="2860675"/>
          <p14:tracePt t="25258" x="1590675" y="2860675"/>
          <p14:tracePt t="25275" x="1625600" y="2860675"/>
          <p14:tracePt t="25290" x="1641475" y="2860675"/>
          <p14:tracePt t="25307" x="1670050" y="2860675"/>
          <p14:tracePt t="25324" x="1701800" y="2854325"/>
          <p14:tracePt t="25341" x="1717675" y="2854325"/>
          <p14:tracePt t="25359" x="1739900" y="2854325"/>
          <p14:tracePt t="25375" x="1758950" y="2854325"/>
          <p14:tracePt t="25391" x="1771650" y="2854325"/>
          <p14:tracePt t="25408" x="1784350" y="2854325"/>
          <p14:tracePt t="25425" x="1800225" y="2854325"/>
          <p14:tracePt t="25440" x="1809750" y="2854325"/>
          <p14:tracePt t="25457" x="1819275" y="2854325"/>
          <p14:tracePt t="25474" x="1828800" y="2854325"/>
          <p14:tracePt t="25490" x="1835150" y="2854325"/>
          <p14:tracePt t="25509" x="1838325" y="2854325"/>
          <p14:tracePt t="25553" x="1844675" y="2854325"/>
          <p14:tracePt t="25560" x="1847850" y="2854325"/>
          <p14:tracePt t="25575" x="1860550" y="2854325"/>
          <p14:tracePt t="25591" x="1870075" y="2854325"/>
          <p14:tracePt t="25608" x="1882775" y="2854325"/>
          <p14:tracePt t="25625" x="1898650" y="2854325"/>
          <p14:tracePt t="25641" x="1914525" y="2854325"/>
          <p14:tracePt t="25658" x="1930400" y="2854325"/>
          <p14:tracePt t="25674" x="1943100" y="2860675"/>
          <p14:tracePt t="25690" x="1952625" y="2860675"/>
          <p14:tracePt t="25708" x="1962150" y="2860675"/>
          <p14:tracePt t="25725" x="1990725" y="2860675"/>
          <p14:tracePt t="25741" x="2003425" y="2863850"/>
          <p14:tracePt t="25758" x="2012950" y="2870200"/>
          <p14:tracePt t="25775" x="2035175" y="2882900"/>
          <p14:tracePt t="25791" x="2044700" y="2882900"/>
          <p14:tracePt t="25808" x="2054225" y="2882900"/>
          <p14:tracePt t="25824" x="2070100" y="2886075"/>
          <p14:tracePt t="25859" x="2089150" y="2892425"/>
          <p14:tracePt t="25875" x="2098675" y="2895600"/>
          <p14:tracePt t="25891" x="2108200" y="2895600"/>
          <p14:tracePt t="25909" x="2124075" y="2901950"/>
          <p14:tracePt t="25924" x="2139950" y="2905125"/>
          <p14:tracePt t="25940" x="2143125" y="2905125"/>
          <p14:tracePt t="26002" x="2149475" y="2905125"/>
          <p14:tracePt t="26010" x="2152650" y="2911475"/>
          <p14:tracePt t="26025" x="2162175" y="2914650"/>
          <p14:tracePt t="26041" x="2174875" y="2914650"/>
          <p14:tracePt t="26059" x="2193925" y="2914650"/>
          <p14:tracePt t="26074" x="2203450" y="2921000"/>
          <p14:tracePt t="26090" x="2212975" y="2921000"/>
          <p14:tracePt t="27622" x="2244725" y="2933700"/>
          <p14:tracePt t="27629" x="2295525" y="2949575"/>
          <p14:tracePt t="27641" x="2343150" y="2959100"/>
          <p14:tracePt t="27658" x="2543175" y="3003550"/>
          <p14:tracePt t="27678" x="2673350" y="3019425"/>
          <p14:tracePt t="27694" x="2901950" y="3028950"/>
          <p14:tracePt t="27708" x="3038475" y="3028950"/>
          <p14:tracePt t="27741" x="3308350" y="3003550"/>
          <p14:tracePt t="27774" x="3603625" y="2952750"/>
          <p14:tracePt t="27790" x="3711575" y="2936875"/>
          <p14:tracePt t="27807" x="3886200" y="2911475"/>
          <p14:tracePt t="27824" x="3971925" y="2905125"/>
          <p14:tracePt t="27841" x="4054475" y="2905125"/>
          <p14:tracePt t="27858" x="4191000" y="2905125"/>
          <p14:tracePt t="27875" x="4273550" y="2905125"/>
          <p14:tracePt t="27891" x="4346575" y="2905125"/>
          <p14:tracePt t="27908" x="4464050" y="2905125"/>
          <p14:tracePt t="27924" x="4556125" y="2905125"/>
          <p14:tracePt t="27940" x="4648200" y="2905125"/>
          <p14:tracePt t="27958" x="4778375" y="2905125"/>
          <p14:tracePt t="27975" x="4879975" y="2905125"/>
          <p14:tracePt t="27991" x="5032375" y="2911475"/>
          <p14:tracePt t="28008" x="5251450" y="2936875"/>
          <p14:tracePt t="28024" x="5470525" y="2965450"/>
          <p14:tracePt t="28041" x="5680075" y="3013075"/>
          <p14:tracePt t="28057" x="6000750" y="3079750"/>
          <p14:tracePt t="28074" x="6200775" y="3136900"/>
          <p14:tracePt t="28091" x="6419850" y="3194050"/>
          <p14:tracePt t="28107" x="6689725" y="3257550"/>
          <p14:tracePt t="28125" x="6842125" y="3286125"/>
          <p14:tracePt t="28141" x="7004050" y="3311525"/>
          <p14:tracePt t="28158" x="7178675" y="3321050"/>
          <p14:tracePt t="28174" x="7305675" y="3321050"/>
          <p14:tracePt t="28191" x="7432675" y="3330575"/>
          <p14:tracePt t="28207" x="7604125" y="3330575"/>
          <p14:tracePt t="28225" x="7721600" y="3330575"/>
          <p14:tracePt t="28241" x="7835900" y="3330575"/>
          <p14:tracePt t="28258" x="7975600" y="3330575"/>
          <p14:tracePt t="28275" x="8045450" y="3330575"/>
          <p14:tracePt t="28291" x="8131175" y="3324225"/>
          <p14:tracePt t="28307" x="8251825" y="3311525"/>
          <p14:tracePt t="28324" x="8324850" y="3295650"/>
          <p14:tracePt t="28341" x="8385175" y="3295650"/>
          <p14:tracePt t="28357" x="8489950" y="3295650"/>
          <p14:tracePt t="28374" x="8556625" y="3295650"/>
          <p14:tracePt t="28391" x="8616950" y="3295650"/>
          <p14:tracePt t="28408" x="8715375" y="3295650"/>
          <p14:tracePt t="28424" x="8759825" y="3289300"/>
          <p14:tracePt t="28440" x="8813800" y="3273425"/>
          <p14:tracePt t="28457" x="8893175" y="3254375"/>
          <p14:tracePt t="28473" x="8947150" y="3241675"/>
          <p14:tracePt t="28491" x="8985250" y="3228975"/>
          <p14:tracePt t="28508" x="9048750" y="3216275"/>
          <p14:tracePt t="28524" x="9077325" y="3209925"/>
          <p14:tracePt t="28528" x="9086850" y="3209925"/>
          <p14:tracePt t="28541" x="9099550" y="3203575"/>
          <p14:tracePt t="28557" x="9140825" y="3190875"/>
          <p14:tracePt t="29562" x="9118600" y="3194050"/>
          <p14:tracePt t="29570" x="9067800" y="3200400"/>
          <p14:tracePt t="29577" x="9032875" y="3209925"/>
          <p14:tracePt t="29591" x="8947150" y="3225800"/>
          <p14:tracePt t="29607" x="8839200" y="3251200"/>
          <p14:tracePt t="29625" x="8709025" y="3267075"/>
          <p14:tracePt t="29657" x="8270875" y="3302000"/>
          <p14:tracePt t="29691" x="7559675" y="3378200"/>
          <p14:tracePt t="29707" x="7302500" y="3397250"/>
          <p14:tracePt t="29724" x="6985000" y="3409950"/>
          <p14:tracePt t="29741" x="6499225" y="3409950"/>
          <p14:tracePt t="29758" x="6219825" y="3409950"/>
          <p14:tracePt t="29775" x="5880100" y="3400425"/>
          <p14:tracePt t="29791" x="5381625" y="3378200"/>
          <p14:tracePt t="29809" x="5102225" y="3368675"/>
          <p14:tracePt t="29825" x="4829175" y="3346450"/>
          <p14:tracePt t="29841" x="4435475" y="3327400"/>
          <p14:tracePt t="29857" x="4216400" y="3317875"/>
          <p14:tracePt t="29874" x="4013200" y="3317875"/>
          <p14:tracePt t="29891" x="3740150" y="3308350"/>
          <p14:tracePt t="29908" x="3568700" y="3298825"/>
          <p14:tracePt t="29924" x="3394075" y="3292475"/>
          <p14:tracePt t="29941" x="3232150" y="3292475"/>
          <p14:tracePt t="29958" x="3149600" y="3282950"/>
          <p14:tracePt t="29974" x="3067050" y="3282950"/>
          <p14:tracePt t="29990" x="2981325" y="3282950"/>
          <p14:tracePt t="30007" x="2940050" y="3282950"/>
          <p14:tracePt t="30024" x="2901950" y="3282950"/>
          <p14:tracePt t="30041" x="2838450" y="3282950"/>
          <p14:tracePt t="30058" x="2778125" y="3286125"/>
          <p14:tracePt t="30074" x="2692400" y="3302000"/>
          <p14:tracePt t="30091" x="2584450" y="3311525"/>
          <p14:tracePt t="30107" x="2520950" y="3333750"/>
          <p14:tracePt t="30123" x="2482850" y="3333750"/>
          <p14:tracePt t="30140" x="2378075" y="3340100"/>
          <p14:tracePt t="30157" x="2295525" y="3346450"/>
          <p14:tracePt t="30173" x="2203450" y="3346450"/>
          <p14:tracePt t="30190" x="2063750" y="3346450"/>
          <p14:tracePt t="30207" x="1936750" y="3346450"/>
          <p14:tracePt t="30224" x="1822450" y="3346450"/>
          <p14:tracePt t="30240" x="1714500" y="3346450"/>
          <p14:tracePt t="30257" x="1660525" y="3346450"/>
          <p14:tracePt t="30274" x="1603375" y="3346450"/>
          <p14:tracePt t="30291" x="1517650" y="3346450"/>
          <p14:tracePt t="30307" x="1473200" y="3346450"/>
          <p14:tracePt t="30324" x="1422400" y="3343275"/>
          <p14:tracePt t="30341" x="1365250" y="3343275"/>
          <p14:tracePt t="30357" x="1343025" y="3343275"/>
          <p14:tracePt t="30374" x="1327150" y="3343275"/>
          <p14:tracePt t="30391" x="1314450" y="3343275"/>
          <p14:tracePt t="30407" x="1304925" y="3343275"/>
          <p14:tracePt t="30423" x="1295400" y="3343275"/>
          <p14:tracePt t="30440" x="1289050" y="3343275"/>
          <p14:tracePt t="30513" x="1289050" y="3346450"/>
          <p14:tracePt t="30524" x="1289050" y="3349625"/>
          <p14:tracePt t="30541" x="1292225" y="3359150"/>
          <p14:tracePt t="30557" x="1301750" y="3365500"/>
          <p14:tracePt t="30574" x="1304925" y="3365500"/>
          <p14:tracePt t="30590" x="1314450" y="3365500"/>
          <p14:tracePt t="30607" x="1323975" y="3365500"/>
          <p14:tracePt t="30624" x="1339850" y="3365500"/>
          <p14:tracePt t="30641" x="1362075" y="3365500"/>
          <p14:tracePt t="30657" x="1374775" y="3365500"/>
          <p14:tracePt t="30674" x="1406525" y="3365500"/>
          <p14:tracePt t="30691" x="1444625" y="3365500"/>
          <p14:tracePt t="30707" x="1460500" y="3371850"/>
          <p14:tracePt t="30724" x="1476375" y="3375025"/>
          <p14:tracePt t="30740" x="1498600" y="3394075"/>
          <p14:tracePt t="30758" x="1520825" y="3397250"/>
          <p14:tracePt t="30775" x="1552575" y="3409950"/>
          <p14:tracePt t="30791" x="1606550" y="3429000"/>
          <p14:tracePt t="30807" x="1644650" y="3441700"/>
          <p14:tracePt t="30823" x="1692275" y="3454400"/>
          <p14:tracePt t="30840" x="1755775" y="3467100"/>
          <p14:tracePt t="30857" x="1800225" y="3473450"/>
          <p14:tracePt t="30874" x="1838325" y="3486150"/>
          <p14:tracePt t="30890" x="1936750" y="3508375"/>
          <p14:tracePt t="30907" x="2022475" y="3530600"/>
          <p14:tracePt t="30924" x="2108200" y="3546475"/>
          <p14:tracePt t="30940" x="2197100" y="3562350"/>
          <p14:tracePt t="30956" x="2260600" y="3575050"/>
          <p14:tracePt t="30973" x="2327275" y="3575050"/>
          <p14:tracePt t="30991" x="2479675" y="3575050"/>
          <p14:tracePt t="31008" x="2571750" y="3575050"/>
          <p14:tracePt t="31026" x="2746375" y="3562350"/>
          <p14:tracePt t="31041" x="2854325" y="3546475"/>
          <p14:tracePt t="31058" x="2930525" y="3530600"/>
          <p14:tracePt t="31075" x="3013075" y="3505200"/>
          <p14:tracePt t="31090" x="3035300" y="3492500"/>
          <p14:tracePt t="31107" x="3057525" y="3479800"/>
          <p14:tracePt t="31123" x="3089275" y="3473450"/>
          <p14:tracePt t="31140" x="3114675" y="3463925"/>
          <p14:tracePt t="31158" x="3140075" y="3444875"/>
          <p14:tracePt t="31175" x="3152775" y="3441700"/>
          <p14:tracePt t="31191" x="3162300" y="3429000"/>
          <p14:tracePt t="31207" x="3178175" y="3419475"/>
          <p14:tracePt t="31225" x="3184525" y="3406775"/>
          <p14:tracePt t="31240" x="3184525" y="3384550"/>
          <p14:tracePt t="31257" x="3184525" y="3368675"/>
          <p14:tracePt t="31275" x="3162300" y="3333750"/>
          <p14:tracePt t="31291" x="3146425" y="3317875"/>
          <p14:tracePt t="31308" x="3124200" y="3298825"/>
          <p14:tracePt t="31325" x="3079750" y="3254375"/>
          <p14:tracePt t="31341" x="3025775" y="3225800"/>
          <p14:tracePt t="31357" x="2955925" y="3190875"/>
          <p14:tracePt t="31374" x="2879725" y="3159125"/>
          <p14:tracePt t="31391" x="2784475" y="3114675"/>
          <p14:tracePt t="31407" x="2708275" y="3098800"/>
          <p14:tracePt t="31424" x="2587625" y="3076575"/>
          <p14:tracePt t="31440" x="2530475" y="3054350"/>
          <p14:tracePt t="31457" x="2470150" y="3048000"/>
          <p14:tracePt t="31475" x="2381250" y="3048000"/>
          <p14:tracePt t="31491" x="2336800" y="3048000"/>
          <p14:tracePt t="31507" x="2286000" y="3041650"/>
          <p14:tracePt t="31524" x="2200275" y="3041650"/>
          <p14:tracePt t="31540" x="2146300" y="3041650"/>
          <p14:tracePt t="31556" x="2101850" y="3041650"/>
          <p14:tracePt t="31575" x="2041525" y="3041650"/>
          <p14:tracePt t="31590" x="1987550" y="3041650"/>
          <p14:tracePt t="31607" x="1927225" y="3041650"/>
          <p14:tracePt t="31624" x="1841500" y="3041650"/>
          <p14:tracePt t="31640" x="1784350" y="3041650"/>
          <p14:tracePt t="31657" x="1746250" y="3041650"/>
          <p14:tracePt t="31674" x="1682750" y="3041650"/>
          <p14:tracePt t="31690" x="1638300" y="3028950"/>
          <p14:tracePt t="31708" x="1584325" y="3016250"/>
          <p14:tracePt t="31725" x="1504950" y="2997200"/>
          <p14:tracePt t="31741" x="1450975" y="2981325"/>
          <p14:tracePt t="31758" x="1403350" y="2968625"/>
          <p14:tracePt t="31775" x="1355725" y="2962275"/>
          <p14:tracePt t="31790" x="1346200" y="2962275"/>
          <p14:tracePt t="31807" x="1336675" y="2962275"/>
          <p14:tracePt t="31824" x="1320800" y="2962275"/>
          <p14:tracePt t="31840" x="1317625" y="2962275"/>
          <p14:tracePt t="31858" x="1317625" y="2968625"/>
          <p14:tracePt t="31875" x="1317625" y="2984500"/>
          <p14:tracePt t="31891" x="1317625" y="2994025"/>
          <p14:tracePt t="31907" x="1317625" y="3009900"/>
          <p14:tracePt t="31924" x="1317625" y="3048000"/>
          <p14:tracePt t="31940" x="1317625" y="3070225"/>
          <p14:tracePt t="31957" x="1317625" y="3108325"/>
          <p14:tracePt t="31974" x="1317625" y="3140075"/>
          <p14:tracePt t="31991" x="1317625" y="3168650"/>
          <p14:tracePt t="32008" x="1320800" y="3194050"/>
          <p14:tracePt t="32024" x="1336675" y="3235325"/>
          <p14:tracePt t="32041" x="1343025" y="3257550"/>
          <p14:tracePt t="32057" x="1355725" y="3289300"/>
          <p14:tracePt t="32074" x="1393825" y="3324225"/>
          <p14:tracePt t="32090" x="1416050" y="3343275"/>
          <p14:tracePt t="32107" x="1447800" y="3362325"/>
          <p14:tracePt t="32123" x="1482725" y="3378200"/>
          <p14:tracePt t="32140" x="1514475" y="3390900"/>
          <p14:tracePt t="32157" x="1536700" y="3409950"/>
          <p14:tracePt t="32174" x="1571625" y="3409950"/>
          <p14:tracePt t="32190" x="1587500" y="3409950"/>
          <p14:tracePt t="32207" x="1612900" y="3409950"/>
          <p14:tracePt t="32224" x="1654175" y="3416300"/>
          <p14:tracePt t="32240" x="1682750" y="3416300"/>
          <p14:tracePt t="32257" x="1714500" y="3416300"/>
          <p14:tracePt t="32274" x="1746250" y="3416300"/>
          <p14:tracePt t="32290" x="1774825" y="3416300"/>
          <p14:tracePt t="32307" x="1797050" y="3416300"/>
          <p14:tracePt t="32323" x="1838325" y="3422650"/>
          <p14:tracePt t="32340" x="1860550" y="3425825"/>
          <p14:tracePt t="32357" x="1898650" y="3435350"/>
          <p14:tracePt t="32373" x="1962150" y="3441700"/>
          <p14:tracePt t="32390" x="1997075" y="3448050"/>
          <p14:tracePt t="32408" x="2041525" y="3454400"/>
          <p14:tracePt t="32424" x="2114550" y="3454400"/>
          <p14:tracePt t="32441" x="2165350" y="3460750"/>
          <p14:tracePt t="32457" x="2225675" y="3460750"/>
          <p14:tracePt t="32474" x="2387600" y="3460750"/>
          <p14:tracePt t="32490" x="2514600" y="3460750"/>
          <p14:tracePt t="32507" x="2619375" y="3460750"/>
          <p14:tracePt t="32524" x="2794000" y="3444875"/>
          <p14:tracePt t="32541" x="2911475" y="3429000"/>
          <p14:tracePt t="32558" x="3009900" y="3403600"/>
          <p14:tracePt t="32562" x="3070225" y="3378200"/>
          <p14:tracePt t="32574" x="3181350" y="3343275"/>
          <p14:tracePt t="32590" x="3324225" y="3308350"/>
          <p14:tracePt t="32607" x="3432175" y="3276600"/>
          <p14:tracePt t="32623" x="3556000" y="3244850"/>
          <p14:tracePt t="32640" x="3619500" y="3228975"/>
          <p14:tracePt t="32657" x="3667125" y="3209925"/>
          <p14:tracePt t="32674" x="3730625" y="3190875"/>
          <p14:tracePt t="32691" x="3759200" y="3190875"/>
          <p14:tracePt t="32707" x="3775075" y="3187700"/>
          <p14:tracePt t="32724" x="3800475" y="3181350"/>
          <p14:tracePt t="32740" x="3810000" y="3178175"/>
          <p14:tracePt t="32757" x="3819525" y="3171825"/>
          <p14:tracePt t="32774" x="3835400" y="3171825"/>
          <p14:tracePt t="32791" x="3838575" y="3171825"/>
          <p14:tracePt t="32807" x="3851275" y="3171825"/>
          <p14:tracePt t="33423" x="3848100" y="3171825"/>
          <p14:tracePt t="33431" x="3838575" y="3171825"/>
          <p14:tracePt t="33440" x="3832225" y="3175000"/>
          <p14:tracePt t="33458" x="3813175" y="3187700"/>
          <p14:tracePt t="33473" x="3775075" y="3209925"/>
          <p14:tracePt t="33490" x="3733800" y="3248025"/>
          <p14:tracePt t="33508" x="3632200" y="3327400"/>
          <p14:tracePt t="33541" x="3502025" y="3425825"/>
          <p14:tracePt t="33573" x="3298825" y="3556000"/>
          <p14:tracePt t="33590" x="3219450" y="3603625"/>
          <p14:tracePt t="33611" x="3089275" y="3676650"/>
          <p14:tracePt t="33624" x="2978150" y="3717925"/>
          <p14:tracePt t="33640" x="2879725" y="3749675"/>
          <p14:tracePt t="33658" x="2695575" y="3810000"/>
          <p14:tracePt t="33674" x="2533650" y="3848100"/>
          <p14:tracePt t="33691" x="2390775" y="3883025"/>
          <p14:tracePt t="33707" x="2171700" y="3911600"/>
          <p14:tracePt t="33723" x="2041525" y="3927475"/>
          <p14:tracePt t="33740" x="1949450" y="3927475"/>
          <p14:tracePt t="33757" x="1809750" y="3927475"/>
          <p14:tracePt t="33773" x="1692275" y="3921125"/>
          <p14:tracePt t="33790" x="1597025" y="3905250"/>
          <p14:tracePt t="33807" x="1476375" y="3892550"/>
          <p14:tracePt t="33823" x="1377950" y="3867150"/>
          <p14:tracePt t="33840" x="1292225" y="3851275"/>
          <p14:tracePt t="33857" x="1190625" y="3829050"/>
          <p14:tracePt t="33873" x="1127125" y="3816350"/>
          <p14:tracePt t="33890" x="1082675" y="3797300"/>
          <p14:tracePt t="33908" x="1003300" y="3784600"/>
          <p14:tracePt t="33923" x="939800" y="3768725"/>
          <p14:tracePt t="33940" x="879475" y="3762375"/>
          <p14:tracePt t="33957" x="806450" y="3756025"/>
          <p14:tracePt t="33974" x="777875" y="3756025"/>
          <p14:tracePt t="33990" x="749300" y="3756025"/>
          <p14:tracePt t="34007" x="708025" y="3756025"/>
          <p14:tracePt t="34023" x="692150" y="3756025"/>
          <p14:tracePt t="34040" x="679450" y="3756025"/>
          <p14:tracePt t="34057" x="657225" y="3756025"/>
          <p14:tracePt t="34073" x="647700" y="3756025"/>
          <p14:tracePt t="34090" x="638175" y="3756025"/>
          <p14:tracePt t="34107" x="622300" y="3756025"/>
          <p14:tracePt t="34123" x="609600" y="3756025"/>
          <p14:tracePt t="34140" x="600075" y="3756025"/>
          <p14:tracePt t="34158" x="584200" y="3768725"/>
          <p14:tracePt t="34173" x="574675" y="3771900"/>
          <p14:tracePt t="34190" x="558800" y="3781425"/>
          <p14:tracePt t="34207" x="552450" y="3794125"/>
          <p14:tracePt t="34223" x="552450" y="3800475"/>
          <p14:tracePt t="34240" x="552450" y="3803650"/>
          <p14:tracePt t="34257" x="552450" y="3813175"/>
          <p14:tracePt t="34273" x="565150" y="3819525"/>
          <p14:tracePt t="34290" x="587375" y="3819525"/>
          <p14:tracePt t="34307" x="628650" y="3832225"/>
          <p14:tracePt t="34323" x="666750" y="3838575"/>
          <p14:tracePt t="34340" x="711200" y="3851275"/>
          <p14:tracePt t="34357" x="774700" y="3863975"/>
          <p14:tracePt t="34373" x="825500" y="3870325"/>
          <p14:tracePt t="34390" x="873125" y="3876675"/>
          <p14:tracePt t="34407" x="936625" y="3889375"/>
          <p14:tracePt t="34423" x="981075" y="3895725"/>
          <p14:tracePt t="34440" x="1016000" y="3902075"/>
          <p14:tracePt t="34458" x="1073150" y="3914775"/>
          <p14:tracePt t="34474" x="1095375" y="3914775"/>
          <p14:tracePt t="34491" x="1117600" y="3914775"/>
          <p14:tracePt t="34506" x="1155700" y="3914775"/>
          <p14:tracePt t="34523" x="1174750" y="3921125"/>
          <p14:tracePt t="34540" x="1193800" y="3924300"/>
          <p14:tracePt t="34556" x="1216025" y="3924300"/>
          <p14:tracePt t="34573" x="1231900" y="3924300"/>
          <p14:tracePt t="34590" x="1244600" y="3930650"/>
          <p14:tracePt t="34592" x="1250950" y="3930650"/>
          <p14:tracePt t="34606" x="1260475" y="3937000"/>
          <p14:tracePt t="34624" x="1282700" y="3937000"/>
          <p14:tracePt t="34640" x="1298575" y="3940175"/>
          <p14:tracePt t="34656" x="1336675" y="3946525"/>
          <p14:tracePt t="34674" x="1358900" y="3946525"/>
          <p14:tracePt t="34690" x="1397000" y="3952875"/>
          <p14:tracePt t="34707" x="1438275" y="3952875"/>
          <p14:tracePt t="34724" x="1473200" y="3952875"/>
          <p14:tracePt t="34740" x="1495425" y="3952875"/>
          <p14:tracePt t="34757" x="1536700" y="3952875"/>
          <p14:tracePt t="34774" x="1565275" y="3952875"/>
          <p14:tracePt t="34790" x="1581150" y="3952875"/>
          <p14:tracePt t="34806" x="1622425" y="3952875"/>
          <p14:tracePt t="34823" x="1644650" y="3952875"/>
          <p14:tracePt t="34840" x="1679575" y="3949700"/>
          <p14:tracePt t="34857" x="1714500" y="3943350"/>
          <p14:tracePt t="34874" x="1743075" y="3937000"/>
          <p14:tracePt t="34890" x="1758950" y="3930650"/>
          <p14:tracePt t="34906" x="1781175" y="3914775"/>
          <p14:tracePt t="34923" x="1812925" y="3898900"/>
          <p14:tracePt t="34940" x="1828800" y="3886200"/>
          <p14:tracePt t="34956" x="1870075" y="3870325"/>
          <p14:tracePt t="34973" x="1892300" y="3870325"/>
          <p14:tracePt t="34990" x="1920875" y="3857625"/>
          <p14:tracePt t="35007" x="1949450" y="3844925"/>
          <p14:tracePt t="35024" x="1978025" y="3835400"/>
          <p14:tracePt t="35040" x="1993900" y="3829050"/>
          <p14:tracePt t="35057" x="2035175" y="3822700"/>
          <p14:tracePt t="35074" x="2051050" y="3822700"/>
          <p14:tracePt t="35091" x="2066925" y="3822700"/>
          <p14:tracePt t="35094" x="2082800" y="3822700"/>
          <p14:tracePt t="35107" x="2092325" y="3822700"/>
          <p14:tracePt t="35124" x="2108200" y="3822700"/>
          <p14:tracePt t="35141" x="2117725" y="3822700"/>
          <p14:tracePt t="35157" x="2136775" y="3822700"/>
          <p14:tracePt t="35174" x="2149475" y="3822700"/>
          <p14:tracePt t="35190" x="2152650" y="3822700"/>
          <p14:tracePt t="35206" x="2168525" y="3822700"/>
          <p14:tracePt t="35223" x="2181225" y="3822700"/>
          <p14:tracePt t="35240" x="2193925" y="3822700"/>
          <p14:tracePt t="35256" x="2206625" y="3822700"/>
          <p14:tracePt t="35273" x="2216150" y="3822700"/>
          <p14:tracePt t="35290" x="2232025" y="3822700"/>
          <p14:tracePt t="35307" x="2247900" y="3822700"/>
          <p14:tracePt t="35323" x="2266950" y="3822700"/>
          <p14:tracePt t="35340" x="2298700" y="3825875"/>
          <p14:tracePt t="35356" x="2362200" y="3832225"/>
          <p14:tracePt t="35374" x="2390775" y="3832225"/>
          <p14:tracePt t="35390" x="2425700" y="3832225"/>
          <p14:tracePt t="35407" x="2466975" y="3832225"/>
          <p14:tracePt t="35424" x="2476500" y="3832225"/>
          <p14:tracePt t="35440" x="2486025" y="3832225"/>
          <p14:tracePt t="35457" x="2501900" y="3832225"/>
          <p14:tracePt t="35473" x="2517775" y="3832225"/>
          <p14:tracePt t="35490" x="2527300" y="3832225"/>
          <p14:tracePt t="35507" x="2540000" y="3838575"/>
          <p14:tracePt t="35524" x="2549525" y="3838575"/>
          <p14:tracePt t="35541" x="2565400" y="3838575"/>
          <p14:tracePt t="35557" x="2571750" y="3838575"/>
          <p14:tracePt t="35573" x="2574925" y="3838575"/>
          <p14:tracePt t="35592" x="2581275" y="3841750"/>
          <p14:tracePt t="35606" x="2590800" y="3854450"/>
          <p14:tracePt t="35623" x="2593975" y="3857625"/>
          <p14:tracePt t="35640" x="2606675" y="3857625"/>
          <p14:tracePt t="35656" x="2616200" y="3857625"/>
          <p14:tracePt t="35691" x="2625725" y="3857625"/>
          <p14:tracePt t="35707" x="2635250" y="3857625"/>
          <p14:tracePt t="35723" x="2638425" y="3857625"/>
          <p14:tracePt t="35740" x="2651125" y="3857625"/>
          <p14:tracePt t="35756" x="2670175" y="3863975"/>
          <p14:tracePt t="35773" x="2679700" y="3863975"/>
          <p14:tracePt t="35790" x="2689225" y="3863975"/>
          <p14:tracePt t="35806" x="2724150" y="3870325"/>
          <p14:tracePt t="35823" x="2736850" y="3876675"/>
          <p14:tracePt t="39011" x="2755900" y="3889375"/>
          <p14:tracePt t="39019" x="2774950" y="3902075"/>
          <p14:tracePt t="39027" x="2800350" y="3914775"/>
          <p14:tracePt t="39040" x="2847975" y="3949700"/>
          <p14:tracePt t="39056" x="2959100" y="3990975"/>
          <p14:tracePt t="39074" x="3111500" y="4076700"/>
          <p14:tracePt t="39106" x="3308350" y="4222750"/>
          <p14:tracePt t="39140" x="3505200" y="4384675"/>
          <p14:tracePt t="39158" x="3568700" y="4438650"/>
          <p14:tracePt t="39162" x="3587750" y="4457700"/>
          <p14:tracePt t="39174" x="3638550" y="4508500"/>
          <p14:tracePt t="39190" x="3663950" y="4533900"/>
          <p14:tracePt t="39206" x="3673475" y="4556125"/>
          <p14:tracePt t="39223" x="3692525" y="4591050"/>
          <p14:tracePt t="39239" x="3692525" y="4600575"/>
          <p14:tracePt t="39256" x="3692525" y="4613275"/>
          <p14:tracePt t="39274" x="3679825" y="4632325"/>
          <p14:tracePt t="39290" x="3663950" y="4641850"/>
          <p14:tracePt t="39307" x="3619500" y="4654550"/>
          <p14:tracePt t="39324" x="3521075" y="4660900"/>
          <p14:tracePt t="39340" x="3441700" y="4660900"/>
          <p14:tracePt t="39356" x="3336925" y="4660900"/>
          <p14:tracePt t="39373" x="3162300" y="4660900"/>
          <p14:tracePt t="39389" x="3060700" y="4660900"/>
          <p14:tracePt t="39406" x="2943225" y="4657725"/>
          <p14:tracePt t="39424" x="2736850" y="4657725"/>
          <p14:tracePt t="39440" x="2632075" y="4657725"/>
          <p14:tracePt t="39457" x="2495550" y="4657725"/>
          <p14:tracePt t="39474" x="2333625" y="4657725"/>
          <p14:tracePt t="39490" x="2251075" y="4657725"/>
          <p14:tracePt t="39506" x="2165350" y="4641850"/>
          <p14:tracePt t="39523" x="2000250" y="4616450"/>
          <p14:tracePt t="39539" x="1914525" y="4610100"/>
          <p14:tracePt t="39557" x="1831975" y="4591050"/>
          <p14:tracePt t="39574" x="1730375" y="4578350"/>
          <p14:tracePt t="39590" x="1657350" y="4572000"/>
          <p14:tracePt t="39607" x="1597025" y="4565650"/>
          <p14:tracePt t="39624" x="1533525" y="4565650"/>
          <p14:tracePt t="39639" x="1504950" y="4559300"/>
          <p14:tracePt t="39656" x="1473200" y="4552950"/>
          <p14:tracePt t="39673" x="1431925" y="4540250"/>
          <p14:tracePt t="39689" x="1409700" y="4527550"/>
          <p14:tracePt t="39706" x="1371600" y="4514850"/>
          <p14:tracePt t="39724" x="1330325" y="4508500"/>
          <p14:tracePt t="39740" x="1301750" y="4505325"/>
          <p14:tracePt t="39757" x="1263650" y="4498975"/>
          <p14:tracePt t="39773" x="1222375" y="4492625"/>
          <p14:tracePt t="39789" x="1187450" y="4492625"/>
          <p14:tracePt t="39807" x="1162050" y="4486275"/>
          <p14:tracePt t="39823" x="1123950" y="4486275"/>
          <p14:tracePt t="39839" x="1085850" y="4486275"/>
          <p14:tracePt t="39856" x="1057275" y="4486275"/>
          <p14:tracePt t="39873" x="1016000" y="4486275"/>
          <p14:tracePt t="39890" x="993775" y="4486275"/>
          <p14:tracePt t="39906" x="965200" y="4486275"/>
          <p14:tracePt t="39923" x="933450" y="4486275"/>
          <p14:tracePt t="39940" x="904875" y="4486275"/>
          <p14:tracePt t="39957" x="889000" y="4486275"/>
          <p14:tracePt t="39973" x="873125" y="4486275"/>
          <p14:tracePt t="39989" x="857250" y="4486275"/>
          <p14:tracePt t="40006" x="847725" y="4486275"/>
          <p14:tracePt t="40023" x="831850" y="4486275"/>
          <p14:tracePt t="40059" x="828675" y="4486275"/>
          <p14:tracePt t="40488" x="841375" y="4486275"/>
          <p14:tracePt t="40495" x="854075" y="4486275"/>
          <p14:tracePt t="40507" x="879475" y="4486275"/>
          <p14:tracePt t="40523" x="939800" y="4486275"/>
          <p14:tracePt t="40540" x="993775" y="4486275"/>
          <p14:tracePt t="40557" x="1076325" y="4486275"/>
          <p14:tracePt t="40589" x="1263650" y="4486275"/>
          <p14:tracePt t="40622" x="1473200" y="4470400"/>
          <p14:tracePt t="40639" x="1558925" y="4460875"/>
          <p14:tracePt t="40656" x="1619250" y="4454525"/>
          <p14:tracePt t="40673" x="1758950" y="4454525"/>
          <p14:tracePt t="40689" x="1854200" y="4448175"/>
          <p14:tracePt t="40706" x="1949450" y="4438650"/>
          <p14:tracePt t="40723" x="2035175" y="4438650"/>
          <p14:tracePt t="40739" x="2095500" y="4432300"/>
          <p14:tracePt t="40756" x="2165350" y="4432300"/>
          <p14:tracePt t="40773" x="2263775" y="4425950"/>
          <p14:tracePt t="40790" x="2305050" y="4425950"/>
          <p14:tracePt t="40807" x="2359025" y="4425950"/>
          <p14:tracePt t="40823" x="2435225" y="4425950"/>
          <p14:tracePt t="40840" x="2495550" y="4425950"/>
          <p14:tracePt t="40857" x="2549525" y="4425950"/>
          <p14:tracePt t="40873" x="2603500" y="4425950"/>
          <p14:tracePt t="40889" x="2625725" y="4425950"/>
          <p14:tracePt t="40905" x="2647950" y="4425950"/>
          <p14:tracePt t="40922" x="2679700" y="4425950"/>
          <p14:tracePt t="40939" x="2695575" y="4425950"/>
          <p14:tracePt t="40957" x="2717800" y="4425950"/>
          <p14:tracePt t="40973" x="2755900" y="4425950"/>
          <p14:tracePt t="40989" x="2778125" y="4425950"/>
          <p14:tracePt t="41006" x="2806700" y="4425950"/>
          <p14:tracePt t="41022" x="2847975" y="4425950"/>
          <p14:tracePt t="41039" x="2863850" y="4425950"/>
          <p14:tracePt t="41056" x="2879725" y="4425950"/>
          <p14:tracePt t="41073" x="2905125" y="4425950"/>
          <p14:tracePt t="41090" x="2927350" y="4425950"/>
          <p14:tracePt t="41106" x="2955925" y="4419600"/>
          <p14:tracePt t="41123" x="2984500" y="4400550"/>
          <p14:tracePt t="41140" x="2994025" y="4397375"/>
          <p14:tracePt t="41156" x="3009900" y="4391025"/>
          <p14:tracePt t="41172" x="3025775" y="4391025"/>
          <p14:tracePt t="41189" x="3035300" y="4391025"/>
          <p14:tracePt t="41206" x="3044825" y="4391025"/>
          <p14:tracePt t="41223" x="3051175" y="4391025"/>
          <p14:tracePt t="41239" x="3063875" y="4391025"/>
          <p14:tracePt t="41331" x="3070225" y="4391025"/>
          <p14:tracePt t="41338" x="3076575" y="4391025"/>
          <p14:tracePt t="41358" x="3086100" y="4391025"/>
          <p14:tracePt t="41373" x="3089275" y="4391025"/>
          <p14:tracePt t="41390" x="3098800" y="4391025"/>
          <p14:tracePt t="41406" x="3111500" y="4391025"/>
          <p14:tracePt t="41439" x="3111500" y="4394200"/>
          <p14:tracePt t="41473" x="3114675" y="4394200"/>
          <p14:tracePt t="41480" x="3121025" y="4394200"/>
          <p14:tracePt t="41490" x="3121025" y="4397375"/>
          <p14:tracePt t="41507" x="3124200" y="4406900"/>
          <p14:tracePt t="41523" x="3130550" y="4413250"/>
          <p14:tracePt t="41766" x="3130550" y="4416425"/>
          <p14:tracePt t="42428" x="3162300" y="4438650"/>
          <p14:tracePt t="42435" x="3213100" y="4460875"/>
          <p14:tracePt t="42443" x="3251200" y="4476750"/>
          <p14:tracePt t="42456" x="3340100" y="4518025"/>
          <p14:tracePt t="42476" x="3425825" y="4543425"/>
          <p14:tracePt t="42490" x="3489325" y="4556125"/>
          <p14:tracePt t="42522" x="3683000" y="4578350"/>
          <p14:tracePt t="42556" x="3863975" y="4578350"/>
          <p14:tracePt t="42572" x="3914775" y="4578350"/>
          <p14:tracePt t="42590" x="3959225" y="4578350"/>
          <p14:tracePt t="42607" x="4022725" y="4568825"/>
          <p14:tracePt t="42623" x="4044950" y="4562475"/>
          <p14:tracePt t="42640" x="4083050" y="4556125"/>
          <p14:tracePt t="42656" x="4130675" y="4543425"/>
          <p14:tracePt t="42673" x="4159250" y="4543425"/>
          <p14:tracePt t="42689" x="4181475" y="4537075"/>
          <p14:tracePt t="42706" x="4210050" y="4521200"/>
          <p14:tracePt t="42722" x="4225925" y="4518025"/>
          <p14:tracePt t="42739" x="4254500" y="4518025"/>
          <p14:tracePt t="42742" x="4267200" y="4505325"/>
          <p14:tracePt t="42757" x="4292600" y="4492625"/>
          <p14:tracePt t="42773" x="4321175" y="4492625"/>
          <p14:tracePt t="42789" x="4349750" y="4486275"/>
          <p14:tracePt t="42806" x="4413250" y="4486275"/>
          <p14:tracePt t="42822" x="4457700" y="4486275"/>
          <p14:tracePt t="42839" x="4492625" y="4486275"/>
          <p14:tracePt t="42856" x="4527550" y="4486275"/>
          <p14:tracePt t="42872" x="4546600" y="4486275"/>
          <p14:tracePt t="42890" x="4559300" y="4486275"/>
          <p14:tracePt t="42906" x="4572000" y="4486275"/>
          <p14:tracePt t="42922" x="4581525" y="4492625"/>
          <p14:tracePt t="42939" x="4597400" y="4492625"/>
          <p14:tracePt t="42956" x="4619625" y="4492625"/>
          <p14:tracePt t="42973" x="4632325" y="4492625"/>
          <p14:tracePt t="42990" x="4660900" y="4492625"/>
          <p14:tracePt t="43006" x="4679950" y="4492625"/>
          <p14:tracePt t="43023" x="4692650" y="4492625"/>
          <p14:tracePt t="43039" x="4705350" y="4492625"/>
          <p14:tracePt t="43056" x="4721225" y="4492625"/>
          <p14:tracePt t="43072" x="4730750" y="4508500"/>
          <p14:tracePt t="43089" x="4740275" y="4508500"/>
          <p14:tracePt t="43106" x="4762500" y="4514850"/>
          <p14:tracePt t="43123" x="4772025" y="4514850"/>
          <p14:tracePt t="43156" x="4775200" y="4514850"/>
          <p14:tracePt t="43242" x="4781550" y="4514850"/>
          <p14:tracePt t="43627" x="4784725" y="4514850"/>
          <p14:tracePt t="44235" x="4784725" y="4518025"/>
          <p14:tracePt t="44242" x="4778375" y="4524375"/>
          <p14:tracePt t="44257" x="4775200" y="4533900"/>
          <p14:tracePt t="44273" x="4759325" y="4543425"/>
          <p14:tracePt t="44277" x="4752975" y="4549775"/>
          <p14:tracePt t="44293" x="4749800" y="4565650"/>
          <p14:tracePt t="44310" x="4740275" y="4575175"/>
          <p14:tracePt t="44322" x="4733925" y="4584700"/>
          <p14:tracePt t="44356" x="4699000" y="4635500"/>
          <p14:tracePt t="44390" x="4676775" y="4660900"/>
          <p14:tracePt t="44407" x="4657725" y="4676775"/>
          <p14:tracePt t="44423" x="4641850" y="4686300"/>
          <p14:tracePt t="44439" x="4600575" y="4705350"/>
          <p14:tracePt t="44456" x="4578350" y="4705350"/>
          <p14:tracePt t="44472" x="4556125" y="4705350"/>
          <p14:tracePt t="44489" x="4514850" y="4702175"/>
          <p14:tracePt t="44506" x="4470400" y="4689475"/>
          <p14:tracePt t="44523" x="4441825" y="4676775"/>
          <p14:tracePt t="44540" x="4391025" y="4651375"/>
          <p14:tracePt t="44556" x="4352925" y="4638675"/>
          <p14:tracePt t="44572" x="4330700" y="4629150"/>
          <p14:tracePt t="44589" x="4273550" y="4610100"/>
          <p14:tracePt t="44605" x="4248150" y="4591050"/>
          <p14:tracePt t="44623" x="4203700" y="4578350"/>
          <p14:tracePt t="44640" x="4146550" y="4559300"/>
          <p14:tracePt t="44656" x="4117975" y="4552950"/>
          <p14:tracePt t="44673" x="4079875" y="4533900"/>
          <p14:tracePt t="44689" x="4016375" y="4514850"/>
          <p14:tracePt t="44706" x="3971925" y="4508500"/>
          <p14:tracePt t="44722" x="3933825" y="4495800"/>
          <p14:tracePt t="44739" x="3832225" y="4467225"/>
          <p14:tracePt t="44755" x="3787775" y="4467225"/>
          <p14:tracePt t="44772" x="3736975" y="4467225"/>
          <p14:tracePt t="44790" x="3667125" y="4467225"/>
          <p14:tracePt t="44806" x="3606800" y="4467225"/>
          <p14:tracePt t="44822" x="3546475" y="4467225"/>
          <p14:tracePt t="44839" x="3463925" y="4467225"/>
          <p14:tracePt t="44856" x="3419475" y="4467225"/>
          <p14:tracePt t="44872" x="3375025" y="4467225"/>
          <p14:tracePt t="44890" x="3305175" y="4467225"/>
          <p14:tracePt t="44905" x="3251200" y="4467225"/>
          <p14:tracePt t="44922" x="3209925" y="4467225"/>
          <p14:tracePt t="44939" x="3152775" y="4460875"/>
          <p14:tracePt t="44955" x="3108325" y="4454525"/>
          <p14:tracePt t="44972" x="3079750" y="4454525"/>
          <p14:tracePt t="44989" x="3048000" y="4454525"/>
          <p14:tracePt t="45005" x="3016250" y="4448175"/>
          <p14:tracePt t="45022" x="2994025" y="4435475"/>
          <p14:tracePt t="45039" x="2946400" y="4432300"/>
          <p14:tracePt t="45056" x="2901950" y="4432300"/>
          <p14:tracePt t="45072" x="2879725" y="4432300"/>
          <p14:tracePt t="45089" x="2838450" y="4432300"/>
          <p14:tracePt t="45106" x="2816225" y="4432300"/>
          <p14:tracePt t="45122" x="2787650" y="4432300"/>
          <p14:tracePt t="45140" x="2752725" y="4425950"/>
          <p14:tracePt t="45155" x="2724150" y="4425950"/>
          <p14:tracePt t="45172" x="2701925" y="4413250"/>
          <p14:tracePt t="45189" x="2660650" y="4394200"/>
          <p14:tracePt t="45206" x="2644775" y="4394200"/>
          <p14:tracePt t="45223" x="2632075" y="4391025"/>
          <p14:tracePt t="45239" x="2613025" y="4391025"/>
          <p14:tracePt t="45256" x="2603500" y="4391025"/>
          <p14:tracePt t="45272" x="2593975" y="4384675"/>
          <p14:tracePt t="45274" x="2587625" y="4384675"/>
          <p14:tracePt t="45289" x="2578100" y="4384675"/>
          <p14:tracePt t="45305" x="2565400" y="4384675"/>
          <p14:tracePt t="45322" x="2552700" y="4384675"/>
          <p14:tracePt t="45339" x="2540000" y="4384675"/>
          <p14:tracePt t="45355" x="2530475" y="4384675"/>
          <p14:tracePt t="45373" x="2514600" y="4384675"/>
          <p14:tracePt t="45389" x="2505075" y="4384675"/>
          <p14:tracePt t="45405" x="2498725" y="4384675"/>
          <p14:tracePt t="45831" x="2501900" y="4384675"/>
          <p14:tracePt t="45839" x="2505075" y="4381500"/>
          <p14:tracePt t="45846" x="2511425" y="4375150"/>
          <p14:tracePt t="45855" x="2517775" y="4371975"/>
          <p14:tracePt t="45873" x="2536825" y="4365625"/>
          <p14:tracePt t="45890" x="2571750" y="4352925"/>
          <p14:tracePt t="45906" x="2603500" y="4340225"/>
          <p14:tracePt t="45939" x="2667000" y="4327525"/>
          <p14:tracePt t="45972" x="2686050" y="4318000"/>
          <p14:tracePt t="45989" x="2705100" y="4318000"/>
          <p14:tracePt t="46006" x="2714625" y="4318000"/>
          <p14:tracePt t="46023" x="2724150" y="4318000"/>
          <p14:tracePt t="46039" x="2746375" y="4318000"/>
          <p14:tracePt t="46056" x="2755900" y="4318000"/>
          <p14:tracePt t="46072" x="2771775" y="4318000"/>
          <p14:tracePt t="46089" x="2809875" y="4318000"/>
          <p14:tracePt t="46106" x="2832100" y="4318000"/>
          <p14:tracePt t="46123" x="2860675" y="4318000"/>
          <p14:tracePt t="46140" x="2917825" y="4305300"/>
          <p14:tracePt t="46156" x="2955925" y="4298950"/>
          <p14:tracePt t="46172" x="3000375" y="4298950"/>
          <p14:tracePt t="46189" x="3060700" y="4298950"/>
          <p14:tracePt t="46206" x="3089275" y="4298950"/>
          <p14:tracePt t="46222" x="3121025" y="4298950"/>
          <p14:tracePt t="46239" x="3152775" y="4298950"/>
          <p14:tracePt t="46256" x="3175000" y="4298950"/>
          <p14:tracePt t="46273" x="3203575" y="4298950"/>
          <p14:tracePt t="46289" x="3238500" y="4298950"/>
          <p14:tracePt t="46306" x="3273425" y="4298950"/>
          <p14:tracePt t="46322" x="3302000" y="4298950"/>
          <p14:tracePt t="46338" x="3343275" y="4298950"/>
          <p14:tracePt t="46355" x="3365500" y="4298950"/>
          <p14:tracePt t="46372" x="3397250" y="4314825"/>
          <p14:tracePt t="48087" x="3457575" y="4321175"/>
          <p14:tracePt t="48094" x="3530600" y="4340225"/>
          <p14:tracePt t="48109" x="3673475" y="4375150"/>
          <p14:tracePt t="48126" x="3806825" y="4438650"/>
          <p14:tracePt t="48144" x="4013200" y="4527550"/>
          <p14:tracePt t="48160" x="4111625" y="4568825"/>
          <p14:tracePt t="48173" x="4203700" y="4619625"/>
          <p14:tracePt t="48205" x="4381500" y="4692650"/>
          <p14:tracePt t="48238" x="4514850" y="4768850"/>
          <p14:tracePt t="48255" x="4540250" y="4791075"/>
          <p14:tracePt t="48272" x="4562475" y="4813300"/>
          <p14:tracePt t="48288" x="4572000" y="4822825"/>
          <p14:tracePt t="48305" x="4572000" y="4832350"/>
          <p14:tracePt t="48321" x="4572000" y="4848225"/>
          <p14:tracePt t="48342" x="4572000" y="4864100"/>
          <p14:tracePt t="48354" x="4572000" y="4873625"/>
          <p14:tracePt t="48371" x="4572000" y="4889500"/>
          <p14:tracePt t="48388" x="4572000" y="4899025"/>
          <p14:tracePt t="48404" x="4572000" y="4911725"/>
          <p14:tracePt t="48422" x="4572000" y="4927600"/>
          <p14:tracePt t="48438" x="4572000" y="4937125"/>
          <p14:tracePt t="48454" x="4565650" y="4946650"/>
          <p14:tracePt t="48472" x="4543425" y="4968875"/>
          <p14:tracePt t="48488" x="4533900" y="4978400"/>
          <p14:tracePt t="48504" x="4524375" y="4987925"/>
          <p14:tracePt t="48522" x="4483100" y="5013325"/>
          <p14:tracePt t="48538" x="4457700" y="5035550"/>
          <p14:tracePt t="48554" x="4425950" y="5054600"/>
          <p14:tracePt t="48571" x="4384675" y="5086350"/>
          <p14:tracePt t="48588" x="4346575" y="5099050"/>
          <p14:tracePt t="48605" x="4314825" y="5111750"/>
          <p14:tracePt t="48622" x="4267200" y="5137150"/>
          <p14:tracePt t="48638" x="4235450" y="5137150"/>
          <p14:tracePt t="48656" x="4213225" y="5137150"/>
          <p14:tracePt t="48672" x="4175125" y="5137150"/>
          <p14:tracePt t="48689" x="4152900" y="5137150"/>
          <p14:tracePt t="48706" x="4124325" y="5137150"/>
          <p14:tracePt t="48722" x="4108450" y="5137150"/>
          <p14:tracePt t="48738" x="4098925" y="5137150"/>
          <p14:tracePt t="48755" x="4076700" y="5137150"/>
          <p14:tracePt t="48772" x="4057650" y="5127625"/>
          <p14:tracePt t="48788" x="4032250" y="5114925"/>
          <p14:tracePt t="48806" x="4003675" y="5105400"/>
          <p14:tracePt t="48809" x="3990975" y="5099050"/>
          <p14:tracePt t="48822" x="3959225" y="5086350"/>
          <p14:tracePt t="48839" x="3921125" y="5060950"/>
          <p14:tracePt t="48856" x="3867150" y="5032375"/>
          <p14:tracePt t="48872" x="3778250" y="4987925"/>
          <p14:tracePt t="48888" x="3733800" y="4968875"/>
          <p14:tracePt t="48905" x="3686175" y="4943475"/>
          <p14:tracePt t="48922" x="3590925" y="4889500"/>
          <p14:tracePt t="48939" x="3521075" y="4851400"/>
          <p14:tracePt t="48955" x="3454400" y="4822825"/>
          <p14:tracePt t="48972" x="3390900" y="4803775"/>
          <p14:tracePt t="48988" x="3336925" y="4781550"/>
          <p14:tracePt t="49005" x="3298825" y="4768850"/>
          <p14:tracePt t="49021" x="3225800" y="4749800"/>
          <p14:tracePt t="49038" x="3165475" y="4737100"/>
          <p14:tracePt t="49057" x="3095625" y="4737100"/>
          <p14:tracePt t="49073" x="3051175" y="4737100"/>
          <p14:tracePt t="49089" x="3000375" y="4737100"/>
          <p14:tracePt t="49107" x="2911475" y="4724400"/>
          <p14:tracePt t="49122" x="2828925" y="4724400"/>
          <p14:tracePt t="49138" x="2759075" y="4724400"/>
          <p14:tracePt t="49155" x="2686050" y="4708525"/>
          <p14:tracePt t="49172" x="2559050" y="4692650"/>
          <p14:tracePt t="49189" x="2473325" y="4676775"/>
          <p14:tracePt t="49206" x="2390775" y="4676775"/>
          <p14:tracePt t="49222" x="2273300" y="4676775"/>
          <p14:tracePt t="49239" x="2206625" y="4676775"/>
          <p14:tracePt t="49256" x="2111375" y="4676775"/>
          <p14:tracePt t="49272" x="2051050" y="4676775"/>
          <p14:tracePt t="49289" x="1990725" y="4676775"/>
          <p14:tracePt t="49306" x="1920875" y="4686300"/>
          <p14:tracePt t="49321" x="1876425" y="4699000"/>
          <p14:tracePt t="49343" x="1790700" y="4727575"/>
          <p14:tracePt t="49356" x="1736725" y="4740275"/>
          <p14:tracePt t="49372" x="1701800" y="4752975"/>
          <p14:tracePt t="49389" x="1654175" y="4765675"/>
          <p14:tracePt t="49406" x="1606550" y="4791075"/>
          <p14:tracePt t="49422" x="1581150" y="4803775"/>
          <p14:tracePt t="49439" x="1552575" y="4813300"/>
          <p14:tracePt t="49456" x="1536700" y="4829175"/>
          <p14:tracePt t="49472" x="1527175" y="4845050"/>
          <p14:tracePt t="49488" x="1511300" y="4854575"/>
          <p14:tracePt t="49506" x="1489075" y="4870450"/>
          <p14:tracePt t="49521" x="1476375" y="4879975"/>
          <p14:tracePt t="49539" x="1463675" y="4895850"/>
          <p14:tracePt t="49555" x="1444625" y="4911725"/>
          <p14:tracePt t="49572" x="1435100" y="4921250"/>
          <p14:tracePt t="49589" x="1428750" y="4930775"/>
          <p14:tracePt t="49605" x="1428750" y="4949825"/>
          <p14:tracePt t="49622" x="1428750" y="4959350"/>
          <p14:tracePt t="49639" x="1435100" y="4968875"/>
          <p14:tracePt t="49656" x="1463675" y="4991100"/>
          <p14:tracePt t="49672" x="1485900" y="5003800"/>
          <p14:tracePt t="49688" x="1530350" y="5016500"/>
          <p14:tracePt t="49705" x="1612900" y="5035550"/>
          <p14:tracePt t="49721" x="1676400" y="5057775"/>
          <p14:tracePt t="49738" x="1720850" y="5070475"/>
          <p14:tracePt t="49755" x="1787525" y="5089525"/>
          <p14:tracePt t="49772" x="1816100" y="5102225"/>
          <p14:tracePt t="49788" x="1847850" y="5108575"/>
          <p14:tracePt t="49805" x="1889125" y="5121275"/>
          <p14:tracePt t="49822" x="1927225" y="5133975"/>
          <p14:tracePt t="49839" x="1971675" y="5140325"/>
          <p14:tracePt t="49855" x="2019300" y="5143500"/>
          <p14:tracePt t="49872" x="2063750" y="5159375"/>
          <p14:tracePt t="49889" x="2095500" y="5165725"/>
          <p14:tracePt t="49906" x="2133600" y="5165725"/>
          <p14:tracePt t="49922" x="2171700" y="5165725"/>
          <p14:tracePt t="49939" x="2216150" y="5168900"/>
          <p14:tracePt t="49955" x="2295525" y="5184775"/>
          <p14:tracePt t="49971" x="2355850" y="5191125"/>
          <p14:tracePt t="49989" x="2416175" y="5191125"/>
          <p14:tracePt t="50005" x="2501900" y="5197475"/>
          <p14:tracePt t="50021" x="2562225" y="5197475"/>
          <p14:tracePt t="50038" x="2616200" y="5197475"/>
          <p14:tracePt t="50055" x="2679700" y="5203825"/>
          <p14:tracePt t="50072" x="2714625" y="5203825"/>
          <p14:tracePt t="50089" x="2759075" y="5203825"/>
          <p14:tracePt t="50105" x="2813050" y="5203825"/>
          <p14:tracePt t="50121" x="2857500" y="5203825"/>
          <p14:tracePt t="50139" x="2927350" y="5203825"/>
          <p14:tracePt t="50156" x="3035300" y="5203825"/>
          <p14:tracePt t="50172" x="3092450" y="5203825"/>
          <p14:tracePt t="50189" x="3130550" y="5200650"/>
          <p14:tracePt t="50205" x="3194050" y="5175250"/>
          <p14:tracePt t="50222" x="3238500" y="5168900"/>
          <p14:tracePt t="50238" x="3292475" y="5162550"/>
          <p14:tracePt t="50255" x="3371850" y="5149850"/>
          <p14:tracePt t="50272" x="3416300" y="5143500"/>
          <p14:tracePt t="50289" x="3454400" y="5137150"/>
          <p14:tracePt t="50305" x="3517900" y="5130800"/>
          <p14:tracePt t="50322" x="3562350" y="5124450"/>
          <p14:tracePt t="50339" x="3590925" y="5111750"/>
          <p14:tracePt t="50356" x="3632200" y="5099050"/>
          <p14:tracePt t="50372" x="3670300" y="5092700"/>
          <p14:tracePt t="50388" x="3708400" y="5086350"/>
          <p14:tracePt t="50405" x="3749675" y="5080000"/>
          <p14:tracePt t="50422" x="3784600" y="5073650"/>
          <p14:tracePt t="50439" x="3810000" y="5060950"/>
          <p14:tracePt t="50456" x="3851275" y="5035550"/>
          <p14:tracePt t="50472" x="3876675" y="5026025"/>
          <p14:tracePt t="50488" x="3905250" y="5013325"/>
          <p14:tracePt t="50505" x="3949700" y="4987925"/>
          <p14:tracePt t="50522" x="3971925" y="4978400"/>
          <p14:tracePt t="50539" x="4010025" y="4972050"/>
          <p14:tracePt t="50556" x="4051300" y="4965700"/>
          <p14:tracePt t="50572" x="4079875" y="4959350"/>
          <p14:tracePt t="50589" x="4102100" y="4953000"/>
          <p14:tracePt t="50605" x="4143375" y="4946650"/>
          <p14:tracePt t="50621" x="4165600" y="4940300"/>
          <p14:tracePt t="50638" x="4197350" y="4921250"/>
          <p14:tracePt t="50655" x="4244975" y="4908550"/>
          <p14:tracePt t="50671" x="4270375" y="4905375"/>
          <p14:tracePt t="50689" x="4292600" y="4905375"/>
          <p14:tracePt t="50705" x="4324350" y="4905375"/>
          <p14:tracePt t="50721" x="4333875" y="4905375"/>
          <p14:tracePt t="50738" x="4343400" y="4905375"/>
          <p14:tracePt t="50755" x="4352925" y="4905375"/>
          <p14:tracePt t="50791" x="4359275" y="4905375"/>
          <p14:tracePt t="51034" x="4365625" y="4905375"/>
          <p14:tracePt t="51048" x="4368800" y="4905375"/>
          <p14:tracePt t="51061" x="4375150" y="4905375"/>
          <p14:tracePt t="51076" x="4378325" y="4905375"/>
          <p14:tracePt t="51089" x="4384675" y="4905375"/>
          <p14:tracePt t="51105" x="4394200" y="4905375"/>
          <p14:tracePt t="51122" x="4410075" y="4911725"/>
          <p14:tracePt t="51138" x="4419600" y="4921250"/>
          <p14:tracePt t="51155" x="4435475" y="4930775"/>
          <p14:tracePt t="51171" x="4445000" y="4937125"/>
          <p14:tracePt t="51205" x="4457700" y="4940300"/>
          <p14:tracePt t="51222" x="4457700" y="4946650"/>
          <p14:tracePt t="51239" x="4464050" y="4949825"/>
          <p14:tracePt t="51256" x="4479925" y="4959350"/>
          <p14:tracePt t="51272" x="4483100" y="4965700"/>
          <p14:tracePt t="51289" x="4489450" y="4965700"/>
          <p14:tracePt t="51305" x="4489450" y="4972050"/>
          <p14:tracePt t="51321" x="4492625" y="4972050"/>
          <p14:tracePt t="51412" x="4486275" y="4972050"/>
          <p14:tracePt t="51419" x="4483100" y="4972050"/>
          <p14:tracePt t="51439" x="4467225" y="4962525"/>
          <p14:tracePt t="51455" x="4438650" y="4953000"/>
          <p14:tracePt t="51471" x="4406900" y="4940300"/>
          <p14:tracePt t="51488" x="4352925" y="4927600"/>
          <p14:tracePt t="51505" x="4229100" y="4895850"/>
          <p14:tracePt t="51522" x="4156075" y="4883150"/>
          <p14:tracePt t="51540" x="4044950" y="4860925"/>
          <p14:tracePt t="51555" x="3946525" y="4835525"/>
          <p14:tracePt t="51572" x="3832225" y="4835525"/>
          <p14:tracePt t="51588" x="3736975" y="4835525"/>
          <p14:tracePt t="51605" x="3606800" y="4826000"/>
          <p14:tracePt t="51621" x="3527425" y="4826000"/>
          <p14:tracePt t="51640" x="3419475" y="4826000"/>
          <p14:tracePt t="51655" x="3359150" y="4819650"/>
          <p14:tracePt t="51672" x="3295650" y="4813300"/>
          <p14:tracePt t="51689" x="3219450" y="4813300"/>
          <p14:tracePt t="51705" x="3175000" y="4813300"/>
          <p14:tracePt t="51721" x="3130550" y="4813300"/>
          <p14:tracePt t="51738" x="3092450" y="4813300"/>
          <p14:tracePt t="51755" x="3051175" y="4822825"/>
          <p14:tracePt t="51772" x="3028950" y="4841875"/>
          <p14:tracePt t="51789" x="3000375" y="4845050"/>
          <p14:tracePt t="51805" x="2990850" y="4851400"/>
          <p14:tracePt t="51822" x="2974975" y="4854575"/>
          <p14:tracePt t="51839" x="2949575" y="4860925"/>
          <p14:tracePt t="51855" x="2933700" y="4864100"/>
          <p14:tracePt t="51872" x="2924175" y="4870450"/>
          <p14:tracePt t="51889" x="2895600" y="4892675"/>
          <p14:tracePt t="51906" x="2879725" y="4892675"/>
          <p14:tracePt t="51922" x="2870200" y="4902200"/>
          <p14:tracePt t="51939" x="2851150" y="4905375"/>
          <p14:tracePt t="51956" x="2841625" y="4911725"/>
          <p14:tracePt t="51971" x="2832100" y="4911725"/>
          <p14:tracePt t="51988" x="2809875" y="4921250"/>
          <p14:tracePt t="52004" x="2800350" y="4921250"/>
          <p14:tracePt t="52022" x="2797175" y="4921250"/>
          <p14:tracePt t="53067" x="2863850" y="4949825"/>
          <p14:tracePt t="53074" x="2968625" y="4978400"/>
          <p14:tracePt t="53092" x="3168650" y="5045075"/>
          <p14:tracePt t="53109" x="3479800" y="5111750"/>
          <p14:tracePt t="53126" x="3654425" y="5137150"/>
          <p14:tracePt t="53139" x="3838575" y="5156200"/>
          <p14:tracePt t="53172" x="4159250" y="5156200"/>
          <p14:tracePt t="53205" x="4514850" y="5149850"/>
          <p14:tracePt t="53222" x="4619625" y="5149850"/>
          <p14:tracePt t="53239" x="4762500" y="5133975"/>
          <p14:tracePt t="53255" x="4819650" y="5133975"/>
          <p14:tracePt t="53272" x="4867275" y="5127625"/>
          <p14:tracePt t="53289" x="4911725" y="5127625"/>
          <p14:tracePt t="53305" x="4943475" y="5121275"/>
          <p14:tracePt t="53321" x="4972050" y="5114925"/>
          <p14:tracePt t="53338" x="5038725" y="5089525"/>
          <p14:tracePt t="53354" x="5089525" y="5089525"/>
          <p14:tracePt t="53371" x="5143500" y="5083175"/>
          <p14:tracePt t="53373" x="5168900" y="5083175"/>
          <p14:tracePt t="53389" x="5213350" y="5070475"/>
          <p14:tracePt t="53405" x="5251450" y="5064125"/>
          <p14:tracePt t="53422" x="5302250" y="5057775"/>
          <p14:tracePt t="53438" x="5391150" y="5051425"/>
          <p14:tracePt t="53454" x="5441950" y="5038725"/>
          <p14:tracePt t="53471" x="5495925" y="5038725"/>
          <p14:tracePt t="53488" x="5559425" y="5038725"/>
          <p14:tracePt t="53504" x="5594350" y="5038725"/>
          <p14:tracePt t="53521" x="5616575" y="5038725"/>
          <p14:tracePt t="53538" x="5664200" y="5038725"/>
          <p14:tracePt t="53555" x="5692775" y="5038725"/>
          <p14:tracePt t="53572" x="5737225" y="5038725"/>
          <p14:tracePt t="53588" x="5791200" y="5038725"/>
          <p14:tracePt t="53605" x="5822950" y="5038725"/>
          <p14:tracePt t="53621" x="5851525" y="5038725"/>
          <p14:tracePt t="53638" x="5905500" y="5038725"/>
          <p14:tracePt t="53654" x="5934075" y="5038725"/>
          <p14:tracePt t="53671" x="5972175" y="5038725"/>
          <p14:tracePt t="53688" x="6019800" y="5038725"/>
          <p14:tracePt t="53705" x="6042025" y="5032375"/>
          <p14:tracePt t="53722" x="6073775" y="5019675"/>
          <p14:tracePt t="53738" x="6105525" y="5006975"/>
          <p14:tracePt t="53755" x="6137275" y="5000625"/>
          <p14:tracePt t="53771" x="6146800" y="4997450"/>
          <p14:tracePt t="53788" x="6162675" y="4997450"/>
          <p14:tracePt t="53805" x="6172200" y="4997450"/>
          <p14:tracePt t="53821" x="6181725" y="4997450"/>
          <p14:tracePt t="56357" x="6016625" y="4987925"/>
          <p14:tracePt t="56364" x="5803900" y="4987925"/>
          <p14:tracePt t="56374" x="5594350" y="4987925"/>
          <p14:tracePt t="56391" x="4924425" y="5022850"/>
          <p14:tracePt t="56409" x="4505325" y="5070475"/>
          <p14:tracePt t="56429" x="3908425" y="5162550"/>
          <p14:tracePt t="56460" x="3330575" y="5302250"/>
          <p14:tracePt t="56490" x="2924175" y="5397500"/>
          <p14:tracePt t="56507" x="2641600" y="5483225"/>
          <p14:tracePt t="56522" x="2476500" y="5537200"/>
          <p14:tracePt t="56539" x="2320925" y="5591175"/>
          <p14:tracePt t="56555" x="2209800" y="5645150"/>
          <p14:tracePt t="56572" x="2060575" y="5702300"/>
          <p14:tracePt t="56588" x="1993900" y="5730875"/>
          <p14:tracePt t="56604" x="1927225" y="5762625"/>
          <p14:tracePt t="56622" x="1841500" y="5803900"/>
          <p14:tracePt t="56638" x="1797050" y="5816600"/>
          <p14:tracePt t="56654" x="1765300" y="5829300"/>
          <p14:tracePt t="56671" x="1708150" y="5854700"/>
          <p14:tracePt t="56688" x="1663700" y="5867400"/>
          <p14:tracePt t="56705" x="1631950" y="5880100"/>
          <p14:tracePt t="56722" x="1568450" y="5886450"/>
          <p14:tracePt t="56738" x="1517650" y="5886450"/>
          <p14:tracePt t="56755" x="1473200" y="5886450"/>
          <p14:tracePt t="56771" x="1409700" y="5886450"/>
          <p14:tracePt t="56787" x="1381125" y="5886450"/>
          <p14:tracePt t="56804" x="1346200" y="5886450"/>
          <p14:tracePt t="56821" x="1298575" y="5886450"/>
          <p14:tracePt t="56837" x="1276350" y="5886450"/>
          <p14:tracePt t="56854" x="1254125" y="5886450"/>
          <p14:tracePt t="56872" x="1219200" y="5886450"/>
          <p14:tracePt t="56888" x="1209675" y="5886450"/>
          <p14:tracePt t="56905" x="1190625" y="5886450"/>
          <p14:tracePt t="56920" x="1181100" y="5886450"/>
          <p14:tracePt t="56938" x="1171575" y="5886450"/>
          <p14:tracePt t="56954" x="1162050" y="5886450"/>
          <p14:tracePt t="56971" x="1146175" y="5880100"/>
          <p14:tracePt t="56987" x="1130300" y="5870575"/>
          <p14:tracePt t="57004" x="1120775" y="5861050"/>
          <p14:tracePt t="57021" x="1117600" y="5838825"/>
          <p14:tracePt t="57038" x="1111250" y="5829300"/>
          <p14:tracePt t="57055" x="1101725" y="5826125"/>
          <p14:tracePt t="57071" x="1095375" y="5819775"/>
          <p14:tracePt t="57088" x="1085850" y="5819775"/>
          <p14:tracePt t="57105" x="1082675" y="5810250"/>
          <p14:tracePt t="57379" x="1101725" y="5803900"/>
          <p14:tracePt t="57391" x="1168400" y="5784850"/>
          <p14:tracePt t="57405" x="1241425" y="5775325"/>
          <p14:tracePt t="57421" x="1330325" y="5775325"/>
          <p14:tracePt t="57438" x="1444625" y="5775325"/>
          <p14:tracePt t="57455" x="1562100" y="5775325"/>
          <p14:tracePt t="57471" x="1644650" y="5775325"/>
          <p14:tracePt t="57491" x="1797050" y="5775325"/>
          <p14:tracePt t="57505" x="1889125" y="5775325"/>
          <p14:tracePt t="57522" x="1971675" y="5775325"/>
          <p14:tracePt t="57538" x="2041525" y="5775325"/>
          <p14:tracePt t="57555" x="2203450" y="5775325"/>
          <p14:tracePt t="57571" x="2320925" y="5765800"/>
          <p14:tracePt t="57588" x="2422525" y="5765800"/>
          <p14:tracePt t="57605" x="2619375" y="5759450"/>
          <p14:tracePt t="57621" x="2746375" y="5759450"/>
          <p14:tracePt t="57637" x="2838450" y="5759450"/>
          <p14:tracePt t="57655" x="2968625" y="5759450"/>
          <p14:tracePt t="57671" x="3051175" y="5759450"/>
          <p14:tracePt t="57688" x="3121025" y="5759450"/>
          <p14:tracePt t="57705" x="3206750" y="5759450"/>
          <p14:tracePt t="57721" x="3267075" y="5759450"/>
          <p14:tracePt t="57738" x="3343275" y="5759450"/>
          <p14:tracePt t="57755" x="3482975" y="5759450"/>
          <p14:tracePt t="57771" x="3543300" y="5759450"/>
          <p14:tracePt t="57788" x="3603625" y="5759450"/>
          <p14:tracePt t="57804" x="3673475" y="5759450"/>
          <p14:tracePt t="57821" x="3717925" y="5753100"/>
          <p14:tracePt t="57838" x="3756025" y="5753100"/>
          <p14:tracePt t="57854" x="3797300" y="5753100"/>
          <p14:tracePt t="57871" x="3819525" y="5753100"/>
          <p14:tracePt t="57888" x="3841750" y="5753100"/>
          <p14:tracePt t="57905" x="3854450" y="5753100"/>
          <p14:tracePt t="57921" x="3867150" y="5753100"/>
          <p14:tracePt t="57938" x="3870325" y="5753100"/>
          <p14:tracePt t="57955" x="3876675" y="5753100"/>
          <p14:tracePt t="58056" x="3886200" y="5753100"/>
          <p14:tracePt t="58141" x="3889375" y="5753100"/>
          <p14:tracePt t="58170" x="3895725" y="5753100"/>
          <p14:tracePt t="58748" x="3917950" y="5740400"/>
          <p14:tracePt t="58756" x="3946525" y="5740400"/>
          <p14:tracePt t="58771" x="4013200" y="5740400"/>
          <p14:tracePt t="58790" x="4121150" y="5740400"/>
          <p14:tracePt t="58808" x="4210050" y="5740400"/>
          <p14:tracePt t="58821" x="4337050" y="5740400"/>
          <p14:tracePt t="58854" x="4667250" y="5781675"/>
          <p14:tracePt t="58888" x="4911725" y="5813425"/>
          <p14:tracePt t="58904" x="5054600" y="5822950"/>
          <p14:tracePt t="58921" x="5146675" y="5822950"/>
          <p14:tracePt t="58938" x="5251450" y="5822950"/>
          <p14:tracePt t="58955" x="5378450" y="5822950"/>
          <p14:tracePt t="58971" x="5448300" y="5822950"/>
          <p14:tracePt t="58987" x="5530850" y="5822950"/>
          <p14:tracePt t="59004" x="5670550" y="5822950"/>
          <p14:tracePt t="59020" x="5730875" y="5816600"/>
          <p14:tracePt t="59038" x="5775325" y="5816600"/>
          <p14:tracePt t="59054" x="5838825" y="5816600"/>
          <p14:tracePt t="59070" x="5883275" y="5816600"/>
          <p14:tracePt t="59088" x="5927725" y="5816600"/>
          <p14:tracePt t="59105" x="5981700" y="5816600"/>
          <p14:tracePt t="59121" x="6010275" y="5816600"/>
          <p14:tracePt t="59138" x="6038850" y="5816600"/>
          <p14:tracePt t="59154" x="6073775" y="5816600"/>
          <p14:tracePt t="59170" x="6102350" y="5816600"/>
          <p14:tracePt t="59188" x="6124575" y="5816600"/>
          <p14:tracePt t="59204" x="6184900" y="5816600"/>
          <p14:tracePt t="59222" x="6245225" y="5810250"/>
          <p14:tracePt t="59239" x="6362700" y="5810250"/>
          <p14:tracePt t="59255" x="6413500" y="5810250"/>
          <p14:tracePt t="59271" x="6473825" y="5810250"/>
          <p14:tracePt t="59287" x="6534150" y="5803900"/>
          <p14:tracePt t="59304" x="6673850" y="5803900"/>
          <p14:tracePt t="59320" x="6756400" y="5803900"/>
          <p14:tracePt t="59337" x="6842125" y="5816600"/>
          <p14:tracePt t="59355" x="6927850" y="5842000"/>
          <p14:tracePt t="59824" x="6988175" y="5848350"/>
          <p14:tracePt t="59831" x="7058025" y="5857875"/>
          <p14:tracePt t="59838" x="7137400" y="5867400"/>
          <p14:tracePt t="59854" x="7340600" y="5867400"/>
          <p14:tracePt t="59871" x="7537450" y="5861050"/>
          <p14:tracePt t="59889" x="7858125" y="5832475"/>
          <p14:tracePt t="59921" x="8191500" y="5803900"/>
          <p14:tracePt t="59954" x="8559800" y="5788025"/>
          <p14:tracePt t="59970" x="8664575" y="5788025"/>
          <p14:tracePt t="59988" x="8794750" y="5772150"/>
          <p14:tracePt t="60004" x="8848725" y="5756275"/>
          <p14:tracePt t="60020" x="8893175" y="5743575"/>
          <p14:tracePt t="60038" x="8934450" y="5737225"/>
          <p14:tracePt t="60054" x="8950325" y="5730875"/>
          <p14:tracePt t="60071" x="8959850" y="5727700"/>
          <p14:tracePt t="60088" x="8982075" y="5727700"/>
          <p14:tracePt t="60345" x="8972550" y="5721350"/>
          <p14:tracePt t="60353" x="8966200" y="5718175"/>
          <p14:tracePt t="60359" x="8963025" y="5711825"/>
          <p14:tracePt t="60370" x="8947150" y="5705475"/>
          <p14:tracePt t="60388" x="8788400" y="5654675"/>
          <p14:tracePt t="60404" x="8569325" y="5616575"/>
          <p14:tracePt t="60422" x="8223250" y="5581650"/>
          <p14:tracePt t="60439" x="7537450" y="5502275"/>
          <p14:tracePt t="60455" x="6991350" y="5473700"/>
          <p14:tracePt t="60473" x="6124575" y="5461000"/>
          <p14:tracePt t="60489" x="5521325" y="5461000"/>
          <p14:tracePt t="60505" x="4962525" y="5461000"/>
          <p14:tracePt t="60526" x="4210050" y="5470525"/>
          <p14:tracePt t="60538" x="3784600" y="5483225"/>
          <p14:tracePt t="60554" x="3378200" y="5495925"/>
          <p14:tracePt t="60571" x="3051175" y="5495925"/>
          <p14:tracePt t="60588" x="2635250" y="5505450"/>
          <p14:tracePt t="60604" x="2371725" y="5514975"/>
          <p14:tracePt t="60621" x="2174875" y="5543550"/>
          <p14:tracePt t="60638" x="1889125" y="5568950"/>
          <p14:tracePt t="60654" x="1736725" y="5588000"/>
          <p14:tracePt t="60670" x="1619250" y="5613400"/>
          <p14:tracePt t="60688" x="1428750" y="5657850"/>
          <p14:tracePt t="60704" x="1343025" y="5673725"/>
          <p14:tracePt t="60721" x="1270000" y="5686425"/>
          <p14:tracePt t="60738" x="1165225" y="5715000"/>
          <p14:tracePt t="60754" x="1114425" y="5730875"/>
          <p14:tracePt t="60771" x="1050925" y="5737225"/>
          <p14:tracePt t="60788" x="946150" y="5743575"/>
          <p14:tracePt t="60804" x="882650" y="5749925"/>
          <p14:tracePt t="60821" x="822325" y="5756275"/>
          <p14:tracePt t="60837" x="708025" y="5788025"/>
          <p14:tracePt t="60854" x="647700" y="5794375"/>
          <p14:tracePt t="60871" x="600075" y="5807075"/>
          <p14:tracePt t="60888" x="558800" y="5819775"/>
          <p14:tracePt t="60904" x="536575" y="5822950"/>
          <p14:tracePt t="60921" x="527050" y="5822950"/>
          <p14:tracePt t="60938" x="511175" y="5822950"/>
          <p14:tracePt t="60954" x="501650" y="5832475"/>
          <p14:tracePt t="60971" x="485775" y="5842000"/>
          <p14:tracePt t="60987" x="485775" y="5857875"/>
          <p14:tracePt t="61004" x="485775" y="5867400"/>
          <p14:tracePt t="61020" x="485775" y="5889625"/>
          <p14:tracePt t="61037" x="485775" y="5937250"/>
          <p14:tracePt t="61054" x="485775" y="5972175"/>
          <p14:tracePt t="61071" x="488950" y="6016625"/>
          <p14:tracePt t="61088" x="514350" y="6073775"/>
          <p14:tracePt t="61105" x="555625" y="6115050"/>
          <p14:tracePt t="61121" x="612775" y="6149975"/>
          <p14:tracePt t="61138" x="688975" y="6178550"/>
          <p14:tracePt t="61154" x="733425" y="6191250"/>
          <p14:tracePt t="61170" x="781050" y="6210300"/>
          <p14:tracePt t="61187" x="873125" y="6210300"/>
          <p14:tracePt t="61204" x="955675" y="6210300"/>
          <p14:tracePt t="61220" x="1028700" y="6210300"/>
          <p14:tracePt t="61237" x="1114425" y="6210300"/>
          <p14:tracePt t="61254" x="1216025" y="6210300"/>
          <p14:tracePt t="61271" x="1317625" y="6210300"/>
          <p14:tracePt t="61287" x="1416050" y="6210300"/>
          <p14:tracePt t="61304" x="1485900" y="6210300"/>
          <p14:tracePt t="61320" x="1571625" y="6207125"/>
          <p14:tracePt t="61338" x="1733550" y="6207125"/>
          <p14:tracePt t="61354" x="1828800" y="6191250"/>
          <p14:tracePt t="61371" x="1933575" y="6191250"/>
          <p14:tracePt t="61388" x="2184400" y="6191250"/>
          <p14:tracePt t="61404" x="2298700" y="6191250"/>
          <p14:tracePt t="61420" x="2403475" y="6181725"/>
          <p14:tracePt t="61437" x="2590800" y="6165850"/>
          <p14:tracePt t="61454" x="2676525" y="6149975"/>
          <p14:tracePt t="61470" x="2749550" y="6134100"/>
          <p14:tracePt t="61487" x="2927350" y="6111875"/>
          <p14:tracePt t="61504" x="3035300" y="6092825"/>
          <p14:tracePt t="61521" x="3108325" y="6080125"/>
          <p14:tracePt t="61525" x="3146425" y="6070600"/>
          <p14:tracePt t="61538" x="3197225" y="6064250"/>
          <p14:tracePt t="61554" x="3295650" y="6048375"/>
          <p14:tracePt t="61951" x="3286125" y="6042025"/>
          <p14:tracePt t="61960" x="3267075" y="6029325"/>
          <p14:tracePt t="61972" x="3248025" y="6016625"/>
          <p14:tracePt t="61991" x="3143250" y="5965825"/>
          <p14:tracePt t="62003" x="3079750" y="5949950"/>
          <p14:tracePt t="62020" x="3016250" y="5937250"/>
          <p14:tracePt t="62053" x="2794000" y="5889625"/>
          <p14:tracePt t="62088" x="2590800" y="5867400"/>
          <p14:tracePt t="62104" x="2520950" y="5867400"/>
          <p14:tracePt t="62120" x="2460625" y="5867400"/>
          <p14:tracePt t="62137" x="2371725" y="5861050"/>
          <p14:tracePt t="62154" x="2320925" y="5861050"/>
          <p14:tracePt t="62170" x="2276475" y="5861050"/>
          <p14:tracePt t="62187" x="2206625" y="5861050"/>
          <p14:tracePt t="62204" x="2146300" y="5861050"/>
          <p14:tracePt t="62220" x="2095500" y="5861050"/>
          <p14:tracePt t="62237" x="2016125" y="5861050"/>
          <p14:tracePt t="62254" x="1981200" y="5861050"/>
          <p14:tracePt t="62271" x="1885950" y="5861050"/>
          <p14:tracePt t="62287" x="1825625" y="5861050"/>
          <p14:tracePt t="62304" x="1755775" y="5861050"/>
          <p14:tracePt t="62320" x="1704975" y="5861050"/>
          <p14:tracePt t="62337" x="1625600" y="5861050"/>
          <p14:tracePt t="62354" x="1597025" y="5861050"/>
          <p14:tracePt t="62371" x="1546225" y="5870575"/>
          <p14:tracePt t="62387" x="1501775" y="5883275"/>
          <p14:tracePt t="62404" x="1463675" y="5895975"/>
          <p14:tracePt t="62421" x="1400175" y="5921375"/>
          <p14:tracePt t="62437" x="1362075" y="5934075"/>
          <p14:tracePt t="62454" x="1339850" y="5946775"/>
          <p14:tracePt t="62471" x="1295400" y="5984875"/>
          <p14:tracePt t="62487" x="1270000" y="6007100"/>
          <p14:tracePt t="62503" x="1241425" y="6019800"/>
          <p14:tracePt t="62521" x="1222375" y="6054725"/>
          <p14:tracePt t="62537" x="1209675" y="6086475"/>
          <p14:tracePt t="62554" x="1200150" y="6108700"/>
          <p14:tracePt t="62571" x="1174750" y="6153150"/>
          <p14:tracePt t="62587" x="1162050" y="6175375"/>
          <p14:tracePt t="62604" x="1162050" y="6203950"/>
          <p14:tracePt t="62621" x="1162050" y="6238875"/>
          <p14:tracePt t="62638" x="1162050" y="6267450"/>
          <p14:tracePt t="62654" x="1165225" y="6289675"/>
          <p14:tracePt t="62671" x="1184275" y="6330950"/>
          <p14:tracePt t="62687" x="1206500" y="6356350"/>
          <p14:tracePt t="62704" x="1231900" y="6388100"/>
          <p14:tracePt t="62721" x="1298575" y="6419850"/>
          <p14:tracePt t="62737" x="1352550" y="6442075"/>
          <p14:tracePt t="62754" x="1406525" y="6454775"/>
          <p14:tracePt t="62771" x="1495425" y="6473825"/>
          <p14:tracePt t="62788" x="1571625" y="6499225"/>
          <p14:tracePt t="62887" x="2324100" y="6562725"/>
          <p14:tracePt t="62904" x="2451100" y="6562725"/>
          <p14:tracePt t="62921" x="2622550" y="6562725"/>
          <p14:tracePt t="62937" x="2727325" y="6562725"/>
          <p14:tracePt t="62954" x="2832100" y="6562725"/>
          <p14:tracePt t="62971" x="3038475" y="6562725"/>
          <p14:tracePt t="62987" x="3130550" y="6562725"/>
          <p14:tracePt t="63004" x="3213100" y="6562725"/>
          <p14:tracePt t="63021" x="3340100" y="6562725"/>
          <p14:tracePt t="63038" x="3422650" y="6562725"/>
          <p14:tracePt t="63054" x="3482975" y="6559550"/>
          <p14:tracePt t="63058" x="3521075" y="6553200"/>
          <p14:tracePt t="63071" x="3584575" y="6540500"/>
          <p14:tracePt t="63088" x="3667125" y="6540500"/>
          <p14:tracePt t="63104" x="3781425" y="6540500"/>
          <p14:tracePt t="63121" x="3946525" y="6530975"/>
          <p14:tracePt t="63137" x="4038600" y="6530975"/>
          <p14:tracePt t="63154" x="4137025" y="6505575"/>
          <p14:tracePt t="63171" x="4257675" y="6483350"/>
          <p14:tracePt t="63188" x="4321175" y="6470650"/>
          <p14:tracePt t="63204" x="4375150" y="6457950"/>
          <p14:tracePt t="63221" x="4476750" y="6429375"/>
          <p14:tracePt t="63237" x="4543425" y="6413500"/>
          <p14:tracePt t="63254" x="4587875" y="6400800"/>
          <p14:tracePt t="63271" x="4635500" y="6381750"/>
          <p14:tracePt t="63287" x="4654550" y="6353175"/>
          <p14:tracePt t="63304" x="4683125" y="6305550"/>
          <p14:tracePt t="63321" x="4689475" y="6242050"/>
          <p14:tracePt t="63338" x="4686300" y="6213475"/>
          <p14:tracePt t="63354" x="4673600" y="6175375"/>
          <p14:tracePt t="63370" x="4648200" y="6130925"/>
          <p14:tracePt t="63387" x="4622800" y="6092825"/>
          <p14:tracePt t="63404" x="4597400" y="6070600"/>
          <p14:tracePt t="63421" x="4559300" y="6026150"/>
          <p14:tracePt t="63438" x="4527550" y="6000750"/>
          <p14:tracePt t="63454" x="4505325" y="5975350"/>
          <p14:tracePt t="63471" x="4460875" y="5937250"/>
          <p14:tracePt t="63488" x="4429125" y="5921375"/>
          <p14:tracePt t="63504" x="4384675" y="5892800"/>
          <p14:tracePt t="63520" x="4318000" y="5861050"/>
          <p14:tracePt t="63537" x="4273550" y="5848350"/>
          <p14:tracePt t="63554" x="4235450" y="5835650"/>
          <p14:tracePt t="63557" x="4210050" y="5829300"/>
          <p14:tracePt t="63571" x="4171950" y="5810250"/>
          <p14:tracePt t="63588" x="4133850" y="5797550"/>
          <p14:tracePt t="63604" x="4095750" y="5784850"/>
          <p14:tracePt t="63621" x="4048125" y="5772150"/>
          <p14:tracePt t="63637" x="4016375" y="5772150"/>
          <p14:tracePt t="63654" x="4000500" y="5772150"/>
          <p14:tracePt t="63670" x="3987800" y="5772150"/>
          <p14:tracePt t="63687" x="3978275" y="5768975"/>
          <p14:tracePt t="63704" x="3962400" y="5753100"/>
          <p14:tracePt t="63721" x="3927475" y="5734050"/>
          <p14:tracePt t="63738" x="3898900" y="5727700"/>
          <p14:tracePt t="63754" x="3873500" y="5721350"/>
          <p14:tracePt t="63771" x="3854450" y="5721350"/>
          <p14:tracePt t="63787" x="3844925" y="5721350"/>
          <p14:tracePt t="63803" x="3835400" y="5721350"/>
          <p14:tracePt t="63820" x="3819525" y="5721350"/>
          <p14:tracePt t="63837" x="3810000" y="57213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2"/>
          <p:cNvSpPr txBox="1">
            <a:spLocks noChangeArrowheads="1"/>
          </p:cNvSpPr>
          <p:nvPr/>
        </p:nvSpPr>
        <p:spPr bwMode="auto">
          <a:xfrm>
            <a:off x="0" y="117475"/>
            <a:ext cx="9144000" cy="5910263"/>
          </a:xfrm>
          <a:prstGeom prst="rect">
            <a:avLst/>
          </a:prstGeom>
          <a:solidFill>
            <a:schemeClr val="bg1"/>
          </a:solidFill>
          <a:ln w="3175">
            <a:solidFill>
              <a:schemeClr val="bg1"/>
            </a:solidFill>
            <a:miter lim="800000"/>
            <a:headEnd/>
            <a:tailEnd/>
          </a:ln>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spcBef>
                <a:spcPct val="50000"/>
              </a:spcBef>
            </a:pPr>
            <a:r>
              <a:rPr lang="fr-CH" altLang="fr-FR" sz="3600">
                <a:solidFill>
                  <a:srgbClr val="FF0000"/>
                </a:solidFill>
              </a:rPr>
              <a:t>Ordre  des </a:t>
            </a:r>
            <a:r>
              <a:rPr lang="fr-CH" altLang="fr-FR" sz="3600" i="1">
                <a:solidFill>
                  <a:srgbClr val="FF0000"/>
                </a:solidFill>
              </a:rPr>
              <a:t>Caryophyllales</a:t>
            </a:r>
            <a:endParaRPr lang="fr-FR" altLang="fr-FR" sz="3600" i="1">
              <a:solidFill>
                <a:srgbClr val="FF0000"/>
              </a:solidFill>
            </a:endParaRPr>
          </a:p>
          <a:p>
            <a:pPr algn="just" eaLnBrk="1" hangingPunct="1">
              <a:spcBef>
                <a:spcPct val="50000"/>
              </a:spcBef>
            </a:pPr>
            <a:r>
              <a:rPr lang="fr-CH" altLang="fr-FR" sz="3600"/>
              <a:t>*</a:t>
            </a:r>
            <a:r>
              <a:rPr lang="fr-CH" altLang="fr-FR" sz="3600">
                <a:solidFill>
                  <a:srgbClr val="7030A0"/>
                </a:solidFill>
              </a:rPr>
              <a:t>plantes herbacées</a:t>
            </a:r>
          </a:p>
          <a:p>
            <a:pPr algn="just" eaLnBrk="1" hangingPunct="1">
              <a:spcBef>
                <a:spcPct val="50000"/>
              </a:spcBef>
            </a:pPr>
            <a:r>
              <a:rPr lang="fr-CH" altLang="fr-FR" sz="3600">
                <a:solidFill>
                  <a:srgbClr val="0070C0"/>
                </a:solidFill>
              </a:rPr>
              <a:t>*présence de bétalaïnes à la place des anthocyances</a:t>
            </a:r>
          </a:p>
          <a:p>
            <a:pPr algn="just" eaLnBrk="1" hangingPunct="1">
              <a:spcBef>
                <a:spcPct val="50000"/>
              </a:spcBef>
            </a:pPr>
            <a:r>
              <a:rPr lang="fr-CH" altLang="fr-FR" sz="3600">
                <a:solidFill>
                  <a:srgbClr val="92D050"/>
                </a:solidFill>
              </a:rPr>
              <a:t>*inflorescence en cyme</a:t>
            </a:r>
          </a:p>
          <a:p>
            <a:pPr algn="just" eaLnBrk="1" hangingPunct="1">
              <a:spcBef>
                <a:spcPct val="50000"/>
              </a:spcBef>
            </a:pPr>
            <a:r>
              <a:rPr lang="fr-CH" altLang="fr-FR" sz="3600">
                <a:solidFill>
                  <a:srgbClr val="FF0066"/>
                </a:solidFill>
              </a:rPr>
              <a:t>* placentation basale ou centrale</a:t>
            </a:r>
            <a:r>
              <a:rPr lang="fr-CH" altLang="fr-FR" sz="3600"/>
              <a:t> </a:t>
            </a:r>
          </a:p>
          <a:p>
            <a:pPr algn="just" eaLnBrk="1" hangingPunct="1">
              <a:spcBef>
                <a:spcPct val="50000"/>
              </a:spcBef>
            </a:pPr>
            <a:r>
              <a:rPr lang="fr-CH" altLang="fr-FR" sz="3600">
                <a:solidFill>
                  <a:srgbClr val="339933"/>
                </a:solidFill>
              </a:rPr>
              <a:t>*embryon courbe</a:t>
            </a:r>
            <a:r>
              <a:rPr lang="fr-CH" altLang="fr-FR" sz="3600"/>
              <a:t> </a:t>
            </a:r>
            <a:r>
              <a:rPr lang="fr-CH" altLang="fr-FR" sz="3600">
                <a:solidFill>
                  <a:srgbClr val="0000FF"/>
                </a:solidFill>
              </a:rPr>
              <a:t>autour d’un périsperme central, etc.</a:t>
            </a:r>
            <a:endParaRPr lang="fr-FR" altLang="fr-FR" sz="36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331"/>
    </mc:Choice>
    <mc:Fallback>
      <p:transition spd="slow" advTm="62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21" x="3832225" y="5711825"/>
          <p14:tracePt t="2228" x="3860800" y="5689600"/>
          <p14:tracePt t="2243" x="3987800" y="5511800"/>
          <p14:tracePt t="2260" x="4102100" y="5321300"/>
          <p14:tracePt t="2276" x="4244975" y="5057775"/>
          <p14:tracePt t="2292" x="4365625" y="4695825"/>
          <p14:tracePt t="2328" x="4362450" y="4210050"/>
          <p14:tracePt t="2364" x="4222750" y="3905250"/>
          <p14:tracePt t="2376" x="4187825" y="3851275"/>
          <p14:tracePt t="2392" x="4121150" y="3771900"/>
          <p14:tracePt t="2409" x="4098925" y="3740150"/>
          <p14:tracePt t="2426" x="4064000" y="3702050"/>
          <p14:tracePt t="2836" x="4044950" y="3609975"/>
          <p14:tracePt t="2844" x="4029075" y="3536950"/>
          <p14:tracePt t="2860" x="3987800" y="3298825"/>
          <p14:tracePt t="2878" x="3924300" y="2997200"/>
          <p14:tracePt t="2894" x="3867150" y="2800350"/>
          <p14:tracePt t="2910" x="3810000" y="2603500"/>
          <p14:tracePt t="2926" x="3746500" y="2457450"/>
          <p14:tracePt t="2959" x="3571875" y="2082800"/>
          <p14:tracePt t="2994" x="3482975" y="1917700"/>
          <p14:tracePt t="3011" x="3444875" y="1847850"/>
          <p14:tracePt t="3026" x="3422650" y="1784350"/>
          <p14:tracePt t="3043" x="3397250" y="1711325"/>
          <p14:tracePt t="3059" x="3378200" y="1689100"/>
          <p14:tracePt t="3076" x="3365500" y="1657350"/>
          <p14:tracePt t="3092" x="3355975" y="1641475"/>
          <p14:tracePt t="3109" x="3346450" y="1631950"/>
          <p14:tracePt t="3126" x="3336925" y="1622425"/>
          <p14:tracePt t="3142" x="3317875" y="1597025"/>
          <p14:tracePt t="3159" x="3292475" y="1571625"/>
          <p14:tracePt t="3175" x="3251200" y="1530350"/>
          <p14:tracePt t="3193" x="3175000" y="1431925"/>
          <p14:tracePt t="3209" x="3143250" y="1365250"/>
          <p14:tracePt t="3225" x="3111500" y="1317625"/>
          <p14:tracePt t="3242" x="3063875" y="1250950"/>
          <p14:tracePt t="3259" x="3013075" y="1206500"/>
          <p14:tracePt t="3277" x="2889250" y="1108075"/>
          <p14:tracePt t="3293" x="2797175" y="1041400"/>
          <p14:tracePt t="3310" x="2705100" y="984250"/>
          <p14:tracePt t="3327" x="2597150" y="911225"/>
          <p14:tracePt t="3342" x="2530475" y="882650"/>
          <p14:tracePt t="3359" x="2482850" y="857250"/>
          <p14:tracePt t="3375" x="2460625" y="844550"/>
          <p14:tracePt t="3392" x="2428875" y="831850"/>
          <p14:tracePt t="11629" x="2419350" y="831850"/>
          <p14:tracePt t="11636" x="2406650" y="831850"/>
          <p14:tracePt t="11643" x="2397125" y="831850"/>
          <p14:tracePt t="11659" x="2365375" y="825500"/>
          <p14:tracePt t="11676" x="2349500" y="825500"/>
          <p14:tracePt t="11692" x="2336800" y="822325"/>
          <p14:tracePt t="11725" x="2311400" y="806450"/>
          <p14:tracePt t="11759" x="2305050" y="800100"/>
          <p14:tracePt t="11793" x="2301875" y="800100"/>
          <p14:tracePt t="11809" x="2295525" y="800100"/>
          <p14:tracePt t="11825" x="2289175" y="800100"/>
          <p14:tracePt t="11842" x="2286000" y="812800"/>
          <p14:tracePt t="11858" x="2286000" y="835025"/>
          <p14:tracePt t="11875" x="2286000" y="869950"/>
          <p14:tracePt t="11891" x="2286000" y="939800"/>
          <p14:tracePt t="11908" x="2289175" y="1000125"/>
          <p14:tracePt t="11926" x="2305050" y="1085850"/>
          <p14:tracePt t="11942" x="2327275" y="1209675"/>
          <p14:tracePt t="11959" x="2333625" y="1270000"/>
          <p14:tracePt t="11975" x="2333625" y="1323975"/>
          <p14:tracePt t="11992" x="2349500" y="1393825"/>
          <p14:tracePt t="12008" x="2349500" y="1431925"/>
          <p14:tracePt t="12025" x="2349500" y="1460500"/>
          <p14:tracePt t="12042" x="2349500" y="1501775"/>
          <p14:tracePt t="12058" x="2349500" y="1517650"/>
          <p14:tracePt t="12075" x="2349500" y="1527175"/>
          <p14:tracePt t="12092" x="2349500" y="1539875"/>
          <p14:tracePt t="12108" x="2349500" y="1555750"/>
          <p14:tracePt t="12125" x="2349500" y="1565275"/>
          <p14:tracePt t="12142" x="2349500" y="1571625"/>
          <p14:tracePt t="12171" x="2339975" y="1571625"/>
          <p14:tracePt t="12180" x="2336800" y="1568450"/>
          <p14:tracePt t="12192" x="2324100" y="1549400"/>
          <p14:tracePt t="12208" x="2292350" y="1514475"/>
          <p14:tracePt t="12225" x="2241550" y="1463675"/>
          <p14:tracePt t="12242" x="2146300" y="1368425"/>
          <p14:tracePt t="12258" x="2073275" y="1295400"/>
          <p14:tracePt t="12274" x="2000250" y="1222375"/>
          <p14:tracePt t="12291" x="1930400" y="1158875"/>
          <p14:tracePt t="12308" x="1898650" y="1133475"/>
          <p14:tracePt t="12326" x="1860550" y="1092200"/>
          <p14:tracePt t="12341" x="1831975" y="1079500"/>
          <p14:tracePt t="12358" x="1812925" y="1060450"/>
          <p14:tracePt t="12376" x="1778000" y="1025525"/>
          <p14:tracePt t="12392" x="1762125" y="1009650"/>
          <p14:tracePt t="12408" x="1746250" y="993775"/>
          <p14:tracePt t="12425" x="1720850" y="968375"/>
          <p14:tracePt t="12441" x="1708150" y="955675"/>
          <p14:tracePt t="12458" x="1692275" y="942975"/>
          <p14:tracePt t="12476" x="1670050" y="923925"/>
          <p14:tracePt t="12492" x="1660525" y="914400"/>
          <p14:tracePt t="12508" x="1651000" y="904875"/>
          <p14:tracePt t="12526" x="1628775" y="889000"/>
          <p14:tracePt t="12541" x="1606550" y="869950"/>
          <p14:tracePt t="12558" x="1581150" y="860425"/>
          <p14:tracePt t="12576" x="1539875" y="847725"/>
          <p14:tracePt t="12592" x="1517650" y="847725"/>
          <p14:tracePt t="12608" x="1489075" y="847725"/>
          <p14:tracePt t="12626" x="1457325" y="847725"/>
          <p14:tracePt t="12642" x="1428750" y="847725"/>
          <p14:tracePt t="12658" x="1406525" y="847725"/>
          <p14:tracePt t="12675" x="1349375" y="847725"/>
          <p14:tracePt t="12691" x="1308100" y="847725"/>
          <p14:tracePt t="12708" x="1270000" y="857250"/>
          <p14:tracePt t="12726" x="1206500" y="876300"/>
          <p14:tracePt t="12742" x="1152525" y="895350"/>
          <p14:tracePt t="12759" x="1095375" y="911225"/>
          <p14:tracePt t="12776" x="1031875" y="930275"/>
          <p14:tracePt t="12792" x="987425" y="942975"/>
          <p14:tracePt t="13119" x="981075" y="939800"/>
          <p14:tracePt t="13126" x="971550" y="933450"/>
          <p14:tracePt t="13142" x="946150" y="923925"/>
          <p14:tracePt t="13159" x="923925" y="917575"/>
          <p14:tracePt t="13175" x="904875" y="917575"/>
          <p14:tracePt t="13192" x="889000" y="917575"/>
          <p14:tracePt t="13209" x="873125" y="917575"/>
          <p14:tracePt t="13225" x="857250" y="917575"/>
          <p14:tracePt t="13241" x="844550" y="917575"/>
          <p14:tracePt t="13258" x="812800" y="917575"/>
          <p14:tracePt t="13275" x="781050" y="927100"/>
          <p14:tracePt t="13291" x="749300" y="930275"/>
          <p14:tracePt t="13308" x="727075" y="942975"/>
          <p14:tracePt t="13325" x="682625" y="962025"/>
          <p14:tracePt t="13342" x="660400" y="971550"/>
          <p14:tracePt t="13358" x="638175" y="984250"/>
          <p14:tracePt t="13375" x="603250" y="1006475"/>
          <p14:tracePt t="13391" x="581025" y="1019175"/>
          <p14:tracePt t="13409" x="565150" y="1028700"/>
          <p14:tracePt t="13426" x="546100" y="1044575"/>
          <p14:tracePt t="13442" x="527050" y="1073150"/>
          <p14:tracePt t="13459" x="517525" y="1089025"/>
          <p14:tracePt t="13475" x="501650" y="1123950"/>
          <p14:tracePt t="13491" x="488950" y="1139825"/>
          <p14:tracePt t="13508" x="473075" y="1149350"/>
          <p14:tracePt t="13510" x="469900" y="1155700"/>
          <p14:tracePt t="13525" x="460375" y="1168400"/>
          <p14:tracePt t="13541" x="450850" y="1177925"/>
          <p14:tracePt t="13559" x="441325" y="1190625"/>
          <p14:tracePt t="13575" x="415925" y="1225550"/>
          <p14:tracePt t="13592" x="406400" y="1241425"/>
          <p14:tracePt t="13609" x="393700" y="1263650"/>
          <p14:tracePt t="13625" x="377825" y="1304925"/>
          <p14:tracePt t="13641" x="358775" y="1330325"/>
          <p14:tracePt t="13658" x="352425" y="1358900"/>
          <p14:tracePt t="13675" x="352425" y="1393825"/>
          <p14:tracePt t="13691" x="352425" y="1422400"/>
          <p14:tracePt t="13709" x="352425" y="1444625"/>
          <p14:tracePt t="13725" x="346075" y="1498600"/>
          <p14:tracePt t="13742" x="346075" y="1543050"/>
          <p14:tracePt t="13759" x="339725" y="1587500"/>
          <p14:tracePt t="13775" x="339725" y="1651000"/>
          <p14:tracePt t="13791" x="339725" y="1673225"/>
          <p14:tracePt t="13808" x="339725" y="1695450"/>
          <p14:tracePt t="13825" x="339725" y="1733550"/>
          <p14:tracePt t="13842" x="339725" y="1762125"/>
          <p14:tracePt t="13859" x="339725" y="1784350"/>
          <p14:tracePt t="13875" x="339725" y="1825625"/>
          <p14:tracePt t="13892" x="339725" y="1847850"/>
          <p14:tracePt t="13908" x="339725" y="1876425"/>
          <p14:tracePt t="13925" x="339725" y="1908175"/>
          <p14:tracePt t="13942" x="339725" y="1939925"/>
          <p14:tracePt t="13958" x="333375" y="1955800"/>
          <p14:tracePt t="13975" x="333375" y="1987550"/>
          <p14:tracePt t="13992" x="327025" y="2003425"/>
          <p14:tracePt t="14009" x="327025" y="2012950"/>
          <p14:tracePt t="14025" x="323850" y="2028825"/>
          <p14:tracePt t="14041" x="323850" y="2041525"/>
          <p14:tracePt t="14058" x="323850" y="2051050"/>
          <p14:tracePt t="14074" x="323850" y="2073275"/>
          <p14:tracePt t="14091" x="323850" y="2092325"/>
          <p14:tracePt t="14109" x="323850" y="2105025"/>
          <p14:tracePt t="14125" x="323850" y="2143125"/>
          <p14:tracePt t="14142" x="323850" y="2159000"/>
          <p14:tracePt t="14159" x="323850" y="2174875"/>
          <p14:tracePt t="14175" x="323850" y="2206625"/>
          <p14:tracePt t="14191" x="323850" y="2222500"/>
          <p14:tracePt t="14208" x="323850" y="2238375"/>
          <p14:tracePt t="14224" x="323850" y="2257425"/>
          <p14:tracePt t="14241" x="323850" y="2266950"/>
          <p14:tracePt t="14259" x="323850" y="2276475"/>
          <p14:tracePt t="14275" x="339725" y="2298700"/>
          <p14:tracePt t="14292" x="349250" y="2308225"/>
          <p14:tracePt t="14308" x="355600" y="2317750"/>
          <p14:tracePt t="14324" x="371475" y="2333625"/>
          <p14:tracePt t="14341" x="381000" y="2349500"/>
          <p14:tracePt t="14358" x="390525" y="2359025"/>
          <p14:tracePt t="14374" x="406400" y="2368550"/>
          <p14:tracePt t="14391" x="441325" y="2374900"/>
          <p14:tracePt t="14409" x="495300" y="2381250"/>
          <p14:tracePt t="14425" x="600075" y="2381250"/>
          <p14:tracePt t="14442" x="669925" y="2381250"/>
          <p14:tracePt t="14458" x="742950" y="2368550"/>
          <p14:tracePt t="14474" x="914400" y="2308225"/>
          <p14:tracePt t="14491" x="1120775" y="2190750"/>
          <p14:tracePt t="14509" x="1692275" y="1930400"/>
          <p14:tracePt t="14525" x="2051050" y="1806575"/>
          <p14:tracePt t="14542" x="2362200" y="1704975"/>
          <p14:tracePt t="14546" x="2479675" y="1676400"/>
          <p14:tracePt t="14559" x="2689225" y="1609725"/>
          <p14:tracePt t="14577" x="2898775" y="1552575"/>
          <p14:tracePt t="14591" x="3086100" y="1495425"/>
          <p14:tracePt t="14608" x="3282950" y="1438275"/>
          <p14:tracePt t="14624" x="3597275" y="1381125"/>
          <p14:tracePt t="14641" x="3835400" y="1362075"/>
          <p14:tracePt t="14660" x="4111625" y="1323975"/>
          <p14:tracePt t="14675" x="4286250" y="1308100"/>
          <p14:tracePt t="14692" x="4400550" y="1308100"/>
          <p14:tracePt t="14708" x="4492625" y="1308100"/>
          <p14:tracePt t="14725" x="4645025" y="1308100"/>
          <p14:tracePt t="14741" x="4737100" y="1308100"/>
          <p14:tracePt t="14758" x="4810125" y="1308100"/>
          <p14:tracePt t="14774" x="4879975" y="1308100"/>
          <p14:tracePt t="14792" x="4905375" y="1295400"/>
          <p14:tracePt t="14810" x="4921250" y="1263650"/>
          <p14:tracePt t="14825" x="4927600" y="1209675"/>
          <p14:tracePt t="14842" x="4927600" y="1158875"/>
          <p14:tracePt t="14858" x="4921250" y="1104900"/>
          <p14:tracePt t="14874" x="4914900" y="1047750"/>
          <p14:tracePt t="14891" x="4914900" y="1031875"/>
          <p14:tracePt t="14908" x="4914900" y="1019175"/>
          <p14:tracePt t="14925" x="4914900" y="1003300"/>
          <p14:tracePt t="14942" x="4914900" y="993775"/>
          <p14:tracePt t="14959" x="4914900" y="974725"/>
          <p14:tracePt t="14975" x="4914900" y="965200"/>
          <p14:tracePt t="14991" x="4914900" y="952500"/>
          <p14:tracePt t="15008" x="4914900" y="942975"/>
          <p14:tracePt t="15024" x="4914900" y="933450"/>
          <p14:tracePt t="15041" x="4914900" y="923925"/>
          <p14:tracePt t="16844" x="4864100" y="927100"/>
          <p14:tracePt t="16851" x="4794250" y="936625"/>
          <p14:tracePt t="16858" x="4724400" y="946150"/>
          <p14:tracePt t="16875" x="4549775" y="965200"/>
          <p14:tracePt t="16891" x="4343400" y="993775"/>
          <p14:tracePt t="16908" x="4064000" y="1047750"/>
          <p14:tracePt t="16941" x="3667125" y="1152525"/>
          <p14:tracePt t="16976" x="3190875" y="1273175"/>
          <p14:tracePt t="16993" x="2930525" y="1349375"/>
          <p14:tracePt t="17008" x="2809875" y="1390650"/>
          <p14:tracePt t="17024" x="2689225" y="1425575"/>
          <p14:tracePt t="17041" x="2568575" y="1470025"/>
          <p14:tracePt t="17058" x="2422525" y="1501775"/>
          <p14:tracePt t="17075" x="2359025" y="1514475"/>
          <p14:tracePt t="17092" x="2320925" y="1527175"/>
          <p14:tracePt t="17095" x="2292350" y="1543050"/>
          <p14:tracePt t="17108" x="2273300" y="1543050"/>
          <p14:tracePt t="17124" x="2235200" y="1543050"/>
          <p14:tracePt t="17141" x="2197100" y="1543050"/>
          <p14:tracePt t="17158" x="2136775" y="1543050"/>
          <p14:tracePt t="17174" x="2092325" y="1543050"/>
          <p14:tracePt t="17191" x="2047875" y="1549400"/>
          <p14:tracePt t="17208" x="1984375" y="1555750"/>
          <p14:tracePt t="17225" x="1962150" y="1555750"/>
          <p14:tracePt t="17241" x="1927225" y="1555750"/>
          <p14:tracePt t="17258" x="1870075" y="1555750"/>
          <p14:tracePt t="17274" x="1835150" y="1555750"/>
          <p14:tracePt t="17291" x="1797050" y="1555750"/>
          <p14:tracePt t="17308" x="1749425" y="1555750"/>
          <p14:tracePt t="17325" x="1720850" y="1555750"/>
          <p14:tracePt t="17342" x="1692275" y="1555750"/>
          <p14:tracePt t="17358" x="1660525" y="1555750"/>
          <p14:tracePt t="17374" x="1622425" y="1555750"/>
          <p14:tracePt t="17391" x="1590675" y="1565275"/>
          <p14:tracePt t="17408" x="1543050" y="1571625"/>
          <p14:tracePt t="17424" x="1514475" y="1577975"/>
          <p14:tracePt t="17440" x="1492250" y="1584325"/>
          <p14:tracePt t="17458" x="1450975" y="1584325"/>
          <p14:tracePt t="17474" x="1428750" y="1584325"/>
          <p14:tracePt t="17492" x="1387475" y="1584325"/>
          <p14:tracePt t="17508" x="1365250" y="1584325"/>
          <p14:tracePt t="17525" x="1336675" y="1584325"/>
          <p14:tracePt t="17541" x="1314450" y="1584325"/>
          <p14:tracePt t="17557" x="1276350" y="1584325"/>
          <p14:tracePt t="17574" x="1254125" y="1584325"/>
          <p14:tracePt t="17591" x="1225550" y="1584325"/>
          <p14:tracePt t="17594" x="1212850" y="1584325"/>
          <p14:tracePt t="17608" x="1190625" y="1584325"/>
          <p14:tracePt t="17625" x="1162050" y="1584325"/>
          <p14:tracePt t="17641" x="1146175" y="1584325"/>
          <p14:tracePt t="17657" x="1133475" y="1584325"/>
          <p14:tracePt t="17674" x="1117600" y="1584325"/>
          <p14:tracePt t="17691" x="1108075" y="1584325"/>
          <p14:tracePt t="17708" x="1092200" y="1584325"/>
          <p14:tracePt t="17724" x="1082675" y="1590675"/>
          <p14:tracePt t="17740" x="1066800" y="1590675"/>
          <p14:tracePt t="17757" x="1054100" y="1593850"/>
          <p14:tracePt t="17775" x="1041400" y="1593850"/>
          <p14:tracePt t="17835" x="1044575" y="1593850"/>
          <p14:tracePt t="17842" x="1050925" y="1593850"/>
          <p14:tracePt t="17859" x="1079500" y="1606550"/>
          <p14:tracePt t="17875" x="1114425" y="1606550"/>
          <p14:tracePt t="17892" x="1171575" y="1612900"/>
          <p14:tracePt t="17908" x="1206500" y="1612900"/>
          <p14:tracePt t="17924" x="1244600" y="1612900"/>
          <p14:tracePt t="17941" x="1279525" y="1612900"/>
          <p14:tracePt t="17958" x="1343025" y="1609725"/>
          <p14:tracePt t="17975" x="1409700" y="1587500"/>
          <p14:tracePt t="17992" x="1473200" y="1574800"/>
          <p14:tracePt t="18008" x="1511300" y="1562100"/>
          <p14:tracePt t="18025" x="1539875" y="1555750"/>
          <p14:tracePt t="18042" x="1574800" y="1543050"/>
          <p14:tracePt t="18057" x="1603375" y="1536700"/>
          <p14:tracePt t="18074" x="1628775" y="1527175"/>
          <p14:tracePt t="18090" x="1657350" y="1527175"/>
          <p14:tracePt t="18108" x="1692275" y="1514475"/>
          <p14:tracePt t="18125" x="1720850" y="1514475"/>
          <p14:tracePt t="18142" x="1755775" y="1501775"/>
          <p14:tracePt t="18158" x="1784350" y="1495425"/>
          <p14:tracePt t="18174" x="1806575" y="1489075"/>
          <p14:tracePt t="18192" x="1854200" y="1489075"/>
          <p14:tracePt t="18208" x="1885950" y="1489075"/>
          <p14:tracePt t="18224" x="1908175" y="1485900"/>
          <p14:tracePt t="18242" x="1962150" y="1485900"/>
          <p14:tracePt t="18258" x="2006600" y="1485900"/>
          <p14:tracePt t="18275" x="2028825" y="1485900"/>
          <p14:tracePt t="18292" x="2082800" y="1479550"/>
          <p14:tracePt t="18308" x="2114550" y="1466850"/>
          <p14:tracePt t="18324" x="2159000" y="1466850"/>
          <p14:tracePt t="18341" x="2219325" y="1466850"/>
          <p14:tracePt t="18357" x="2263775" y="1457325"/>
          <p14:tracePt t="18374" x="2301875" y="1454150"/>
          <p14:tracePt t="18391" x="2381250" y="1438275"/>
          <p14:tracePt t="18408" x="2419350" y="1431925"/>
          <p14:tracePt t="18424" x="2463800" y="1428750"/>
          <p14:tracePt t="18442" x="2524125" y="1422400"/>
          <p14:tracePt t="18458" x="2555875" y="1422400"/>
          <p14:tracePt t="18474" x="2600325" y="1416050"/>
          <p14:tracePt t="18491" x="2654300" y="1416050"/>
          <p14:tracePt t="18507" x="2676525" y="1416050"/>
          <p14:tracePt t="18524" x="2698750" y="1416050"/>
          <p14:tracePt t="18542" x="2717800" y="1416050"/>
          <p14:tracePt t="18558" x="2740025" y="1416050"/>
          <p14:tracePt t="18575" x="2762250" y="1416050"/>
          <p14:tracePt t="18592" x="2825750" y="1416050"/>
          <p14:tracePt t="18608" x="2870200" y="1416050"/>
          <p14:tracePt t="18624" x="2905125" y="1416050"/>
          <p14:tracePt t="18627" x="2930525" y="1416050"/>
          <p14:tracePt t="18641" x="2952750" y="1416050"/>
          <p14:tracePt t="18657" x="2981325" y="1416050"/>
          <p14:tracePt t="18674" x="3013075" y="1403350"/>
          <p14:tracePt t="18692" x="3067050" y="1403350"/>
          <p14:tracePt t="18708" x="3111500" y="1397000"/>
          <p14:tracePt t="18725" x="3155950" y="1397000"/>
          <p14:tracePt t="18741" x="3251200" y="1397000"/>
          <p14:tracePt t="18758" x="3330575" y="1397000"/>
          <p14:tracePt t="18774" x="3390900" y="1397000"/>
          <p14:tracePt t="18791" x="3460750" y="1397000"/>
          <p14:tracePt t="18807" x="3489325" y="1397000"/>
          <p14:tracePt t="18825" x="3521075" y="1397000"/>
          <p14:tracePt t="18842" x="3559175" y="1397000"/>
          <p14:tracePt t="18858" x="3597275" y="1397000"/>
          <p14:tracePt t="18875" x="3641725" y="1412875"/>
          <p14:tracePt t="18891" x="3721100" y="1425575"/>
          <p14:tracePt t="18907" x="3765550" y="1438275"/>
          <p14:tracePt t="18924" x="3803650" y="1444625"/>
          <p14:tracePt t="18940" x="3860800" y="1457325"/>
          <p14:tracePt t="18957" x="3898900" y="1476375"/>
          <p14:tracePt t="18974" x="3937000" y="1489075"/>
          <p14:tracePt t="18991" x="4000500" y="1508125"/>
          <p14:tracePt t="19007" x="4054475" y="1520825"/>
          <p14:tracePt t="19025" x="4098925" y="1539875"/>
          <p14:tracePt t="19041" x="4162425" y="1558925"/>
          <p14:tracePt t="19057" x="4200525" y="1571625"/>
          <p14:tracePt t="19074" x="4238625" y="1584325"/>
          <p14:tracePt t="19090" x="4311650" y="1612900"/>
          <p14:tracePt t="19107" x="4375150" y="1625600"/>
          <p14:tracePt t="19125" x="4438650" y="1638300"/>
          <p14:tracePt t="19128" x="4457700" y="1644650"/>
          <p14:tracePt t="19141" x="4511675" y="1660525"/>
          <p14:tracePt t="19158" x="4565650" y="1679575"/>
          <p14:tracePt t="19175" x="4619625" y="1692275"/>
          <p14:tracePt t="19191" x="4689475" y="1711325"/>
          <p14:tracePt t="19207" x="4721225" y="1724025"/>
          <p14:tracePt t="19224" x="4749800" y="1730375"/>
          <p14:tracePt t="19240" x="4765675" y="1730375"/>
          <p14:tracePt t="19257" x="4775200" y="1730375"/>
          <p14:tracePt t="19275" x="4791075" y="1730375"/>
          <p14:tracePt t="19292" x="4803775" y="1730375"/>
          <p14:tracePt t="19308" x="4813300" y="1730375"/>
          <p14:tracePt t="19324" x="4826000" y="1739900"/>
          <p14:tracePt t="19340" x="4845050" y="1746250"/>
          <p14:tracePt t="19420" x="4851400" y="1746250"/>
          <p14:tracePt t="19435" x="4854575" y="1746250"/>
          <p14:tracePt t="19442" x="4854575" y="1749425"/>
          <p14:tracePt t="19458" x="4860925" y="1755775"/>
          <p14:tracePt t="19570" x="4864100" y="1755775"/>
          <p14:tracePt t="19821" x="4864100" y="1762125"/>
          <p14:tracePt t="19828" x="4864100" y="1765300"/>
          <p14:tracePt t="19842" x="4864100" y="1774825"/>
          <p14:tracePt t="19858" x="4870450" y="1784350"/>
          <p14:tracePt t="19875" x="4870450" y="1793875"/>
          <p14:tracePt t="19891" x="4870450" y="1809750"/>
          <p14:tracePt t="19924" x="4870450" y="1835150"/>
          <p14:tracePt t="19958" x="4870450" y="1860550"/>
          <p14:tracePt t="19975" x="4870450" y="1870075"/>
          <p14:tracePt t="19991" x="4870450" y="1889125"/>
          <p14:tracePt t="20008" x="4864100" y="1898650"/>
          <p14:tracePt t="20024" x="4854575" y="1908175"/>
          <p14:tracePt t="20041" x="4819650" y="1943100"/>
          <p14:tracePt t="20057" x="4772025" y="1968500"/>
          <p14:tracePt t="20076" x="4660900" y="2047875"/>
          <p14:tracePt t="20091" x="4578350" y="2105025"/>
          <p14:tracePt t="20108" x="4486275" y="2165350"/>
          <p14:tracePt t="20126" x="4337050" y="2232025"/>
          <p14:tracePt t="20141" x="4248150" y="2270125"/>
          <p14:tracePt t="20158" x="4171950" y="2286000"/>
          <p14:tracePt t="20174" x="4086225" y="2301875"/>
          <p14:tracePt t="20191" x="3962400" y="2333625"/>
          <p14:tracePt t="20207" x="3898900" y="2346325"/>
          <p14:tracePt t="20224" x="3835400" y="2362200"/>
          <p14:tracePt t="20241" x="3714750" y="2384425"/>
          <p14:tracePt t="20258" x="3616325" y="2409825"/>
          <p14:tracePt t="20275" x="3476625" y="2409825"/>
          <p14:tracePt t="20291" x="3371850" y="2409825"/>
          <p14:tracePt t="20307" x="3244850" y="2409825"/>
          <p14:tracePt t="20325" x="3073400" y="2409825"/>
          <p14:tracePt t="20340" x="2990850" y="2403475"/>
          <p14:tracePt t="20358" x="2882900" y="2387600"/>
          <p14:tracePt t="20375" x="2720975" y="2387600"/>
          <p14:tracePt t="20391" x="2638425" y="2387600"/>
          <p14:tracePt t="20407" x="2559050" y="2387600"/>
          <p14:tracePt t="20424" x="2428875" y="2387600"/>
          <p14:tracePt t="20440" x="2346325" y="2387600"/>
          <p14:tracePt t="20457" x="2266950" y="2387600"/>
          <p14:tracePt t="20474" x="2149475" y="2387600"/>
          <p14:tracePt t="20490" x="2063750" y="2378075"/>
          <p14:tracePt t="20507" x="1978025" y="2362200"/>
          <p14:tracePt t="20525" x="1857375" y="2339975"/>
          <p14:tracePt t="20541" x="1803400" y="2333625"/>
          <p14:tracePt t="20558" x="1752600" y="2327275"/>
          <p14:tracePt t="20575" x="1670050" y="2305050"/>
          <p14:tracePt t="20590" x="1616075" y="2298700"/>
          <p14:tracePt t="20607" x="1574800" y="2298700"/>
          <p14:tracePt t="20624" x="1511300" y="2292350"/>
          <p14:tracePt t="20640" x="1482725" y="2292350"/>
          <p14:tracePt t="20657" x="1444625" y="2292350"/>
          <p14:tracePt t="20660" x="1435100" y="2292350"/>
          <p14:tracePt t="20674" x="1403350" y="2292350"/>
          <p14:tracePt t="20691" x="1368425" y="2286000"/>
          <p14:tracePt t="20708" x="1336675" y="2286000"/>
          <p14:tracePt t="20725" x="1304925" y="2286000"/>
          <p14:tracePt t="20741" x="1276350" y="2286000"/>
          <p14:tracePt t="20757" x="1254125" y="2286000"/>
          <p14:tracePt t="20775" x="1219200" y="2286000"/>
          <p14:tracePt t="20791" x="1209675" y="2286000"/>
          <p14:tracePt t="20808" x="1200150" y="2286000"/>
          <p14:tracePt t="20825" x="1181100" y="2286000"/>
          <p14:tracePt t="20841" x="1171575" y="2286000"/>
          <p14:tracePt t="20857" x="1162050" y="2286000"/>
          <p14:tracePt t="20874" x="1155700" y="2286000"/>
          <p14:tracePt t="21597" x="1206500" y="2286000"/>
          <p14:tracePt t="21604" x="1254125" y="2286000"/>
          <p14:tracePt t="21612" x="1311275" y="2286000"/>
          <p14:tracePt t="21625" x="1406525" y="2289175"/>
          <p14:tracePt t="21641" x="1533525" y="2289175"/>
          <p14:tracePt t="21658" x="1714500" y="2289175"/>
          <p14:tracePt t="21690" x="2251075" y="2266950"/>
          <p14:tracePt t="21726" x="2708275" y="2270125"/>
          <p14:tracePt t="21741" x="2857500" y="2279650"/>
          <p14:tracePt t="21758" x="2965450" y="2295525"/>
          <p14:tracePt t="21774" x="3149600" y="2314575"/>
          <p14:tracePt t="21790" x="3254375" y="2314575"/>
          <p14:tracePt t="21807" x="3340100" y="2330450"/>
          <p14:tracePt t="21823" x="3514725" y="2336800"/>
          <p14:tracePt t="21840" x="3619500" y="2346325"/>
          <p14:tracePt t="21858" x="3692525" y="2352675"/>
          <p14:tracePt t="21875" x="3781425" y="2359025"/>
          <p14:tracePt t="21891" x="3832225" y="2365375"/>
          <p14:tracePt t="21908" x="3892550" y="2374900"/>
          <p14:tracePt t="21924" x="3978275" y="2374900"/>
          <p14:tracePt t="21941" x="4016375" y="2374900"/>
          <p14:tracePt t="21958" x="4067175" y="2374900"/>
          <p14:tracePt t="21974" x="4137025" y="2374900"/>
          <p14:tracePt t="21990" x="4197350" y="2374900"/>
          <p14:tracePt t="22007" x="4276725" y="2374900"/>
          <p14:tracePt t="22024" x="4371975" y="2368550"/>
          <p14:tracePt t="22041" x="4410075" y="2368550"/>
          <p14:tracePt t="22058" x="4454525" y="2362200"/>
          <p14:tracePt t="22074" x="4495800" y="2362200"/>
          <p14:tracePt t="22090" x="4514850" y="2362200"/>
          <p14:tracePt t="22107" x="4552950" y="2362200"/>
          <p14:tracePt t="22124" x="4594225" y="2362200"/>
          <p14:tracePt t="22140" x="4622800" y="2362200"/>
          <p14:tracePt t="22158" x="4638675" y="2362200"/>
          <p14:tracePt t="22175" x="4651375" y="2362200"/>
          <p14:tracePt t="22191" x="4667250" y="2362200"/>
          <p14:tracePt t="22208" x="4683125" y="2362200"/>
          <p14:tracePt t="22224" x="4695825" y="2368550"/>
          <p14:tracePt t="22240" x="4711700" y="2374900"/>
          <p14:tracePt t="22257" x="4721225" y="2381250"/>
          <p14:tracePt t="22274" x="4737100" y="2397125"/>
          <p14:tracePt t="22291" x="4746625" y="2406650"/>
          <p14:tracePt t="22308" x="4762500" y="2409825"/>
          <p14:tracePt t="22325" x="4778375" y="2416175"/>
          <p14:tracePt t="22341" x="4787900" y="2419350"/>
          <p14:tracePt t="22357" x="4797425" y="2425700"/>
          <p14:tracePt t="22373" x="4819650" y="2441575"/>
          <p14:tracePt t="22390" x="4835525" y="2451100"/>
          <p14:tracePt t="22407" x="4845050" y="2457450"/>
          <p14:tracePt t="22423" x="4864100" y="2460625"/>
          <p14:tracePt t="22441" x="4873625" y="2460625"/>
          <p14:tracePt t="22474" x="4873625" y="2473325"/>
          <p14:tracePt t="22508" x="4883150" y="2482850"/>
          <p14:tracePt t="22540" x="4883150" y="2492375"/>
          <p14:tracePt t="22573" x="4883150" y="2495550"/>
          <p14:tracePt t="22594" x="4883150" y="2501900"/>
          <p14:tracePt t="23088" x="4914900" y="2501900"/>
          <p14:tracePt t="23095" x="4949825" y="2498725"/>
          <p14:tracePt t="23108" x="5026025" y="2482850"/>
          <p14:tracePt t="23125" x="5108575" y="2476500"/>
          <p14:tracePt t="23141" x="5191125" y="2476500"/>
          <p14:tracePt t="23157" x="5308600" y="2476500"/>
          <p14:tracePt t="23173" x="5391150" y="2476500"/>
          <p14:tracePt t="23208" x="5648325" y="2489200"/>
          <p14:tracePt t="23241" x="5810250" y="2489200"/>
          <p14:tracePt t="23258" x="5984875" y="2489200"/>
          <p14:tracePt t="23274" x="6099175" y="2489200"/>
          <p14:tracePt t="23291" x="6181725" y="2489200"/>
          <p14:tracePt t="23307" x="6276975" y="2489200"/>
          <p14:tracePt t="23323" x="6337300" y="2489200"/>
          <p14:tracePt t="23340" x="6388100" y="2489200"/>
          <p14:tracePt t="23358" x="6473825" y="2501900"/>
          <p14:tracePt t="23374" x="6511925" y="2508250"/>
          <p14:tracePt t="23391" x="6556375" y="2514600"/>
          <p14:tracePt t="23408" x="6619875" y="2514600"/>
          <p14:tracePt t="23424" x="6670675" y="2520950"/>
          <p14:tracePt t="23440" x="6724650" y="2520950"/>
          <p14:tracePt t="23457" x="6800850" y="2520950"/>
          <p14:tracePt t="23473" x="6838950" y="2527300"/>
          <p14:tracePt t="23490" x="6883400" y="2527300"/>
          <p14:tracePt t="23508" x="6943725" y="2527300"/>
          <p14:tracePt t="23524" x="6988175" y="2527300"/>
          <p14:tracePt t="23541" x="7010400" y="2527300"/>
          <p14:tracePt t="23558" x="7051675" y="2524125"/>
          <p14:tracePt t="23574" x="7073900" y="2517775"/>
          <p14:tracePt t="23590" x="7102475" y="2514600"/>
          <p14:tracePt t="23607" x="7137400" y="2514600"/>
          <p14:tracePt t="23623" x="7159625" y="2514600"/>
          <p14:tracePt t="23640" x="7169150" y="2514600"/>
          <p14:tracePt t="23658" x="7185025" y="2514600"/>
          <p14:tracePt t="23674" x="7200900" y="2514600"/>
          <p14:tracePt t="23691" x="7210425" y="2514600"/>
          <p14:tracePt t="23708" x="7219950" y="2514600"/>
          <p14:tracePt t="23750" x="7223125" y="2514600"/>
          <p14:tracePt t="23779" x="7223125" y="2508250"/>
          <p14:tracePt t="23786" x="7223125" y="2501900"/>
          <p14:tracePt t="23887" x="7223125" y="2498725"/>
          <p14:tracePt t="24757" x="7216775" y="2498725"/>
          <p14:tracePt t="24764" x="7213600" y="2498725"/>
          <p14:tracePt t="24778" x="7207250" y="2498725"/>
          <p14:tracePt t="24793" x="7204075" y="2498725"/>
          <p14:tracePt t="24808" x="7188200" y="2498725"/>
          <p14:tracePt t="24824" x="7181850" y="2498725"/>
          <p14:tracePt t="24857" x="7159625" y="2498725"/>
          <p14:tracePt t="24890" x="7121525" y="2498725"/>
          <p14:tracePt t="24907" x="7058025" y="2479675"/>
          <p14:tracePt t="24923" x="6959600" y="2463800"/>
          <p14:tracePt t="24940" x="6829425" y="2438400"/>
          <p14:tracePt t="24958" x="6654800" y="2419350"/>
          <p14:tracePt t="24974" x="6527800" y="2413000"/>
          <p14:tracePt t="24992" x="6299200" y="2413000"/>
          <p14:tracePt t="25007" x="6149975" y="2413000"/>
          <p14:tracePt t="25023" x="5969000" y="2413000"/>
          <p14:tracePt t="25040" x="5829300" y="2413000"/>
          <p14:tracePt t="25057" x="5600700" y="2419350"/>
          <p14:tracePt t="25075" x="5448300" y="2435225"/>
          <p14:tracePt t="25092" x="5229225" y="2463800"/>
          <p14:tracePt t="25107" x="5045075" y="2463800"/>
          <p14:tracePt t="25124" x="4886325" y="2470150"/>
          <p14:tracePt t="25141" x="4667250" y="2479675"/>
          <p14:tracePt t="25157" x="4527550" y="2489200"/>
          <p14:tracePt t="25173" x="4445000" y="2495550"/>
          <p14:tracePt t="25191" x="4324350" y="2505075"/>
          <p14:tracePt t="25207" x="4241800" y="2511425"/>
          <p14:tracePt t="25224" x="4171950" y="2511425"/>
          <p14:tracePt t="25241" x="4086225" y="2511425"/>
          <p14:tracePt t="25257" x="4025900" y="2511425"/>
          <p14:tracePt t="25274" x="3968750" y="2511425"/>
          <p14:tracePt t="25291" x="3883025" y="2511425"/>
          <p14:tracePt t="25307" x="3822700" y="2511425"/>
          <p14:tracePt t="25323" x="3762375" y="2517775"/>
          <p14:tracePt t="25340" x="3702050" y="2517775"/>
          <p14:tracePt t="25357" x="3540125" y="2517775"/>
          <p14:tracePt t="25374" x="3413125" y="2517775"/>
          <p14:tracePt t="25392" x="3216275" y="2517775"/>
          <p14:tracePt t="25407" x="3089275" y="2514600"/>
          <p14:tracePt t="25424" x="2962275" y="2495550"/>
          <p14:tracePt t="25440" x="2844800" y="2495550"/>
          <p14:tracePt t="25457" x="2771775" y="2495550"/>
          <p14:tracePt t="25473" x="2701925" y="2495550"/>
          <p14:tracePt t="25491" x="2600325" y="2495550"/>
          <p14:tracePt t="25507" x="2555875" y="2495550"/>
          <p14:tracePt t="25524" x="2511425" y="2495550"/>
          <p14:tracePt t="25541" x="2470150" y="2505075"/>
          <p14:tracePt t="25557" x="2447925" y="2517775"/>
          <p14:tracePt t="25573" x="2416175" y="2527300"/>
          <p14:tracePt t="25590" x="2374900" y="2540000"/>
          <p14:tracePt t="25606" x="2343150" y="2552700"/>
          <p14:tracePt t="25623" x="2314575" y="2571750"/>
          <p14:tracePt t="25640" x="2270125" y="2590800"/>
          <p14:tracePt t="25656" x="2247900" y="2600325"/>
          <p14:tracePt t="25674" x="2219325" y="2600325"/>
          <p14:tracePt t="25690" x="2184400" y="2613025"/>
          <p14:tracePt t="25707" x="2168525" y="2613025"/>
          <p14:tracePt t="25723" x="2159000" y="2619375"/>
          <p14:tracePt t="25741" x="2143125" y="2628900"/>
          <p14:tracePt t="25757" x="2133600" y="2632075"/>
          <p14:tracePt t="25774" x="2117725" y="2632075"/>
          <p14:tracePt t="25790" x="2101850" y="2638425"/>
          <p14:tracePt t="25806" x="2092325" y="2638425"/>
          <p14:tracePt t="25824" x="2082800" y="2644775"/>
          <p14:tracePt t="25841" x="2070100" y="2647950"/>
          <p14:tracePt t="25856" x="2070100" y="2654300"/>
          <p14:tracePt t="25873" x="2063750" y="2654300"/>
          <p14:tracePt t="25891" x="2063750" y="2657475"/>
          <p14:tracePt t="25907" x="2063750" y="2663825"/>
          <p14:tracePt t="25941" x="2063750" y="2676525"/>
          <p14:tracePt t="25957" x="2063750" y="2689225"/>
          <p14:tracePt t="25991" x="2063750" y="2692400"/>
          <p14:tracePt t="26006" x="2063750" y="2698750"/>
          <p14:tracePt t="26034" x="2066925" y="2701925"/>
          <p14:tracePt t="26041" x="2070100" y="2708275"/>
          <p14:tracePt t="26057" x="2098675" y="2717800"/>
          <p14:tracePt t="26074" x="2143125" y="2730500"/>
          <p14:tracePt t="26091" x="2184400" y="2730500"/>
          <p14:tracePt t="26107" x="2212975" y="2736850"/>
          <p14:tracePt t="26124" x="2228850" y="2736850"/>
          <p14:tracePt t="26140" x="2254250" y="2736850"/>
          <p14:tracePt t="26156" x="2286000" y="2743200"/>
          <p14:tracePt t="26174" x="2330450" y="2743200"/>
          <p14:tracePt t="26191" x="2444750" y="2743200"/>
          <p14:tracePt t="26207" x="2517775" y="2740025"/>
          <p14:tracePt t="26224" x="2571750" y="2733675"/>
          <p14:tracePt t="26241" x="2613025" y="2733675"/>
          <p14:tracePt t="26257" x="2628900" y="2733675"/>
          <p14:tracePt t="26274" x="2638425" y="2733675"/>
          <p14:tracePt t="26293" x="2657475" y="2733675"/>
          <p14:tracePt t="26306" x="2670175" y="2733675"/>
          <p14:tracePt t="26324" x="2689225" y="2733675"/>
          <p14:tracePt t="26340" x="2711450" y="2733675"/>
          <p14:tracePt t="26356" x="2720975" y="2733675"/>
          <p14:tracePt t="26374" x="2724150" y="2733675"/>
          <p14:tracePt t="26412" x="2724150" y="2724150"/>
          <p14:tracePt t="26423" x="2724150" y="2717800"/>
          <p14:tracePt t="26440" x="2724150" y="2705100"/>
          <p14:tracePt t="26456" x="2724150" y="2695575"/>
          <p14:tracePt t="26473" x="2724150" y="2667000"/>
          <p14:tracePt t="26490" x="2711450" y="2632075"/>
          <p14:tracePt t="26507" x="2686050" y="2600325"/>
          <p14:tracePt t="26524" x="2660650" y="2581275"/>
          <p14:tracePt t="26540" x="2619375" y="2562225"/>
          <p14:tracePt t="26556" x="2581275" y="2543175"/>
          <p14:tracePt t="26573" x="2536825" y="2530475"/>
          <p14:tracePt t="26590" x="2473325" y="2530475"/>
          <p14:tracePt t="26607" x="2428875" y="2530475"/>
          <p14:tracePt t="26624" x="2384425" y="2530475"/>
          <p14:tracePt t="26641" x="2308225" y="2530475"/>
          <p14:tracePt t="26657" x="2270125" y="2533650"/>
          <p14:tracePt t="26674" x="2232025" y="2533650"/>
          <p14:tracePt t="26690" x="2200275" y="2546350"/>
          <p14:tracePt t="26706" x="2168525" y="2559050"/>
          <p14:tracePt t="26723" x="2146300" y="2568575"/>
          <p14:tracePt t="26741" x="2101850" y="2587625"/>
          <p14:tracePt t="26757" x="2085975" y="2597150"/>
          <p14:tracePt t="26774" x="2070100" y="2613025"/>
          <p14:tracePt t="26790" x="2057400" y="2628900"/>
          <p14:tracePt t="26807" x="2044700" y="2638425"/>
          <p14:tracePt t="26823" x="2035175" y="2647950"/>
          <p14:tracePt t="26840" x="2016125" y="2670175"/>
          <p14:tracePt t="26856" x="2006600" y="2679700"/>
          <p14:tracePt t="26873" x="1997075" y="2689225"/>
          <p14:tracePt t="26891" x="1987550" y="2701925"/>
          <p14:tracePt t="26907" x="1987550" y="2717800"/>
          <p14:tracePt t="26924" x="1987550" y="2727325"/>
          <p14:tracePt t="26940" x="1987550" y="2743200"/>
          <p14:tracePt t="26956" x="1987550" y="2752725"/>
          <p14:tracePt t="26973" x="1987550" y="2768600"/>
          <p14:tracePt t="26990" x="1993900" y="2771775"/>
          <p14:tracePt t="27007" x="2003425" y="2781300"/>
          <p14:tracePt t="27023" x="2032000" y="2787650"/>
          <p14:tracePt t="27040" x="2060575" y="2800350"/>
          <p14:tracePt t="27057" x="2070100" y="2806700"/>
          <p14:tracePt t="27073" x="2085975" y="2806700"/>
          <p14:tracePt t="27090" x="2098675" y="2806700"/>
          <p14:tracePt t="27107" x="2108200" y="2806700"/>
          <p14:tracePt t="27124" x="2114550" y="2806700"/>
          <p14:tracePt t="27141" x="2133600" y="2806700"/>
          <p14:tracePt t="27157" x="2143125" y="2806700"/>
          <p14:tracePt t="27173" x="2152650" y="2806700"/>
          <p14:tracePt t="27191" x="2187575" y="2806700"/>
          <p14:tracePt t="27207" x="2197100" y="2806700"/>
          <p14:tracePt t="27223" x="2206625" y="2806700"/>
          <p14:tracePt t="27240" x="2219325" y="2806700"/>
          <p14:tracePt t="27257" x="2235200" y="2806700"/>
          <p14:tracePt t="27273" x="2241550" y="2806700"/>
          <p14:tracePt t="27290" x="2254250" y="2806700"/>
          <p14:tracePt t="27306" x="2263775" y="2806700"/>
          <p14:tracePt t="27323" x="2273300" y="2806700"/>
          <p14:tracePt t="27340" x="2286000" y="2806700"/>
          <p14:tracePt t="27426" x="2289175" y="2806700"/>
          <p14:tracePt t="27434" x="2295525" y="2806700"/>
          <p14:tracePt t="27441" x="2298700" y="2803525"/>
          <p14:tracePt t="27456" x="2308225" y="2797175"/>
          <p14:tracePt t="27473" x="2317750" y="2794000"/>
          <p14:tracePt t="27489" x="2333625" y="2778125"/>
          <p14:tracePt t="27506" x="2333625" y="2768600"/>
          <p14:tracePt t="27524" x="2339975" y="2752725"/>
          <p14:tracePt t="27541" x="2346325" y="2740025"/>
          <p14:tracePt t="27557" x="2346325" y="2730500"/>
          <p14:tracePt t="27574" x="2349500" y="2717800"/>
          <p14:tracePt t="27590" x="2365375" y="2698750"/>
          <p14:tracePt t="27607" x="2374900" y="2689225"/>
          <p14:tracePt t="27623" x="2390775" y="2679700"/>
          <p14:tracePt t="27640" x="2409825" y="2635250"/>
          <p14:tracePt t="27656" x="2419350" y="2613025"/>
          <p14:tracePt t="27673" x="2432050" y="2590800"/>
          <p14:tracePt t="27690" x="2432050" y="2568575"/>
          <p14:tracePt t="27707" x="2432050" y="2559050"/>
          <p14:tracePt t="27819" x="2428875" y="2559050"/>
          <p14:tracePt t="27826" x="2425700" y="2559050"/>
          <p14:tracePt t="27841" x="2416175" y="2559050"/>
          <p14:tracePt t="27858" x="2406650" y="2559050"/>
          <p14:tracePt t="27874" x="2384425" y="2559050"/>
          <p14:tracePt t="27890" x="2374900" y="2565400"/>
          <p14:tracePt t="27907" x="2365375" y="2574925"/>
          <p14:tracePt t="27923" x="2355850" y="2584450"/>
          <p14:tracePt t="27939" x="2336800" y="2590800"/>
          <p14:tracePt t="27957" x="2324100" y="2590800"/>
          <p14:tracePt t="27974" x="2311400" y="2590800"/>
          <p14:tracePt t="27991" x="2301875" y="2590800"/>
          <p14:tracePt t="28007" x="2286000" y="2590800"/>
          <p14:tracePt t="28375" x="2301875" y="2590800"/>
          <p14:tracePt t="28383" x="2320925" y="2590800"/>
          <p14:tracePt t="28390" x="2346325" y="2590800"/>
          <p14:tracePt t="28408" x="2374900" y="2590800"/>
          <p14:tracePt t="28428" x="2435225" y="2590800"/>
          <p14:tracePt t="28444" x="2498725" y="2590800"/>
          <p14:tracePt t="28456" x="2524125" y="2590800"/>
          <p14:tracePt t="28489" x="2593975" y="2590800"/>
          <p14:tracePt t="28524" x="2641600" y="2590800"/>
          <p14:tracePt t="28540" x="2651125" y="2590800"/>
          <p14:tracePt t="28557" x="2663825" y="2590800"/>
          <p14:tracePt t="28574" x="2676525" y="2590800"/>
          <p14:tracePt t="28590" x="2692400" y="2590800"/>
          <p14:tracePt t="28607" x="2695575" y="2590800"/>
          <p14:tracePt t="28623" x="2711450" y="2590800"/>
          <p14:tracePt t="28639" x="2717800" y="2597150"/>
          <p14:tracePt t="28657" x="2727325" y="2600325"/>
          <p14:tracePt t="28674" x="2746375" y="2609850"/>
          <p14:tracePt t="28690" x="2755900" y="2616200"/>
          <p14:tracePt t="28707" x="2765425" y="2619375"/>
          <p14:tracePt t="28724" x="2781300" y="2625725"/>
          <p14:tracePt t="28740" x="2797175" y="2625725"/>
          <p14:tracePt t="28757" x="2806700" y="2625725"/>
          <p14:tracePt t="28773" x="2819400" y="2635250"/>
          <p14:tracePt t="28789" x="2828925" y="2641600"/>
          <p14:tracePt t="28807" x="2851150" y="2641600"/>
          <p14:tracePt t="28824" x="2873375" y="2651125"/>
          <p14:tracePt t="28840" x="2901950" y="2660650"/>
          <p14:tracePt t="28857" x="2917825" y="2673350"/>
          <p14:tracePt t="28874" x="2952750" y="2695575"/>
          <p14:tracePt t="30600" x="3006725" y="2676525"/>
          <p14:tracePt t="30608" x="3092450" y="2638425"/>
          <p14:tracePt t="30623" x="3260725" y="2546350"/>
          <p14:tracePt t="30640" x="3470275" y="2393950"/>
          <p14:tracePt t="30661" x="3794125" y="2193925"/>
          <p14:tracePt t="30681" x="4165600" y="1952625"/>
          <p14:tracePt t="30709" x="4587875" y="1666875"/>
          <p14:tracePt t="30742" x="4987925" y="1425575"/>
          <p14:tracePt t="30757" x="5280025" y="1238250"/>
          <p14:tracePt t="30774" x="5403850" y="1158875"/>
          <p14:tracePt t="30790" x="5553075" y="1076325"/>
          <p14:tracePt t="30807" x="5718175" y="962025"/>
          <p14:tracePt t="30822" x="5803900" y="876300"/>
          <p14:tracePt t="30840" x="5857875" y="806450"/>
          <p14:tracePt t="30857" x="5915025" y="727075"/>
          <p14:tracePt t="30873" x="5949950" y="679450"/>
          <p14:tracePt t="30889" x="5962650" y="657225"/>
          <p14:tracePt t="30907" x="5978525" y="606425"/>
          <p14:tracePt t="30924" x="5978525" y="590550"/>
          <p14:tracePt t="30940" x="5978525" y="577850"/>
          <p14:tracePt t="30957" x="5978525" y="555625"/>
          <p14:tracePt t="30973" x="5978525" y="539750"/>
          <p14:tracePt t="30989" x="5969000" y="523875"/>
          <p14:tracePt t="31007" x="5953125" y="504825"/>
          <p14:tracePt t="31023" x="5927725" y="485775"/>
          <p14:tracePt t="31040" x="5911850" y="463550"/>
          <p14:tracePt t="31057" x="5864225" y="431800"/>
          <p14:tracePt t="31073" x="5807075" y="396875"/>
          <p14:tracePt t="31090" x="5749925" y="361950"/>
          <p14:tracePt t="31106" x="5603875" y="269875"/>
          <p14:tracePt t="31123" x="5470525" y="196850"/>
          <p14:tracePt t="31139" x="5359400" y="146050"/>
          <p14:tracePt t="31157" x="5219700" y="98425"/>
          <p14:tracePt t="31173" x="5124450" y="73025"/>
          <p14:tracePt t="31190" x="5029200" y="73025"/>
          <p14:tracePt t="31207" x="4918075" y="92075"/>
          <p14:tracePt t="31223" x="4854575" y="104775"/>
          <p14:tracePt t="31240" x="4787900" y="136525"/>
          <p14:tracePt t="31257" x="4679950" y="190500"/>
          <p14:tracePt t="31273" x="4635500" y="209550"/>
          <p14:tracePt t="31289" x="4587875" y="228600"/>
          <p14:tracePt t="31307" x="4540250" y="247650"/>
          <p14:tracePt t="31323" x="4514850" y="260350"/>
          <p14:tracePt t="31343" x="4473575" y="276225"/>
          <p14:tracePt t="31357" x="4448175" y="295275"/>
          <p14:tracePt t="31373" x="4419600" y="320675"/>
          <p14:tracePt t="31389" x="4384675" y="352425"/>
          <p14:tracePt t="31407" x="4333875" y="390525"/>
          <p14:tracePt t="31423" x="4295775" y="422275"/>
          <p14:tracePt t="31439" x="4270375" y="447675"/>
          <p14:tracePt t="31457" x="4225925" y="492125"/>
          <p14:tracePt t="31473" x="4200525" y="517525"/>
          <p14:tracePt t="31489" x="4168775" y="549275"/>
          <p14:tracePt t="31506" x="4140200" y="571500"/>
          <p14:tracePt t="31522" x="4130675" y="587375"/>
          <p14:tracePt t="31539" x="4111625" y="619125"/>
          <p14:tracePt t="31556" x="4095750" y="647700"/>
          <p14:tracePt t="31573" x="4083050" y="673100"/>
          <p14:tracePt t="31590" x="4073525" y="688975"/>
          <p14:tracePt t="31607" x="4054475" y="717550"/>
          <p14:tracePt t="31623" x="4054475" y="739775"/>
          <p14:tracePt t="31640" x="4054475" y="762000"/>
          <p14:tracePt t="31656" x="4057650" y="803275"/>
          <p14:tracePt t="31673" x="4076700" y="819150"/>
          <p14:tracePt t="31689" x="4086225" y="835025"/>
          <p14:tracePt t="31707" x="4102100" y="857250"/>
          <p14:tracePt t="31723" x="4111625" y="866775"/>
          <p14:tracePt t="31740" x="4127500" y="895350"/>
          <p14:tracePt t="31757" x="4143375" y="914400"/>
          <p14:tracePt t="31773" x="4156075" y="946150"/>
          <p14:tracePt t="31789" x="4165600" y="968375"/>
          <p14:tracePt t="31806" x="4191000" y="1019175"/>
          <p14:tracePt t="31822" x="4203700" y="1050925"/>
          <p14:tracePt t="31839" x="4216400" y="1079500"/>
          <p14:tracePt t="31856" x="4238625" y="1117600"/>
          <p14:tracePt t="31872" x="4238625" y="1146175"/>
          <p14:tracePt t="31889" x="4244975" y="1174750"/>
          <p14:tracePt t="31906" x="4264025" y="1238250"/>
          <p14:tracePt t="31922" x="4279900" y="1301750"/>
          <p14:tracePt t="31939" x="4292600" y="1365250"/>
          <p14:tracePt t="31956" x="4321175" y="1431925"/>
          <p14:tracePt t="31973" x="4333875" y="1476375"/>
          <p14:tracePt t="31990" x="4337050" y="1501775"/>
          <p14:tracePt t="32006" x="4343400" y="1539875"/>
          <p14:tracePt t="32023" x="4343400" y="1549400"/>
          <p14:tracePt t="32040" x="4343400" y="1562100"/>
          <p14:tracePt t="32056" x="4343400" y="1581150"/>
          <p14:tracePt t="32072" x="4343400" y="1590675"/>
          <p14:tracePt t="32090" x="4343400" y="1600200"/>
          <p14:tracePt t="32106" x="4343400" y="1609725"/>
          <p14:tracePt t="32123" x="4343400" y="1619250"/>
          <p14:tracePt t="32185" x="4343400" y="1625600"/>
          <p14:tracePt t="32199" x="4343400" y="1628775"/>
          <p14:tracePt t="32206" x="4343400" y="1635125"/>
          <p14:tracePt t="32223" x="4343400" y="1641475"/>
          <p14:tracePt t="32240" x="4343400" y="1651000"/>
          <p14:tracePt t="32256" x="4349750" y="1660525"/>
          <p14:tracePt t="32273" x="4352925" y="1673225"/>
          <p14:tracePt t="32292" x="4368800" y="1689100"/>
          <p14:tracePt t="32306" x="4375150" y="1698625"/>
          <p14:tracePt t="32323" x="4384675" y="1708150"/>
          <p14:tracePt t="32339" x="4397375" y="1736725"/>
          <p14:tracePt t="32356" x="4422775" y="1803400"/>
          <p14:tracePt t="32373" x="4429125" y="1866900"/>
          <p14:tracePt t="32390" x="4429125" y="1927225"/>
          <p14:tracePt t="32406" x="4403725" y="2009775"/>
          <p14:tracePt t="32423" x="4378325" y="2035175"/>
          <p14:tracePt t="32441" x="4337050" y="2079625"/>
          <p14:tracePt t="32456" x="4302125" y="2111375"/>
          <p14:tracePt t="32472" x="4257675" y="2124075"/>
          <p14:tracePt t="32490" x="4168775" y="2139950"/>
          <p14:tracePt t="32506" x="4117975" y="2139950"/>
          <p14:tracePt t="32522" x="4064000" y="2139950"/>
          <p14:tracePt t="32540" x="4048125" y="2139950"/>
          <p14:tracePt t="32834" x="4019550" y="2120900"/>
          <p14:tracePt t="32843" x="3959225" y="2095500"/>
          <p14:tracePt t="32857" x="3835400" y="2032000"/>
          <p14:tracePt t="32873" x="3635375" y="1987550"/>
          <p14:tracePt t="32890" x="3336925" y="1949450"/>
          <p14:tracePt t="32906" x="3121025" y="1952625"/>
          <p14:tracePt t="32923" x="2936875" y="1990725"/>
          <p14:tracePt t="32940" x="2708275" y="2073275"/>
          <p14:tracePt t="32956" x="2543175" y="2127250"/>
          <p14:tracePt t="32973" x="2432050" y="2181225"/>
          <p14:tracePt t="32990" x="2289175" y="2263775"/>
          <p14:tracePt t="33006" x="2197100" y="2320925"/>
          <p14:tracePt t="33023" x="2105025" y="2371725"/>
          <p14:tracePt t="33040" x="1974850" y="2454275"/>
          <p14:tracePt t="33056" x="1914525" y="2508250"/>
          <p14:tracePt t="33073" x="1841500" y="2562225"/>
          <p14:tracePt t="33090" x="1736725" y="2606675"/>
          <p14:tracePt t="33107" x="1670050" y="2638425"/>
          <p14:tracePt t="33123" x="1616075" y="2651125"/>
          <p14:tracePt t="33140" x="1527175" y="2663825"/>
          <p14:tracePt t="33156" x="1482725" y="2663825"/>
          <p14:tracePt t="33173" x="1431925" y="2663825"/>
          <p14:tracePt t="33190" x="1355725" y="2663825"/>
          <p14:tracePt t="33206" x="1311275" y="2663825"/>
          <p14:tracePt t="33223" x="1266825" y="2663825"/>
          <p14:tracePt t="33240" x="1235075" y="2663825"/>
          <p14:tracePt t="33257" x="1203325" y="2670175"/>
          <p14:tracePt t="33273" x="1181100" y="2676525"/>
          <p14:tracePt t="33290" x="1146175" y="2698750"/>
          <p14:tracePt t="33306" x="1130300" y="2705100"/>
          <p14:tracePt t="33322" x="1120775" y="2711450"/>
          <p14:tracePt t="33340" x="1098550" y="2714625"/>
          <p14:tracePt t="33356" x="1089025" y="2720975"/>
          <p14:tracePt t="33372" x="1079500" y="2724150"/>
          <p14:tracePt t="33390" x="1073150" y="2736850"/>
          <p14:tracePt t="33406" x="1073150" y="2749550"/>
          <p14:tracePt t="33423" x="1073150" y="2755900"/>
          <p14:tracePt t="33440" x="1073150" y="2759075"/>
          <p14:tracePt t="33456" x="1073150" y="2765425"/>
          <p14:tracePt t="33473" x="1079500" y="2765425"/>
          <p14:tracePt t="33490" x="1101725" y="2771775"/>
          <p14:tracePt t="33506" x="1130300" y="2771775"/>
          <p14:tracePt t="33523" x="1168400" y="2778125"/>
          <p14:tracePt t="33540" x="1216025" y="2778125"/>
          <p14:tracePt t="33556" x="1238250" y="2778125"/>
          <p14:tracePt t="33572" x="1254125" y="2778125"/>
          <p14:tracePt t="33590" x="1266825" y="2778125"/>
          <p14:tracePt t="33605" x="1276350" y="2778125"/>
          <p14:tracePt t="33623" x="1298575" y="2778125"/>
          <p14:tracePt t="33640" x="1317625" y="2778125"/>
          <p14:tracePt t="33656" x="1327150" y="2778125"/>
          <p14:tracePt t="33673" x="1343025" y="2778125"/>
          <p14:tracePt t="33690" x="1358900" y="2778125"/>
          <p14:tracePt t="33706" x="1368425" y="2778125"/>
          <p14:tracePt t="33722" x="1377950" y="2778125"/>
          <p14:tracePt t="33740" x="1403350" y="2778125"/>
          <p14:tracePt t="33756" x="1431925" y="2778125"/>
          <p14:tracePt t="33773" x="1476375" y="2778125"/>
          <p14:tracePt t="33790" x="1530350" y="2778125"/>
          <p14:tracePt t="33806" x="1552575" y="2778125"/>
          <p14:tracePt t="33823" x="1581150" y="2778125"/>
          <p14:tracePt t="33839" x="1622425" y="2778125"/>
          <p14:tracePt t="33855" x="1644650" y="2778125"/>
          <p14:tracePt t="33872" x="1689100" y="2778125"/>
          <p14:tracePt t="33890" x="1752600" y="2778125"/>
          <p14:tracePt t="33907" x="1781175" y="2778125"/>
          <p14:tracePt t="33923" x="1809750" y="2778125"/>
          <p14:tracePt t="33940" x="1825625" y="2778125"/>
          <p14:tracePt t="33957" x="1835150" y="2778125"/>
          <p14:tracePt t="33973" x="1844675" y="2778125"/>
          <p14:tracePt t="33989" x="1870075" y="2778125"/>
          <p14:tracePt t="34006" x="1879600" y="2781300"/>
          <p14:tracePt t="34023" x="1889125" y="2787650"/>
          <p14:tracePt t="34040" x="1911350" y="2797175"/>
          <p14:tracePt t="34057" x="1920875" y="2803525"/>
          <p14:tracePt t="34073" x="1924050" y="2803525"/>
          <p14:tracePt t="34090" x="1930400" y="2806700"/>
          <p14:tracePt t="34305" x="1990725" y="2806700"/>
          <p14:tracePt t="34312" x="2060575" y="2806700"/>
          <p14:tracePt t="34323" x="2139950" y="2806700"/>
          <p14:tracePt t="34340" x="2425700" y="2806700"/>
          <p14:tracePt t="34357" x="2574925" y="2806700"/>
          <p14:tracePt t="34373" x="2800350" y="2806700"/>
          <p14:tracePt t="34376" x="2905125" y="2816225"/>
          <p14:tracePt t="34389" x="3095625" y="2816225"/>
          <p14:tracePt t="34406" x="3346450" y="2825750"/>
          <p14:tracePt t="34422" x="3540125" y="2825750"/>
          <p14:tracePt t="34440" x="3838575" y="2809875"/>
          <p14:tracePt t="34456" x="4000500" y="2794000"/>
          <p14:tracePt t="34472" x="4130675" y="2765425"/>
          <p14:tracePt t="34490" x="4295775" y="2740025"/>
          <p14:tracePt t="34506" x="4368800" y="2727325"/>
          <p14:tracePt t="34523" x="4435475" y="2711450"/>
          <p14:tracePt t="34540" x="4514850" y="2686050"/>
          <p14:tracePt t="34556" x="4581525" y="2663825"/>
          <p14:tracePt t="34572" x="4657725" y="2641600"/>
          <p14:tracePt t="34590" x="4759325" y="2603500"/>
          <p14:tracePt t="34607" x="4829175" y="2574925"/>
          <p14:tracePt t="34623" x="4867275" y="2540000"/>
          <p14:tracePt t="34640" x="4940300" y="2501900"/>
          <p14:tracePt t="34656" x="4987925" y="2466975"/>
          <p14:tracePt t="34672" x="5013325" y="2441575"/>
          <p14:tracePt t="34689" x="5051425" y="2400300"/>
          <p14:tracePt t="34706" x="5064125" y="2374900"/>
          <p14:tracePt t="34723" x="5073650" y="2346325"/>
          <p14:tracePt t="34740" x="5080000" y="2324100"/>
          <p14:tracePt t="34757" x="5080000" y="2305050"/>
          <p14:tracePt t="34773" x="5080000" y="2295525"/>
          <p14:tracePt t="34790" x="5076825" y="2273300"/>
          <p14:tracePt t="34806" x="5067300" y="2251075"/>
          <p14:tracePt t="34822" x="5054600" y="2222500"/>
          <p14:tracePt t="34840" x="5010150" y="2162175"/>
          <p14:tracePt t="34855" x="4984750" y="2130425"/>
          <p14:tracePt t="34872" x="4953000" y="2098675"/>
          <p14:tracePt t="34874" x="4940300" y="2079625"/>
          <p14:tracePt t="34890" x="4914900" y="2057400"/>
          <p14:tracePt t="34905" x="4883150" y="2032000"/>
          <p14:tracePt t="34922" x="4857750" y="2000250"/>
          <p14:tracePt t="34939" x="4816475" y="1968500"/>
          <p14:tracePt t="34955" x="4778375" y="1936750"/>
          <p14:tracePt t="34972" x="4711700" y="1908175"/>
          <p14:tracePt t="34990" x="4610100" y="1870075"/>
          <p14:tracePt t="35007" x="4543425" y="1854200"/>
          <p14:tracePt t="35024" x="4464050" y="1835150"/>
          <p14:tracePt t="35040" x="4413250" y="1835150"/>
          <p14:tracePt t="35057" x="4368800" y="1828800"/>
          <p14:tracePt t="35074" x="4289425" y="1822450"/>
          <p14:tracePt t="35089" x="4219575" y="1822450"/>
          <p14:tracePt t="35106" x="4114800" y="1822450"/>
          <p14:tracePt t="35123" x="4022725" y="1822450"/>
          <p14:tracePt t="35140" x="3895725" y="1822450"/>
          <p14:tracePt t="35156" x="3841750" y="1822450"/>
          <p14:tracePt t="35174" x="3756025" y="1822450"/>
          <p14:tracePt t="35190" x="3698875" y="1822450"/>
          <p14:tracePt t="35206" x="3638550" y="1822450"/>
          <p14:tracePt t="35222" x="3578225" y="1822450"/>
          <p14:tracePt t="35239" x="3498850" y="1822450"/>
          <p14:tracePt t="35256" x="3432175" y="1822450"/>
          <p14:tracePt t="35274" x="3346450" y="1822450"/>
          <p14:tracePt t="35290" x="3282950" y="1825625"/>
          <p14:tracePt t="35306" x="3241675" y="1825625"/>
          <p14:tracePt t="35324" x="3171825" y="1831975"/>
          <p14:tracePt t="35340" x="3133725" y="1838325"/>
          <p14:tracePt t="35356" x="3089275" y="1851025"/>
          <p14:tracePt t="35372" x="3041650" y="1863725"/>
          <p14:tracePt t="35374" x="3032125" y="1870075"/>
          <p14:tracePt t="35389" x="3006725" y="1889125"/>
          <p14:tracePt t="35406" x="2990850" y="1898650"/>
          <p14:tracePt t="35424" x="2974975" y="1914525"/>
          <p14:tracePt t="35440" x="2971800" y="1924050"/>
          <p14:tracePt t="35456" x="2971800" y="1939925"/>
          <p14:tracePt t="35474" x="2971800" y="1952625"/>
          <p14:tracePt t="35490" x="2978150" y="1974850"/>
          <p14:tracePt t="35505" x="3009900" y="2006600"/>
          <p14:tracePt t="35522" x="3044825" y="2038350"/>
          <p14:tracePt t="35540" x="3114675" y="2111375"/>
          <p14:tracePt t="35556" x="3175000" y="2165350"/>
          <p14:tracePt t="35573" x="3254375" y="2222500"/>
          <p14:tracePt t="35589" x="3279775" y="2244725"/>
          <p14:tracePt t="35606" x="3311525" y="2276475"/>
          <p14:tracePt t="35623" x="3340100" y="2305050"/>
          <p14:tracePt t="35640" x="3355975" y="2324100"/>
          <p14:tracePt t="35656" x="3378200" y="2333625"/>
          <p14:tracePt t="35673" x="3422650" y="2352675"/>
          <p14:tracePt t="35690" x="3444875" y="2365375"/>
          <p14:tracePt t="35706" x="3482975" y="2384425"/>
          <p14:tracePt t="35724" x="3517900" y="2384425"/>
          <p14:tracePt t="35740" x="3559175" y="2384425"/>
          <p14:tracePt t="35756" x="3603625" y="2384425"/>
          <p14:tracePt t="35773" x="3667125" y="2384425"/>
          <p14:tracePt t="35789" x="3702050" y="2384425"/>
          <p14:tracePt t="35806" x="3746500" y="2384425"/>
          <p14:tracePt t="35823" x="3803650" y="2384425"/>
          <p14:tracePt t="35839" x="3832225" y="2384425"/>
          <p14:tracePt t="35857" x="3841750" y="2384425"/>
          <p14:tracePt t="35874" x="3854450" y="2384425"/>
          <p14:tracePt t="35938" x="3860800" y="2384425"/>
          <p14:tracePt t="35996" x="3867150" y="2384425"/>
          <p14:tracePt t="36031" x="3876675" y="2387600"/>
          <p14:tracePt t="36039" x="3879850" y="2393950"/>
          <p14:tracePt t="36046" x="3886200" y="2400300"/>
          <p14:tracePt t="36055" x="3892550" y="2403475"/>
          <p14:tracePt t="36073" x="3895725" y="2409825"/>
          <p14:tracePt t="44430" x="3873500" y="2425700"/>
          <p14:tracePt t="44437" x="3844925" y="2457450"/>
          <p14:tracePt t="44444" x="3800475" y="2498725"/>
          <p14:tracePt t="44455" x="3768725" y="2540000"/>
          <p14:tracePt t="44472" x="3625850" y="2711450"/>
          <p14:tracePt t="44488" x="3511550" y="2892425"/>
          <p14:tracePt t="44523" x="3267075" y="3346450"/>
          <p14:tracePt t="44561" x="3140075" y="3705225"/>
          <p14:tracePt t="44574" x="3098800" y="3816350"/>
          <p14:tracePt t="44590" x="3082925" y="3889375"/>
          <p14:tracePt t="44605" x="3076575" y="3952875"/>
          <p14:tracePt t="44622" x="3076575" y="4006850"/>
          <p14:tracePt t="44638" x="3076575" y="4029075"/>
          <p14:tracePt t="44655" x="3076575" y="4057650"/>
          <p14:tracePt t="44672" x="3076575" y="4073525"/>
          <p14:tracePt t="44689" x="3076575" y="4083050"/>
          <p14:tracePt t="44705" x="3076575" y="4092575"/>
          <p14:tracePt t="44721" x="3076575" y="4102100"/>
          <p14:tracePt t="44751" x="3076575" y="4095750"/>
          <p14:tracePt t="44758" x="3076575" y="4089400"/>
          <p14:tracePt t="44772" x="3076575" y="4060825"/>
          <p14:tracePt t="44788" x="3054350" y="3997325"/>
          <p14:tracePt t="44806" x="3006725" y="3908425"/>
          <p14:tracePt t="44823" x="2879725" y="3787775"/>
          <p14:tracePt t="44839" x="2774950" y="3721100"/>
          <p14:tracePt t="44855" x="2628900" y="3629025"/>
          <p14:tracePt t="44872" x="2466975" y="3540125"/>
          <p14:tracePt t="44888" x="2387600" y="3511550"/>
          <p14:tracePt t="44905" x="2305050" y="3502025"/>
          <p14:tracePt t="44922" x="2197100" y="3502025"/>
          <p14:tracePt t="44939" x="2127250" y="3505200"/>
          <p14:tracePt t="44956" x="2063750" y="3521075"/>
          <p14:tracePt t="44972" x="1997075" y="3546475"/>
          <p14:tracePt t="44989" x="1965325" y="3559175"/>
          <p14:tracePt t="45006" x="1943100" y="3571875"/>
          <p14:tracePt t="45009" x="1930400" y="3575050"/>
          <p14:tracePt t="45022" x="1908175" y="3594100"/>
          <p14:tracePt t="45039" x="1898650" y="3603625"/>
          <p14:tracePt t="45056" x="1885950" y="3613150"/>
          <p14:tracePt t="45072" x="1866900" y="3629025"/>
          <p14:tracePt t="45089" x="1857375" y="3644900"/>
          <p14:tracePt t="45105" x="1847850" y="3654425"/>
          <p14:tracePt t="45122" x="1831975" y="3670300"/>
          <p14:tracePt t="45138" x="1816100" y="3679825"/>
          <p14:tracePt t="45155" x="1806575" y="3695700"/>
          <p14:tracePt t="45171" x="1790700" y="3698875"/>
          <p14:tracePt t="45188" x="1781175" y="3705225"/>
          <p14:tracePt t="45205" x="1768475" y="3708400"/>
          <p14:tracePt t="45222" x="1752600" y="3708400"/>
          <p14:tracePt t="45239" x="1743075" y="3708400"/>
          <p14:tracePt t="45255" x="1733550" y="3708400"/>
          <p14:tracePt t="45271" x="1711325" y="3708400"/>
          <p14:tracePt t="45288" x="1692275" y="3708400"/>
          <p14:tracePt t="45305" x="1660525" y="3708400"/>
          <p14:tracePt t="45321" x="1622425" y="3708400"/>
          <p14:tracePt t="45338" x="1584325" y="3705225"/>
          <p14:tracePt t="45355" x="1562100" y="3705225"/>
          <p14:tracePt t="45372" x="1524000" y="3705225"/>
          <p14:tracePt t="45389" x="1511300" y="3705225"/>
          <p14:tracePt t="45405" x="1501775" y="3705225"/>
          <p14:tracePt t="45421" x="1482725" y="3705225"/>
          <p14:tracePt t="45438" x="1473200" y="3705225"/>
          <p14:tracePt t="45456" x="1466850" y="3705225"/>
          <p14:tracePt t="45494" x="1463675" y="3705225"/>
          <p14:tracePt t="45701" x="1463675" y="3695700"/>
          <p14:tracePt t="45708" x="1463675" y="3686175"/>
          <p14:tracePt t="45722" x="1479550" y="3638550"/>
          <p14:tracePt t="45738" x="1498600" y="3600450"/>
          <p14:tracePt t="45756" x="1524000" y="3575050"/>
          <p14:tracePt t="45772" x="1552575" y="3540125"/>
          <p14:tracePt t="45788" x="1562100" y="3530600"/>
          <p14:tracePt t="45805" x="1571625" y="3521075"/>
          <p14:tracePt t="45822" x="1606550" y="3505200"/>
          <p14:tracePt t="45838" x="1628775" y="3486150"/>
          <p14:tracePt t="45855" x="1660525" y="3460750"/>
          <p14:tracePt t="45872" x="1739900" y="3413125"/>
          <p14:tracePt t="45888" x="1806575" y="3384550"/>
          <p14:tracePt t="45905" x="1876425" y="3330575"/>
          <p14:tracePt t="45922" x="1958975" y="3248025"/>
          <p14:tracePt t="45939" x="2063750" y="3159125"/>
          <p14:tracePt t="45955" x="2244725" y="3044825"/>
          <p14:tracePt t="45972" x="2590800" y="2863850"/>
          <p14:tracePt t="45989" x="2879725" y="2714625"/>
          <p14:tracePt t="46006" x="3219450" y="2552700"/>
          <p14:tracePt t="46022" x="3406775" y="2489200"/>
          <p14:tracePt t="46039" x="3562350" y="2432050"/>
          <p14:tracePt t="46055" x="3670300" y="2400300"/>
          <p14:tracePt t="46072" x="3806825" y="2359025"/>
          <p14:tracePt t="46088" x="3870325" y="2346325"/>
          <p14:tracePt t="46105" x="3908425" y="2327275"/>
          <p14:tracePt t="46121" x="3943350" y="2320925"/>
          <p14:tracePt t="46138" x="3952875" y="2314575"/>
          <p14:tracePt t="46157" x="3968750" y="2314575"/>
          <p14:tracePt t="46265" x="3965575" y="2314575"/>
          <p14:tracePt t="46272" x="3962400" y="2314575"/>
          <p14:tracePt t="46289" x="3952875" y="2314575"/>
          <p14:tracePt t="46306" x="3917950" y="2305050"/>
          <p14:tracePt t="46322" x="3851275" y="2273300"/>
          <p14:tracePt t="46338" x="3759200" y="2216150"/>
          <p14:tracePt t="46356" x="3540125" y="2108200"/>
          <p14:tracePt t="46371" x="3397250" y="2044700"/>
          <p14:tracePt t="46388" x="3295650" y="1993900"/>
          <p14:tracePt t="46405" x="3216275" y="1962150"/>
          <p14:tracePt t="46422" x="3143250" y="1933575"/>
          <p14:tracePt t="46438" x="3111500" y="1914525"/>
          <p14:tracePt t="46456" x="3063875" y="1898650"/>
          <p14:tracePt t="46472" x="3025775" y="1885950"/>
          <p14:tracePt t="46488" x="3003550" y="1879600"/>
          <p14:tracePt t="46505" x="2974975" y="1879600"/>
          <p14:tracePt t="46522" x="2965450" y="1879600"/>
          <p14:tracePt t="46538" x="2955925" y="1879600"/>
          <p14:tracePt t="46556" x="2940050" y="1885950"/>
          <p14:tracePt t="46572" x="2927350" y="1895475"/>
          <p14:tracePt t="46589" x="2927350" y="1905000"/>
          <p14:tracePt t="46606" x="2927350" y="1927225"/>
          <p14:tracePt t="46622" x="2927350" y="1943100"/>
          <p14:tracePt t="46638" x="2962275" y="1981200"/>
          <p14:tracePt t="46654" x="3019425" y="2025650"/>
          <p14:tracePt t="46671" x="3101975" y="2098675"/>
          <p14:tracePt t="46688" x="3140075" y="2130425"/>
          <p14:tracePt t="46705" x="3171825" y="2149475"/>
          <p14:tracePt t="46722" x="3184525" y="2165350"/>
          <p14:tracePt t="46739" x="3197225" y="2181225"/>
          <p14:tracePt t="46755" x="3197225" y="2184400"/>
          <p14:tracePt t="48135" x="3181350" y="2216150"/>
          <p14:tracePt t="48141" x="3152775" y="2289175"/>
          <p14:tracePt t="48155" x="3070225" y="2457450"/>
          <p14:tracePt t="48172" x="2987675" y="2593975"/>
          <p14:tracePt t="48189" x="2905125" y="2730500"/>
          <p14:tracePt t="48205" x="2778125" y="2940050"/>
          <p14:tracePt t="48238" x="2603500" y="3149600"/>
          <p14:tracePt t="48272" x="2359025" y="3384550"/>
          <p14:tracePt t="48290" x="2225675" y="3482975"/>
          <p14:tracePt t="48307" x="2165350" y="3536950"/>
          <p14:tracePt t="48322" x="2117725" y="3565525"/>
          <p14:tracePt t="48338" x="2079625" y="3597275"/>
          <p14:tracePt t="48355" x="2022475" y="3616325"/>
          <p14:tracePt t="48371" x="1984375" y="3629025"/>
          <p14:tracePt t="48388" x="1939925" y="3641725"/>
          <p14:tracePt t="48405" x="1870075" y="3654425"/>
          <p14:tracePt t="48422" x="1825625" y="3654425"/>
          <p14:tracePt t="48439" x="1787525" y="3654425"/>
          <p14:tracePt t="48455" x="1727200" y="3654425"/>
          <p14:tracePt t="48472" x="1666875" y="3654425"/>
          <p14:tracePt t="48488" x="1597025" y="3654425"/>
          <p14:tracePt t="48504" x="1479550" y="3654425"/>
          <p14:tracePt t="48521" x="1435100" y="3654425"/>
          <p14:tracePt t="48538" x="1390650" y="3654425"/>
          <p14:tracePt t="48555" x="1330325" y="3660775"/>
          <p14:tracePt t="48572" x="1285875" y="3660775"/>
          <p14:tracePt t="48575" x="1273175" y="3667125"/>
          <p14:tracePt t="48588" x="1254125" y="3667125"/>
          <p14:tracePt t="48605" x="1200150" y="3667125"/>
          <p14:tracePt t="48621" x="1171575" y="3667125"/>
          <p14:tracePt t="48638" x="1149350" y="3667125"/>
          <p14:tracePt t="48654" x="1108075" y="3667125"/>
          <p14:tracePt t="48671" x="1098550" y="3667125"/>
          <p14:tracePt t="48688" x="1089025" y="3667125"/>
          <p14:tracePt t="48704" x="1069975" y="3667125"/>
          <p14:tracePt t="48721" x="1060450" y="3667125"/>
          <p14:tracePt t="48737" x="1050925" y="3667125"/>
          <p14:tracePt t="48755" x="1035050" y="3667125"/>
          <p14:tracePt t="48771" x="1019175" y="3667125"/>
          <p14:tracePt t="48788" x="1009650" y="3667125"/>
          <p14:tracePt t="49697" x="1060450" y="3667125"/>
          <p14:tracePt t="49704" x="1174750" y="3660775"/>
          <p14:tracePt t="49721" x="1368425" y="3660775"/>
          <p14:tracePt t="49742" x="1631950" y="3651250"/>
          <p14:tracePt t="49758" x="1825625" y="3641725"/>
          <p14:tracePt t="49774" x="2098675" y="3632200"/>
          <p14:tracePt t="49789" x="2282825" y="3632200"/>
          <p14:tracePt t="49822" x="2546350" y="3632200"/>
          <p14:tracePt t="49855" x="2790825" y="3632200"/>
          <p14:tracePt t="49872" x="2860675" y="3632200"/>
          <p14:tracePt t="49888" x="2978150" y="3625850"/>
          <p14:tracePt t="49904" x="3063875" y="3616325"/>
          <p14:tracePt t="49921" x="3133725" y="3616325"/>
          <p14:tracePt t="49938" x="3222625" y="3603625"/>
          <p14:tracePt t="49955" x="3286125" y="3597275"/>
          <p14:tracePt t="49972" x="3368675" y="3587750"/>
          <p14:tracePt t="49988" x="3479800" y="3565525"/>
          <p14:tracePt t="50005" x="3543300" y="3552825"/>
          <p14:tracePt t="50021" x="3609975" y="3530600"/>
          <p14:tracePt t="50038" x="3730625" y="3508375"/>
          <p14:tracePt t="50054" x="3797300" y="3486150"/>
          <p14:tracePt t="50071" x="3860800" y="3473450"/>
          <p14:tracePt t="50089" x="3933825" y="3444875"/>
          <p14:tracePt t="50105" x="3971925" y="3432175"/>
          <p14:tracePt t="50122" x="4016375" y="3425825"/>
          <p14:tracePt t="50139" x="4076700" y="3419475"/>
          <p14:tracePt t="50155" x="4137025" y="3419475"/>
          <p14:tracePt t="50171" x="4187825" y="3419475"/>
          <p14:tracePt t="50188" x="4257675" y="3419475"/>
          <p14:tracePt t="50204" x="4295775" y="3419475"/>
          <p14:tracePt t="50221" x="4346575" y="3419475"/>
          <p14:tracePt t="50238" x="4425950" y="3422650"/>
          <p14:tracePt t="50255" x="4486275" y="3432175"/>
          <p14:tracePt t="50272" x="4549775" y="3444875"/>
          <p14:tracePt t="50288" x="4635500" y="3473450"/>
          <p14:tracePt t="50304" x="4679950" y="3486150"/>
          <p14:tracePt t="50321" x="4705350" y="3502025"/>
          <p14:tracePt t="50338" x="4746625" y="3521075"/>
          <p14:tracePt t="50355" x="4772025" y="3540125"/>
          <p14:tracePt t="50372" x="4787900" y="3549650"/>
          <p14:tracePt t="50388" x="4806950" y="3565525"/>
          <p14:tracePt t="50405" x="4816475" y="3575050"/>
          <p14:tracePt t="50422" x="4832350" y="3584575"/>
          <p14:tracePt t="50438" x="4845050" y="3584575"/>
          <p14:tracePt t="50455" x="4854575" y="3584575"/>
          <p14:tracePt t="50470" x="4857750" y="3584575"/>
          <p14:tracePt t="50488" x="4857750" y="3590925"/>
          <p14:tracePt t="50824" x="4864100" y="3597275"/>
          <p14:tracePt t="50838" x="4867275" y="3597275"/>
          <p14:tracePt t="50844" x="4873625" y="3600450"/>
          <p14:tracePt t="50854" x="4876800" y="3606800"/>
          <p14:tracePt t="50888" x="4908550" y="3619500"/>
          <p14:tracePt t="50921" x="4927600" y="3644900"/>
          <p14:tracePt t="50938" x="4949825" y="3660775"/>
          <p14:tracePt t="50955" x="4959350" y="3667125"/>
          <p14:tracePt t="50972" x="4968875" y="3670300"/>
          <p14:tracePt t="50988" x="4981575" y="3686175"/>
          <p14:tracePt t="51004" x="4997450" y="3686175"/>
          <p14:tracePt t="51020" x="5003800" y="3692525"/>
          <p14:tracePt t="51038" x="5013325" y="3695700"/>
          <p14:tracePt t="51055" x="5013325" y="3702050"/>
          <p14:tracePt t="51072" x="5016500" y="3705225"/>
          <p14:tracePt t="51088" x="5022850" y="3705225"/>
          <p14:tracePt t="51130" x="5022850" y="3711575"/>
          <p14:tracePt t="51332" x="5019675" y="3714750"/>
          <p14:tracePt t="51338" x="5016500" y="3721100"/>
          <p14:tracePt t="51355" x="5006975" y="3721100"/>
          <p14:tracePt t="51372" x="4972050" y="3736975"/>
          <p14:tracePt t="51388" x="4940300" y="3756025"/>
          <p14:tracePt t="51404" x="4895850" y="3768725"/>
          <p14:tracePt t="51420" x="4835525" y="3781425"/>
          <p14:tracePt t="51437" x="4743450" y="3803650"/>
          <p14:tracePt t="51454" x="4670425" y="3825875"/>
          <p14:tracePt t="51471" x="4575175" y="3832225"/>
          <p14:tracePt t="51488" x="4343400" y="3860800"/>
          <p14:tracePt t="51505" x="4181475" y="3879850"/>
          <p14:tracePt t="51522" x="3902075" y="3914775"/>
          <p14:tracePt t="51538" x="3752850" y="3933825"/>
          <p14:tracePt t="51555" x="3590925" y="3949700"/>
          <p14:tracePt t="51571" x="3333750" y="4016375"/>
          <p14:tracePt t="51588" x="3136900" y="4054475"/>
          <p14:tracePt t="51605" x="2936875" y="4098925"/>
          <p14:tracePt t="51609" x="2857500" y="4117975"/>
          <p14:tracePt t="51622" x="2692400" y="4156075"/>
          <p14:tracePt t="51638" x="2559050" y="4197350"/>
          <p14:tracePt t="51655" x="2463800" y="4222750"/>
          <p14:tracePt t="51672" x="2359025" y="4260850"/>
          <p14:tracePt t="51687" x="2270125" y="4283075"/>
          <p14:tracePt t="51704" x="2184400" y="4314825"/>
          <p14:tracePt t="51720" x="2073275" y="4359275"/>
          <p14:tracePt t="51738" x="1946275" y="4406900"/>
          <p14:tracePt t="51754" x="1857375" y="4448175"/>
          <p14:tracePt t="51772" x="1739900" y="4502150"/>
          <p14:tracePt t="51788" x="1720850" y="4514850"/>
          <p14:tracePt t="52237" x="1692275" y="4514850"/>
          <p14:tracePt t="52243" x="1666875" y="4514850"/>
          <p14:tracePt t="52254" x="1641475" y="4521200"/>
          <p14:tracePt t="52271" x="1577975" y="4540250"/>
          <p14:tracePt t="52287" x="1539875" y="4552950"/>
          <p14:tracePt t="52305" x="1495425" y="4565650"/>
          <p14:tracePt t="52321" x="1431925" y="4591050"/>
          <p14:tracePt t="52354" x="1317625" y="4619625"/>
          <p14:tracePt t="52387" x="1228725" y="4657725"/>
          <p14:tracePt t="52404" x="1196975" y="4667250"/>
          <p14:tracePt t="52421" x="1162050" y="4673600"/>
          <p14:tracePt t="52437" x="1133475" y="4679950"/>
          <p14:tracePt t="52454" x="1111250" y="4679950"/>
          <p14:tracePt t="52471" x="1063625" y="4679950"/>
          <p14:tracePt t="52488" x="1041400" y="4679950"/>
          <p14:tracePt t="52504" x="1012825" y="4679950"/>
          <p14:tracePt t="52521" x="987425" y="4679950"/>
          <p14:tracePt t="52537" x="971550" y="4679950"/>
          <p14:tracePt t="52555" x="962025" y="4679950"/>
          <p14:tracePt t="52571" x="946150" y="4679950"/>
          <p14:tracePt t="52685" x="949325" y="4679950"/>
          <p14:tracePt t="52692" x="952500" y="4679950"/>
          <p14:tracePt t="52715" x="958850" y="4679950"/>
          <p14:tracePt t="52808" x="962025" y="4679950"/>
          <p14:tracePt t="52815" x="968375" y="4679950"/>
          <p14:tracePt t="52822" x="971550" y="4679950"/>
          <p14:tracePt t="52838" x="987425" y="4679950"/>
          <p14:tracePt t="52855" x="996950" y="4679950"/>
          <p14:tracePt t="52871" x="1012825" y="4679950"/>
          <p14:tracePt t="52887" x="1022350" y="4679950"/>
          <p14:tracePt t="52921" x="1041400" y="4679950"/>
          <p14:tracePt t="52937" x="1050925" y="4679950"/>
          <p14:tracePt t="52954" x="1066800" y="4679950"/>
          <p14:tracePt t="52971" x="1152525" y="4676775"/>
          <p14:tracePt t="52987" x="1206500" y="4670425"/>
          <p14:tracePt t="53004" x="1266825" y="4670425"/>
          <p14:tracePt t="53021" x="1336675" y="4670425"/>
          <p14:tracePt t="53038" x="1371600" y="4670425"/>
          <p14:tracePt t="53055" x="1416050" y="4670425"/>
          <p14:tracePt t="53070" x="1498600" y="4651375"/>
          <p14:tracePt t="53087" x="1584325" y="4625975"/>
          <p14:tracePt t="53105" x="1670050" y="4610100"/>
          <p14:tracePt t="53121" x="1793875" y="4587875"/>
          <p14:tracePt t="53138" x="1879600" y="4572000"/>
          <p14:tracePt t="53155" x="1952625" y="4572000"/>
          <p14:tracePt t="53158" x="1978025" y="4572000"/>
          <p14:tracePt t="53171" x="2035175" y="4572000"/>
          <p14:tracePt t="53188" x="2089150" y="4572000"/>
          <p14:tracePt t="53204" x="2149475" y="4572000"/>
          <p14:tracePt t="53220" x="2235200" y="4572000"/>
          <p14:tracePt t="53237" x="2295525" y="4575175"/>
          <p14:tracePt t="53254" x="2355850" y="4575175"/>
          <p14:tracePt t="53271" x="2425700" y="4575175"/>
          <p14:tracePt t="53288" x="2479675" y="4575175"/>
          <p14:tracePt t="53305" x="2530475" y="4575175"/>
          <p14:tracePt t="53321" x="2625725" y="4575175"/>
          <p14:tracePt t="53337" x="2701925" y="4565650"/>
          <p14:tracePt t="53354" x="2765425" y="4549775"/>
          <p14:tracePt t="53370" x="2854325" y="4530725"/>
          <p14:tracePt t="53387" x="2940050" y="4514850"/>
          <p14:tracePt t="53405" x="3003550" y="4498975"/>
          <p14:tracePt t="53421" x="3114675" y="4476750"/>
          <p14:tracePt t="53438" x="3178175" y="4464050"/>
          <p14:tracePt t="53455" x="3232150" y="4451350"/>
          <p14:tracePt t="53471" x="3333750" y="4419600"/>
          <p14:tracePt t="53487" x="3409950" y="4406900"/>
          <p14:tracePt t="53504" x="3470275" y="4400550"/>
          <p14:tracePt t="53521" x="3540125" y="4400550"/>
          <p14:tracePt t="53537" x="3578225" y="4394200"/>
          <p14:tracePt t="53554" x="3613150" y="4394200"/>
          <p14:tracePt t="53571" x="3654425" y="4394200"/>
          <p14:tracePt t="53587" x="3676650" y="4394200"/>
          <p14:tracePt t="53606" x="3708400" y="4394200"/>
          <p14:tracePt t="53621" x="3717925" y="4394200"/>
          <p14:tracePt t="53637" x="3727450" y="4394200"/>
          <p14:tracePt t="53654" x="3736975" y="4394200"/>
          <p14:tracePt t="53671" x="3752850" y="4394200"/>
          <p14:tracePt t="53687" x="3759200" y="4394200"/>
          <p14:tracePt t="54570" x="3781425" y="4394200"/>
          <p14:tracePt t="54577" x="3806825" y="4394200"/>
          <p14:tracePt t="54588" x="3841750" y="4394200"/>
          <p14:tracePt t="54605" x="3949700" y="4378325"/>
          <p14:tracePt t="54621" x="4048125" y="4362450"/>
          <p14:tracePt t="54638" x="4117975" y="4362450"/>
          <p14:tracePt t="54654" x="4213225" y="4362450"/>
          <p14:tracePt t="54687" x="4375150" y="4362450"/>
          <p14:tracePt t="54721" x="4540250" y="4362450"/>
          <p14:tracePt t="54737" x="4610100" y="4362450"/>
          <p14:tracePt t="54754" x="4737100" y="4362450"/>
          <p14:tracePt t="54771" x="4841875" y="4362450"/>
          <p14:tracePt t="54787" x="4892675" y="4362450"/>
          <p14:tracePt t="54804" x="5006975" y="4362450"/>
          <p14:tracePt t="54820" x="5086350" y="4362450"/>
          <p14:tracePt t="54838" x="5172075" y="4368800"/>
          <p14:tracePt t="54855" x="5257800" y="4375150"/>
          <p14:tracePt t="54871" x="5318125" y="4375150"/>
          <p14:tracePt t="54888" x="5391150" y="4381500"/>
          <p14:tracePt t="54904" x="5495925" y="4381500"/>
          <p14:tracePt t="54920" x="5565775" y="4381500"/>
          <p14:tracePt t="54937" x="5610225" y="4381500"/>
          <p14:tracePt t="54954" x="5673725" y="4387850"/>
          <p14:tracePt t="54971" x="5718175" y="4400550"/>
          <p14:tracePt t="54988" x="5762625" y="4400550"/>
          <p14:tracePt t="55005" x="5826125" y="4413250"/>
          <p14:tracePt t="55021" x="5864225" y="4419600"/>
          <p14:tracePt t="55038" x="5908675" y="4419600"/>
          <p14:tracePt t="55054" x="5956300" y="4419600"/>
          <p14:tracePt t="55070" x="5978525" y="4425950"/>
          <p14:tracePt t="55087" x="6013450" y="4432300"/>
          <p14:tracePt t="55104" x="6070600" y="4432300"/>
          <p14:tracePt t="55120" x="6092825" y="4432300"/>
          <p14:tracePt t="55138" x="6121400" y="4438650"/>
          <p14:tracePt t="55154" x="6153150" y="4438650"/>
          <p14:tracePt t="55171" x="6184900" y="4438650"/>
          <p14:tracePt t="55187" x="6194425" y="4438650"/>
          <p14:tracePt t="55204" x="6207125" y="4438650"/>
          <p14:tracePt t="55220" x="6223000" y="4438650"/>
          <p14:tracePt t="55237" x="6232525" y="4438650"/>
          <p14:tracePt t="55253" x="6238875" y="4438650"/>
          <p14:tracePt t="55270" x="6242050" y="4438650"/>
          <p14:tracePt t="55287" x="6248400" y="4448175"/>
          <p14:tracePt t="55355" x="6248400" y="4454525"/>
          <p14:tracePt t="55869" x="6213475" y="4454525"/>
          <p14:tracePt t="55876" x="6156325" y="4454525"/>
          <p14:tracePt t="55887" x="6076950" y="4454525"/>
          <p14:tracePt t="55904" x="5867400" y="4470400"/>
          <p14:tracePt t="55924" x="5689600" y="4495800"/>
          <p14:tracePt t="55937" x="5607050" y="4505325"/>
          <p14:tracePt t="55970" x="5267325" y="4556125"/>
          <p14:tracePt t="56004" x="4810125" y="4594225"/>
          <p14:tracePt t="56025" x="4530725" y="4632325"/>
          <p14:tracePt t="56039" x="4368800" y="4657725"/>
          <p14:tracePt t="56053" x="4184650" y="4695825"/>
          <p14:tracePt t="56070" x="4019550" y="4730750"/>
          <p14:tracePt t="56088" x="3797300" y="4768850"/>
          <p14:tracePt t="56104" x="3635375" y="4784725"/>
          <p14:tracePt t="56121" x="3495675" y="4813300"/>
          <p14:tracePt t="56138" x="3295650" y="4838700"/>
          <p14:tracePt t="56154" x="3168650" y="4845050"/>
          <p14:tracePt t="56171" x="3073400" y="4845050"/>
          <p14:tracePt t="56188" x="2974975" y="4860925"/>
          <p14:tracePt t="56203" x="2908300" y="4883150"/>
          <p14:tracePt t="56220" x="2844800" y="4895850"/>
          <p14:tracePt t="56238" x="2711450" y="4921250"/>
          <p14:tracePt t="56254" x="2625725" y="4937125"/>
          <p14:tracePt t="56270" x="2527300" y="4968875"/>
          <p14:tracePt t="56288" x="2371725" y="5000625"/>
          <p14:tracePt t="56304" x="2286000" y="5016500"/>
          <p14:tracePt t="56320" x="2200275" y="5041900"/>
          <p14:tracePt t="56338" x="2076450" y="5064125"/>
          <p14:tracePt t="56354" x="2003425" y="5080000"/>
          <p14:tracePt t="56370" x="1927225" y="5092700"/>
          <p14:tracePt t="56388" x="1857375" y="5111750"/>
          <p14:tracePt t="56404" x="1819275" y="5124450"/>
          <p14:tracePt t="56421" x="1774825" y="5137150"/>
          <p14:tracePt t="56437" x="1711325" y="5156200"/>
          <p14:tracePt t="56454" x="1657350" y="5172075"/>
          <p14:tracePt t="56470" x="1603375" y="5191125"/>
          <p14:tracePt t="56487" x="1536700" y="5216525"/>
          <p14:tracePt t="56504" x="1508125" y="5229225"/>
          <p14:tracePt t="56520" x="1476375" y="5248275"/>
          <p14:tracePt t="56538" x="1441450" y="5264150"/>
          <p14:tracePt t="56554" x="1425575" y="5276850"/>
          <p14:tracePt t="56570" x="1409700" y="5286375"/>
          <p14:tracePt t="56588" x="1393825" y="5289550"/>
          <p14:tracePt t="56603" x="1384300" y="5302250"/>
          <p14:tracePt t="56620" x="1368425" y="5302250"/>
          <p14:tracePt t="56637" x="1355725" y="5305425"/>
          <p14:tracePt t="56653" x="1343025" y="5305425"/>
          <p14:tracePt t="56670" x="1333500" y="5311775"/>
          <p14:tracePt t="56687" x="1314450" y="5311775"/>
          <p14:tracePt t="56704" x="1304925" y="5311775"/>
          <p14:tracePt t="56720" x="1295400" y="5311775"/>
          <p14:tracePt t="56737" x="1276350" y="5311775"/>
          <p14:tracePt t="56753" x="1263650" y="5311775"/>
          <p14:tracePt t="56770" x="1254125" y="5311775"/>
          <p14:tracePt t="56787" x="1244600" y="5311775"/>
          <p14:tracePt t="56995" x="1289050" y="5318125"/>
          <p14:tracePt t="57002" x="1358900" y="5327650"/>
          <p14:tracePt t="57009" x="1419225" y="5334000"/>
          <p14:tracePt t="57020" x="1454150" y="5343525"/>
          <p14:tracePt t="57037" x="1609725" y="5365750"/>
          <p14:tracePt t="57054" x="1749425" y="5375275"/>
          <p14:tracePt t="57071" x="1841500" y="5375275"/>
          <p14:tracePt t="57088" x="1949450" y="5375275"/>
          <p14:tracePt t="57104" x="2041525" y="5375275"/>
          <p14:tracePt t="57120" x="2136775" y="5362575"/>
          <p14:tracePt t="57137" x="2219325" y="5349875"/>
          <p14:tracePt t="57153" x="2257425" y="5343525"/>
          <p14:tracePt t="57170" x="2279650" y="5343525"/>
          <p14:tracePt t="57188" x="2311400" y="5343525"/>
          <p14:tracePt t="57204" x="2320925" y="5337175"/>
          <p14:tracePt t="57221" x="2336800" y="5337175"/>
          <p14:tracePt t="57238" x="2371725" y="5337175"/>
          <p14:tracePt t="57254" x="2390775" y="5337175"/>
          <p14:tracePt t="57270" x="2416175" y="5324475"/>
          <p14:tracePt t="57287" x="2463800" y="5321300"/>
          <p14:tracePt t="57303" x="2501900" y="5314950"/>
          <p14:tracePt t="57321" x="2530475" y="5308600"/>
          <p14:tracePt t="57338" x="2581275" y="5289550"/>
          <p14:tracePt t="57354" x="2609850" y="5289550"/>
          <p14:tracePt t="57371" x="2632075" y="5283200"/>
          <p14:tracePt t="57388" x="2673350" y="5276850"/>
          <p14:tracePt t="57404" x="2695575" y="5276850"/>
          <p14:tracePt t="57420" x="2724150" y="5276850"/>
          <p14:tracePt t="57437" x="2759075" y="5276850"/>
          <p14:tracePt t="57453" x="2778125" y="5276850"/>
          <p14:tracePt t="57470" x="2790825" y="5276850"/>
          <p14:tracePt t="57488" x="2809875" y="5276850"/>
          <p14:tracePt t="57504" x="2819400" y="5276850"/>
          <p14:tracePt t="57521" x="2835275" y="5276850"/>
          <p14:tracePt t="57538" x="2847975" y="5276850"/>
          <p14:tracePt t="58872" x="2889250" y="5295900"/>
          <p14:tracePt t="58880" x="2962275" y="5321300"/>
          <p14:tracePt t="58888" x="3054350" y="5340350"/>
          <p14:tracePt t="58904" x="3238500" y="5378450"/>
          <p14:tracePt t="58921" x="3546475" y="5387975"/>
          <p14:tracePt t="58941" x="3819525" y="5359400"/>
          <p14:tracePt t="58953" x="4210050" y="5273675"/>
          <p14:tracePt t="58988" x="5159375" y="5086350"/>
          <p14:tracePt t="59022" x="5899150" y="5064125"/>
          <p14:tracePt t="59039" x="6127750" y="5070475"/>
          <p14:tracePt t="59055" x="6311900" y="5089525"/>
          <p14:tracePt t="59070" x="6575425" y="5124450"/>
          <p14:tracePt t="59087" x="6696075" y="5143500"/>
          <p14:tracePt t="59103" x="6813550" y="5159375"/>
          <p14:tracePt t="59120" x="6940550" y="5168900"/>
          <p14:tracePt t="59137" x="7092950" y="5175250"/>
          <p14:tracePt t="59154" x="7185025" y="5175250"/>
          <p14:tracePt t="59171" x="7337425" y="5175250"/>
          <p14:tracePt t="59187" x="7416800" y="5175250"/>
          <p14:tracePt t="59203" x="7489825" y="5175250"/>
          <p14:tracePt t="59220" x="7585075" y="5175250"/>
          <p14:tracePt t="59236" x="7635875" y="5172075"/>
          <p14:tracePt t="59253" x="7689850" y="5159375"/>
          <p14:tracePt t="59271" x="7747000" y="5146675"/>
          <p14:tracePt t="59287" x="7775575" y="5140325"/>
          <p14:tracePt t="59304" x="7794625" y="5133975"/>
          <p14:tracePt t="59308" x="7797800" y="5133975"/>
          <p14:tracePt t="59321" x="7807325" y="5133975"/>
          <p14:tracePt t="59337" x="7813675" y="5133975"/>
          <p14:tracePt t="59614" x="7810500" y="5133975"/>
          <p14:tracePt t="59620" x="7807325" y="5133975"/>
          <p14:tracePt t="59636" x="7797800" y="5133975"/>
          <p14:tracePt t="59654" x="7785100" y="5137150"/>
          <p14:tracePt t="59671" x="7775575" y="5146675"/>
          <p14:tracePt t="59784" x="7775575" y="5153025"/>
          <p14:tracePt t="59792" x="7775575" y="5156200"/>
          <p14:tracePt t="59803" x="7781925" y="5162550"/>
          <p14:tracePt t="59820" x="7804150" y="5178425"/>
          <p14:tracePt t="59837" x="7848600" y="5191125"/>
          <p14:tracePt t="59854" x="7880350" y="5203825"/>
          <p14:tracePt t="59871" x="7921625" y="5226050"/>
          <p14:tracePt t="59887" x="7947025" y="5238750"/>
          <p14:tracePt t="59903" x="7962900" y="5248275"/>
          <p14:tracePt t="59920" x="7975600" y="5264150"/>
          <p14:tracePt t="59936" x="7985125" y="5267325"/>
          <p14:tracePt t="59953" x="7994650" y="5283200"/>
          <p14:tracePt t="59970" x="8016875" y="5292725"/>
          <p14:tracePt t="59987" x="8026400" y="5305425"/>
          <p14:tracePt t="60004" x="8035925" y="5305425"/>
          <p14:tracePt t="60021" x="8035925" y="5308600"/>
          <p14:tracePt t="60392" x="8032750" y="5308600"/>
          <p14:tracePt t="60400" x="8029575" y="5308600"/>
          <p14:tracePt t="60408" x="8023225" y="5308600"/>
          <p14:tracePt t="60421" x="8004175" y="5308600"/>
          <p14:tracePt t="60453" x="7943850" y="5308600"/>
          <p14:tracePt t="60487" x="7791450" y="5292725"/>
          <p14:tracePt t="60504" x="7651750" y="5273675"/>
          <p14:tracePt t="60521" x="7388225" y="5267325"/>
          <p14:tracePt t="60537" x="7204075" y="5270500"/>
          <p14:tracePt t="60553" x="7029450" y="5299075"/>
          <p14:tracePt t="60570" x="6826250" y="5362575"/>
          <p14:tracePt t="60587" x="6677025" y="5387975"/>
          <p14:tracePt t="60603" x="6534150" y="5413375"/>
          <p14:tracePt t="60620" x="6346825" y="5448300"/>
          <p14:tracePt t="60636" x="6172200" y="5476875"/>
          <p14:tracePt t="60653" x="6029325" y="5511800"/>
          <p14:tracePt t="60671" x="5727700" y="5588000"/>
          <p14:tracePt t="60687" x="5540375" y="5654675"/>
          <p14:tracePt t="60705" x="5334000" y="5743575"/>
          <p14:tracePt t="60720" x="5200650" y="5778500"/>
          <p14:tracePt t="60737" x="5089525" y="5819775"/>
          <p14:tracePt t="60753" x="5013325" y="5851525"/>
          <p14:tracePt t="60770" x="4921250" y="5889625"/>
          <p14:tracePt t="60786" x="4857750" y="5902325"/>
          <p14:tracePt t="60803" x="4797425" y="5902325"/>
          <p14:tracePt t="60820" x="4727575" y="5902325"/>
          <p14:tracePt t="60837" x="4689475" y="5902325"/>
          <p14:tracePt t="60840" x="4664075" y="5902325"/>
          <p14:tracePt t="60854" x="4629150" y="5902325"/>
          <p14:tracePt t="60869" x="4584700" y="5902325"/>
          <p14:tracePt t="60887" x="4530725" y="5902325"/>
          <p14:tracePt t="60903" x="4470400" y="5899150"/>
          <p14:tracePt t="60920" x="4406900" y="5873750"/>
          <p14:tracePt t="60937" x="4359275" y="57816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85813" y="0"/>
            <a:ext cx="7620000" cy="428625"/>
          </a:xfrm>
        </p:spPr>
        <p:txBody>
          <a:bodyPr/>
          <a:lstStyle/>
          <a:p>
            <a:pPr eaLnBrk="1" hangingPunct="1"/>
            <a:r>
              <a:rPr lang="fr-CH" altLang="fr-FR" sz="2800" b="1" i="1" smtClean="0">
                <a:solidFill>
                  <a:srgbClr val="FF0000"/>
                </a:solidFill>
              </a:rPr>
              <a:t>Caryophyllaceae</a:t>
            </a:r>
            <a:endParaRPr lang="fr-FR" altLang="fr-FR" sz="2800" b="1" i="1" smtClean="0">
              <a:solidFill>
                <a:srgbClr val="FF0000"/>
              </a:solidFill>
            </a:endParaRPr>
          </a:p>
        </p:txBody>
      </p:sp>
      <p:sp>
        <p:nvSpPr>
          <p:cNvPr id="15363" name="Rectangle 4"/>
          <p:cNvSpPr>
            <a:spLocks noChangeArrowheads="1"/>
          </p:cNvSpPr>
          <p:nvPr/>
        </p:nvSpPr>
        <p:spPr bwMode="auto">
          <a:xfrm>
            <a:off x="0" y="785813"/>
            <a:ext cx="9144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just"/>
            <a:r>
              <a:rPr lang="fr-FR" altLang="fr-FR" sz="2000" dirty="0">
                <a:cs typeface="Times New Roman" panose="02020603050405020304" pitchFamily="18" charset="0"/>
              </a:rPr>
              <a:t>Bien qu’elle constitue, par sa richesse spécifique, la quatrième famille végétale marocaine, elle occupe cependant un faible volume du paysage. Sur la base de certains caractères végétatifs et reproducteurs on distingue </a:t>
            </a:r>
            <a:r>
              <a:rPr lang="fr-FR" altLang="fr-FR" sz="2000" dirty="0">
                <a:solidFill>
                  <a:srgbClr val="FF0000"/>
                </a:solidFill>
                <a:cs typeface="Times New Roman" panose="02020603050405020304" pitchFamily="18" charset="0"/>
              </a:rPr>
              <a:t>3 sous-familles (tableau suivant).</a:t>
            </a:r>
            <a:endParaRPr lang="fr-FR" altLang="fr-FR" sz="2000" dirty="0">
              <a:solidFill>
                <a:srgbClr val="FF0000"/>
              </a:solidFill>
            </a:endParaRPr>
          </a:p>
          <a:p>
            <a:pPr eaLnBrk="1" hangingPunct="1"/>
            <a:r>
              <a:rPr lang="fr-CH" altLang="fr-FR" sz="2000" dirty="0">
                <a:cs typeface="Times New Roman" panose="02020603050405020304" pitchFamily="18" charset="0"/>
              </a:rPr>
              <a:t>La </a:t>
            </a:r>
            <a:r>
              <a:rPr lang="fr-CH" altLang="fr-FR" sz="2000" dirty="0" err="1">
                <a:cs typeface="Times New Roman" panose="02020603050405020304" pitchFamily="18" charset="0"/>
              </a:rPr>
              <a:t>fam</a:t>
            </a:r>
            <a:r>
              <a:rPr lang="fr-CH" altLang="fr-FR" sz="2000" dirty="0">
                <a:cs typeface="Times New Roman" panose="02020603050405020304" pitchFamily="18" charset="0"/>
              </a:rPr>
              <a:t>. des Caryophyllacées regroupe des plantes herbacées à </a:t>
            </a:r>
            <a:r>
              <a:rPr lang="fr-CH" altLang="fr-FR" sz="2000" dirty="0" err="1">
                <a:solidFill>
                  <a:srgbClr val="0070C0"/>
                </a:solidFill>
              </a:rPr>
              <a:t>anthocyances</a:t>
            </a:r>
            <a:r>
              <a:rPr lang="fr-CH" altLang="fr-FR" sz="2000" dirty="0">
                <a:solidFill>
                  <a:srgbClr val="0070C0"/>
                </a:solidFill>
              </a:rPr>
              <a:t> </a:t>
            </a:r>
            <a:r>
              <a:rPr lang="fr-CH" altLang="fr-FR" sz="2000" dirty="0">
                <a:cs typeface="Times New Roman" panose="02020603050405020304" pitchFamily="18" charset="0"/>
              </a:rPr>
              <a:t>dont la </a:t>
            </a:r>
            <a:r>
              <a:rPr lang="fr-CH" altLang="fr-FR" sz="2000" dirty="0">
                <a:solidFill>
                  <a:srgbClr val="FF0000"/>
                </a:solidFill>
                <a:cs typeface="Times New Roman" panose="02020603050405020304" pitchFamily="18" charset="0"/>
              </a:rPr>
              <a:t>tige </a:t>
            </a:r>
            <a:r>
              <a:rPr lang="fr-FR" altLang="fr-FR" sz="2000" dirty="0">
                <a:solidFill>
                  <a:srgbClr val="FF0000"/>
                </a:solidFill>
                <a:cs typeface="Times New Roman" panose="02020603050405020304" pitchFamily="18" charset="0"/>
              </a:rPr>
              <a:t>à nœuds renflés </a:t>
            </a:r>
            <a:r>
              <a:rPr lang="fr-FR" altLang="fr-FR" sz="2000" dirty="0">
                <a:cs typeface="Times New Roman" panose="02020603050405020304" pitchFamily="18" charset="0"/>
              </a:rPr>
              <a:t>portant des </a:t>
            </a:r>
            <a:r>
              <a:rPr lang="fr-FR" altLang="fr-FR" sz="2000" dirty="0">
                <a:solidFill>
                  <a:srgbClr val="FF0000"/>
                </a:solidFill>
                <a:cs typeface="Times New Roman" panose="02020603050405020304" pitchFamily="18" charset="0"/>
              </a:rPr>
              <a:t>f. généralement opposées stipulées ou </a:t>
            </a:r>
            <a:r>
              <a:rPr lang="fr-FR" altLang="fr-FR" sz="2000" dirty="0" err="1">
                <a:solidFill>
                  <a:srgbClr val="FF0000"/>
                </a:solidFill>
                <a:cs typeface="Times New Roman" panose="02020603050405020304" pitchFamily="18" charset="0"/>
              </a:rPr>
              <a:t>astipulées</a:t>
            </a:r>
            <a:r>
              <a:rPr lang="fr-FR" altLang="fr-FR" sz="2000" dirty="0">
                <a:solidFill>
                  <a:srgbClr val="FF0000"/>
                </a:solidFill>
                <a:cs typeface="Times New Roman" panose="02020603050405020304" pitchFamily="18" charset="0"/>
              </a:rPr>
              <a:t>. </a:t>
            </a:r>
          </a:p>
          <a:p>
            <a:pPr eaLnBrk="1" hangingPunct="1"/>
            <a:r>
              <a:rPr lang="fr-FR" altLang="fr-FR" sz="2000" dirty="0">
                <a:cs typeface="Times New Roman" panose="02020603050405020304" pitchFamily="18" charset="0"/>
              </a:rPr>
              <a:t>Les </a:t>
            </a:r>
            <a:r>
              <a:rPr lang="fr-FR" altLang="fr-FR" sz="2000" dirty="0">
                <a:solidFill>
                  <a:srgbClr val="FF0000"/>
                </a:solidFill>
                <a:cs typeface="Times New Roman" panose="02020603050405020304" pitchFamily="18" charset="0"/>
              </a:rPr>
              <a:t>fl. groupées en cymes </a:t>
            </a:r>
            <a:r>
              <a:rPr lang="fr-FR" altLang="fr-FR" sz="2000" dirty="0" err="1">
                <a:cs typeface="Times New Roman" panose="02020603050405020304" pitchFamily="18" charset="0"/>
              </a:rPr>
              <a:t>svt</a:t>
            </a:r>
            <a:r>
              <a:rPr lang="fr-FR" altLang="fr-FR" sz="2000" dirty="0">
                <a:cs typeface="Times New Roman" panose="02020603050405020304" pitchFamily="18" charset="0"/>
              </a:rPr>
              <a:t>. bipares, sont hermaphrodites, actinomorphes, cycliques, de type 5 (ou pentamère). </a:t>
            </a:r>
            <a:endParaRPr lang="fr-FR" altLang="fr-FR" sz="2000" dirty="0" smtClean="0">
              <a:cs typeface="Times New Roman" panose="02020603050405020304" pitchFamily="18" charset="0"/>
            </a:endParaRPr>
          </a:p>
          <a:p>
            <a:pPr eaLnBrk="1" hangingPunct="1"/>
            <a:r>
              <a:rPr lang="fr-FR" altLang="fr-FR" sz="2000" dirty="0" smtClean="0">
                <a:cs typeface="Times New Roman" panose="02020603050405020304" pitchFamily="18" charset="0"/>
              </a:rPr>
              <a:t>Le </a:t>
            </a:r>
            <a:r>
              <a:rPr lang="fr-FR" altLang="fr-FR" sz="2000" dirty="0">
                <a:solidFill>
                  <a:srgbClr val="FF0000"/>
                </a:solidFill>
                <a:cs typeface="Times New Roman" panose="02020603050405020304" pitchFamily="18" charset="0"/>
              </a:rPr>
              <a:t>périanthe</a:t>
            </a:r>
            <a:r>
              <a:rPr lang="fr-FR" altLang="fr-FR" sz="2000" dirty="0">
                <a:cs typeface="Times New Roman" panose="02020603050405020304" pitchFamily="18" charset="0"/>
              </a:rPr>
              <a:t> </a:t>
            </a:r>
            <a:r>
              <a:rPr lang="fr-FR" altLang="fr-FR" sz="2000" dirty="0" err="1">
                <a:cs typeface="Times New Roman" panose="02020603050405020304" pitchFamily="18" charset="0"/>
              </a:rPr>
              <a:t>svt</a:t>
            </a:r>
            <a:r>
              <a:rPr lang="fr-FR" altLang="fr-FR" sz="2000" dirty="0">
                <a:cs typeface="Times New Roman" panose="02020603050405020304" pitchFamily="18" charset="0"/>
              </a:rPr>
              <a:t> double avec calice dialysépale ou gamosépale (détermine le type de fruit); et corolle dialypétale à </a:t>
            </a:r>
            <a:r>
              <a:rPr lang="fr-FR" altLang="fr-FR" sz="2000" dirty="0">
                <a:solidFill>
                  <a:srgbClr val="FF0000"/>
                </a:solidFill>
                <a:cs typeface="Times New Roman" panose="02020603050405020304" pitchFamily="18" charset="0"/>
              </a:rPr>
              <a:t>pétales à onglet</a:t>
            </a:r>
            <a:r>
              <a:rPr lang="fr-FR" altLang="fr-FR" sz="2000" dirty="0">
                <a:cs typeface="Times New Roman" panose="02020603050405020304" pitchFamily="18" charset="0"/>
              </a:rPr>
              <a:t> </a:t>
            </a:r>
            <a:r>
              <a:rPr lang="fr-FR" altLang="fr-FR" sz="2000" dirty="0" err="1">
                <a:cs typeface="Times New Roman" panose="02020603050405020304" pitchFamily="18" charset="0"/>
              </a:rPr>
              <a:t>svt</a:t>
            </a:r>
            <a:r>
              <a:rPr lang="fr-FR" altLang="fr-FR" sz="2000" dirty="0">
                <a:cs typeface="Times New Roman" panose="02020603050405020304" pitchFamily="18" charset="0"/>
              </a:rPr>
              <a:t>. </a:t>
            </a:r>
            <a:r>
              <a:rPr lang="fr-FR" altLang="fr-FR" sz="2000" dirty="0">
                <a:solidFill>
                  <a:srgbClr val="FF0000"/>
                </a:solidFill>
                <a:cs typeface="Times New Roman" panose="02020603050405020304" pitchFamily="18" charset="0"/>
              </a:rPr>
              <a:t>bifides ou laciniés</a:t>
            </a:r>
            <a:r>
              <a:rPr lang="fr-FR" altLang="fr-FR" sz="2000" dirty="0">
                <a:cs typeface="Times New Roman" panose="02020603050405020304" pitchFamily="18" charset="0"/>
              </a:rPr>
              <a:t>. </a:t>
            </a:r>
            <a:endParaRPr lang="fr-FR" altLang="fr-FR" sz="2000" dirty="0" smtClean="0">
              <a:cs typeface="Times New Roman" panose="02020603050405020304" pitchFamily="18" charset="0"/>
            </a:endParaRPr>
          </a:p>
          <a:p>
            <a:pPr eaLnBrk="1" hangingPunct="1"/>
            <a:r>
              <a:rPr lang="fr-FR" altLang="fr-FR" sz="2000" dirty="0" smtClean="0">
                <a:solidFill>
                  <a:srgbClr val="FF0000"/>
                </a:solidFill>
                <a:cs typeface="Times New Roman" panose="02020603050405020304" pitchFamily="18" charset="0"/>
              </a:rPr>
              <a:t>Androcée </a:t>
            </a:r>
            <a:r>
              <a:rPr lang="fr-FR" altLang="fr-FR" sz="2000" dirty="0" err="1">
                <a:solidFill>
                  <a:srgbClr val="FF0000"/>
                </a:solidFill>
                <a:cs typeface="Times New Roman" panose="02020603050405020304" pitchFamily="18" charset="0"/>
              </a:rPr>
              <a:t>dialystémone</a:t>
            </a:r>
            <a:r>
              <a:rPr lang="fr-FR" altLang="fr-FR" sz="2000" dirty="0">
                <a:solidFill>
                  <a:srgbClr val="FF0000"/>
                </a:solidFill>
                <a:cs typeface="Times New Roman" panose="02020603050405020304" pitchFamily="18" charset="0"/>
              </a:rPr>
              <a:t> </a:t>
            </a:r>
            <a:r>
              <a:rPr lang="fr-FR" altLang="fr-FR" sz="2000" dirty="0" err="1">
                <a:solidFill>
                  <a:srgbClr val="FF0000"/>
                </a:solidFill>
                <a:cs typeface="Times New Roman" panose="02020603050405020304" pitchFamily="18" charset="0"/>
              </a:rPr>
              <a:t>obdiplosténome</a:t>
            </a:r>
            <a:r>
              <a:rPr lang="fr-FR" altLang="fr-FR" sz="2000" dirty="0">
                <a:solidFill>
                  <a:srgbClr val="FF0000"/>
                </a:solidFill>
                <a:cs typeface="Times New Roman" panose="02020603050405020304" pitchFamily="18" charset="0"/>
              </a:rPr>
              <a:t> ou parfois </a:t>
            </a:r>
            <a:r>
              <a:rPr lang="fr-FR" altLang="fr-FR" sz="2000" dirty="0" err="1">
                <a:solidFill>
                  <a:srgbClr val="FF0000"/>
                </a:solidFill>
                <a:cs typeface="Times New Roman" panose="02020603050405020304" pitchFamily="18" charset="0"/>
              </a:rPr>
              <a:t>isostèmone</a:t>
            </a:r>
            <a:r>
              <a:rPr lang="fr-FR" altLang="fr-FR" sz="2000" dirty="0">
                <a:solidFill>
                  <a:srgbClr val="FF0000"/>
                </a:solidFill>
                <a:cs typeface="Times New Roman" panose="02020603050405020304" pitchFamily="18" charset="0"/>
              </a:rPr>
              <a:t> et </a:t>
            </a:r>
            <a:r>
              <a:rPr lang="fr-FR" altLang="fr-FR" sz="2000" dirty="0" err="1">
                <a:solidFill>
                  <a:srgbClr val="FF0000"/>
                </a:solidFill>
                <a:cs typeface="Times New Roman" panose="02020603050405020304" pitchFamily="18" charset="0"/>
              </a:rPr>
              <a:t>épipétale</a:t>
            </a:r>
            <a:r>
              <a:rPr lang="fr-FR" altLang="fr-FR" sz="2000" dirty="0">
                <a:solidFill>
                  <a:srgbClr val="FF0000"/>
                </a:solidFill>
                <a:cs typeface="Times New Roman" panose="02020603050405020304" pitchFamily="18" charset="0"/>
              </a:rPr>
              <a:t>. </a:t>
            </a:r>
          </a:p>
          <a:p>
            <a:pPr eaLnBrk="1" hangingPunct="1"/>
            <a:r>
              <a:rPr lang="fr-FR" altLang="fr-FR" sz="2000" dirty="0" err="1">
                <a:solidFill>
                  <a:srgbClr val="FF0000"/>
                </a:solidFill>
                <a:cs typeface="Times New Roman" panose="02020603050405020304" pitchFamily="18" charset="0"/>
              </a:rPr>
              <a:t>Gynecée</a:t>
            </a:r>
            <a:r>
              <a:rPr lang="fr-FR" altLang="fr-FR" sz="2000" dirty="0">
                <a:solidFill>
                  <a:srgbClr val="FF0000"/>
                </a:solidFill>
                <a:cs typeface="Times New Roman" panose="02020603050405020304" pitchFamily="18" charset="0"/>
              </a:rPr>
              <a:t> à 3 ou 5 rarement 4 ou 2 C</a:t>
            </a:r>
            <a:r>
              <a:rPr lang="fr-FR" altLang="fr-FR" sz="2000" dirty="0">
                <a:cs typeface="Times New Roman" panose="02020603050405020304" pitchFamily="18" charset="0"/>
              </a:rPr>
              <a:t>. les C sont soudés, ovaire supère, uniloculaire et porté par un </a:t>
            </a:r>
            <a:r>
              <a:rPr lang="fr-FR" altLang="fr-FR" sz="2000" dirty="0" err="1">
                <a:cs typeface="Times New Roman" panose="02020603050405020304" pitchFamily="18" charset="0"/>
              </a:rPr>
              <a:t>podogyne</a:t>
            </a:r>
            <a:r>
              <a:rPr lang="fr-FR" altLang="fr-FR" sz="2000" dirty="0">
                <a:cs typeface="Times New Roman" panose="02020603050405020304" pitchFamily="18" charset="0"/>
              </a:rPr>
              <a:t> ; ovules en placentation centrale (cas des capsules) rarement basale (cas d’akènes), styles libres. </a:t>
            </a:r>
          </a:p>
          <a:p>
            <a:pPr eaLnBrk="1" hangingPunct="1"/>
            <a:r>
              <a:rPr lang="fr-FR" altLang="fr-FR" sz="2000" dirty="0">
                <a:solidFill>
                  <a:srgbClr val="FF0000"/>
                </a:solidFill>
                <a:cs typeface="Times New Roman" panose="02020603050405020304" pitchFamily="18" charset="0"/>
              </a:rPr>
              <a:t>Fruit </a:t>
            </a:r>
            <a:r>
              <a:rPr lang="fr-FR" altLang="fr-FR" sz="2000" dirty="0" err="1">
                <a:solidFill>
                  <a:srgbClr val="FF0000"/>
                </a:solidFill>
                <a:cs typeface="Times New Roman" panose="02020603050405020304" pitchFamily="18" charset="0"/>
              </a:rPr>
              <a:t>svt</a:t>
            </a:r>
            <a:r>
              <a:rPr lang="fr-FR" altLang="fr-FR" sz="2000" dirty="0">
                <a:solidFill>
                  <a:srgbClr val="FF0000"/>
                </a:solidFill>
                <a:cs typeface="Times New Roman" panose="02020603050405020304" pitchFamily="18" charset="0"/>
              </a:rPr>
              <a:t> capsule </a:t>
            </a:r>
            <a:r>
              <a:rPr lang="fr-FR" altLang="fr-FR" sz="2000" dirty="0" err="1">
                <a:solidFill>
                  <a:srgbClr val="FF0000"/>
                </a:solidFill>
                <a:cs typeface="Times New Roman" panose="02020603050405020304" pitchFamily="18" charset="0"/>
              </a:rPr>
              <a:t>denticide</a:t>
            </a:r>
            <a:r>
              <a:rPr lang="fr-FR" altLang="fr-FR" sz="2000" dirty="0">
                <a:solidFill>
                  <a:srgbClr val="FF0000"/>
                </a:solidFill>
                <a:cs typeface="Times New Roman" panose="02020603050405020304" pitchFamily="18" charset="0"/>
              </a:rPr>
              <a:t> </a:t>
            </a:r>
            <a:r>
              <a:rPr lang="fr-FR" altLang="fr-FR" sz="2000" dirty="0">
                <a:cs typeface="Times New Roman" panose="02020603050405020304" pitchFamily="18" charset="0"/>
              </a:rPr>
              <a:t>(cas de fl.  à calice gamosépale) </a:t>
            </a:r>
            <a:r>
              <a:rPr lang="fr-FR" altLang="fr-FR" sz="2000" dirty="0">
                <a:solidFill>
                  <a:srgbClr val="FF0000"/>
                </a:solidFill>
                <a:cs typeface="Times New Roman" panose="02020603050405020304" pitchFamily="18" charset="0"/>
              </a:rPr>
              <a:t>ou bien capsule s’ouvrant par des  valves (</a:t>
            </a:r>
            <a:r>
              <a:rPr lang="fr-FR" altLang="fr-FR" sz="2000" dirty="0">
                <a:cs typeface="Times New Roman" panose="02020603050405020304" pitchFamily="18" charset="0"/>
              </a:rPr>
              <a:t>calice dialysépale) </a:t>
            </a:r>
            <a:r>
              <a:rPr lang="fr-FR" altLang="fr-FR" sz="2000" dirty="0">
                <a:solidFill>
                  <a:srgbClr val="FF0000"/>
                </a:solidFill>
                <a:cs typeface="Times New Roman" panose="02020603050405020304" pitchFamily="18" charset="0"/>
              </a:rPr>
              <a:t>parfois akène </a:t>
            </a:r>
            <a:r>
              <a:rPr lang="fr-FR" altLang="fr-FR" sz="2000" dirty="0">
                <a:cs typeface="Times New Roman" panose="02020603050405020304" pitchFamily="18" charset="0"/>
              </a:rPr>
              <a:t>(</a:t>
            </a:r>
            <a:r>
              <a:rPr lang="fr-FR" altLang="fr-FR" sz="2000" i="1" dirty="0" err="1">
                <a:cs typeface="Times New Roman" panose="02020603050405020304" pitchFamily="18" charset="0"/>
              </a:rPr>
              <a:t>Paronychia</a:t>
            </a:r>
            <a:r>
              <a:rPr lang="fr-FR" altLang="fr-FR" sz="2000" i="1" dirty="0">
                <a:cs typeface="Times New Roman" panose="02020603050405020304" pitchFamily="18" charset="0"/>
              </a:rPr>
              <a:t>).</a:t>
            </a:r>
          </a:p>
          <a:p>
            <a:pPr eaLnBrk="1" hangingPunct="1"/>
            <a:r>
              <a:rPr lang="fr-FR" altLang="fr-FR" sz="2000" dirty="0">
                <a:solidFill>
                  <a:srgbClr val="FF0000"/>
                </a:solidFill>
                <a:cs typeface="Times New Roman" panose="02020603050405020304" pitchFamily="18" charset="0"/>
              </a:rPr>
              <a:t>Graines à</a:t>
            </a:r>
            <a:r>
              <a:rPr lang="fr-CH" altLang="fr-FR" sz="2000" dirty="0">
                <a:solidFill>
                  <a:srgbClr val="FF0000"/>
                </a:solidFill>
                <a:cs typeface="Times New Roman" panose="02020603050405020304" pitchFamily="18" charset="0"/>
              </a:rPr>
              <a:t> embryon courbe autour d’un périsperme central</a:t>
            </a:r>
            <a:r>
              <a:rPr lang="fr-CH" altLang="fr-FR" sz="2000" dirty="0">
                <a:cs typeface="Times New Roman" panose="02020603050405020304" pitchFamily="18" charset="0"/>
              </a:rPr>
              <a:t>.</a:t>
            </a:r>
            <a:endParaRPr lang="fr-CH" altLang="fr-FR"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4242"/>
    </mc:Choice>
    <mc:Fallback>
      <p:transition spd="slow" advTm="17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17" x="4368800" y="5768975"/>
          <p14:tracePt t="7024" x="4378325" y="5762625"/>
          <p14:tracePt t="7038" x="4403725" y="5749925"/>
          <p14:tracePt t="7055" x="4441825" y="5740400"/>
          <p14:tracePt t="7072" x="4486275" y="5718175"/>
          <p14:tracePt t="7089" x="4562475" y="5686425"/>
          <p14:tracePt t="7122" x="4759325" y="5610225"/>
          <p14:tracePt t="7126" x="4832350" y="5594350"/>
          <p14:tracePt t="7156" x="5083175" y="5514975"/>
          <p14:tracePt t="7173" x="5305425" y="5480050"/>
          <p14:tracePt t="7189" x="5435600" y="5454650"/>
          <p14:tracePt t="7205" x="5575300" y="5435600"/>
          <p14:tracePt t="7222" x="5737225" y="5435600"/>
          <p14:tracePt t="7239" x="5965825" y="5441950"/>
          <p14:tracePt t="7255" x="6096000" y="5461000"/>
          <p14:tracePt t="7273" x="6251575" y="5502275"/>
          <p14:tracePt t="7631" x="6229350" y="5432425"/>
          <p14:tracePt t="7642" x="6200775" y="5340350"/>
          <p14:tracePt t="7655" x="6140450" y="5089525"/>
          <p14:tracePt t="7673" x="6099175" y="4660900"/>
          <p14:tracePt t="7690" x="6076950" y="4298950"/>
          <p14:tracePt t="7723" x="5934075" y="3533775"/>
          <p14:tracePt t="7755" x="5880100" y="3175000"/>
          <p14:tracePt t="7773" x="5870575" y="3076575"/>
          <p14:tracePt t="7788" x="5870575" y="3032125"/>
          <p14:tracePt t="7805" x="5854700" y="3009900"/>
          <p14:tracePt t="7822" x="5835650" y="2965450"/>
          <p14:tracePt t="7839" x="5822950" y="2943225"/>
          <p14:tracePt t="7855" x="5816600" y="2914650"/>
          <p14:tracePt t="7872" x="5816600" y="2892425"/>
          <p14:tracePt t="7888" x="5816600" y="2876550"/>
          <p14:tracePt t="7905" x="5816600" y="2863850"/>
          <p14:tracePt t="7922" x="5816600" y="2847975"/>
          <p14:tracePt t="8245" x="5864225" y="2806700"/>
          <p14:tracePt t="8252" x="5937250" y="2740025"/>
          <p14:tracePt t="8259" x="6016625" y="2654300"/>
          <p14:tracePt t="8272" x="6188075" y="2511425"/>
          <p14:tracePt t="8288" x="6318250" y="2371725"/>
          <p14:tracePt t="8305" x="6416675" y="2254250"/>
          <p14:tracePt t="8322" x="6546850" y="2085975"/>
          <p14:tracePt t="8338" x="6604000" y="2006600"/>
          <p14:tracePt t="8355" x="6661150" y="1933575"/>
          <p14:tracePt t="8371" x="6705600" y="1866900"/>
          <p14:tracePt t="8388" x="6718300" y="1831975"/>
          <p14:tracePt t="8405" x="6731000" y="1784350"/>
          <p14:tracePt t="8422" x="6737350" y="1714500"/>
          <p14:tracePt t="8438" x="6737350" y="1663700"/>
          <p14:tracePt t="8455" x="6734175" y="1609725"/>
          <p14:tracePt t="8471" x="6715125" y="1546225"/>
          <p14:tracePt t="8488" x="6705600" y="1524000"/>
          <p14:tracePt t="8505" x="6686550" y="1492250"/>
          <p14:tracePt t="8522" x="6657975" y="1463675"/>
          <p14:tracePt t="8538" x="6626225" y="1444625"/>
          <p14:tracePt t="8555" x="6600825" y="1419225"/>
          <p14:tracePt t="8572" x="6559550" y="1397000"/>
          <p14:tracePt t="8588" x="6534150" y="1371600"/>
          <p14:tracePt t="8605" x="6505575" y="1358900"/>
          <p14:tracePt t="8621" x="6483350" y="1349375"/>
          <p14:tracePt t="8638" x="6473825" y="1349375"/>
          <p14:tracePt t="8655" x="6451600" y="1343025"/>
          <p14:tracePt t="8672" x="6416675" y="1333500"/>
          <p14:tracePt t="8689" x="6388100" y="1314450"/>
          <p14:tracePt t="8705" x="6362700" y="1301750"/>
          <p14:tracePt t="8721" x="6337300" y="1285875"/>
          <p14:tracePt t="8737" x="6327775" y="1276350"/>
          <p14:tracePt t="8755" x="6315075" y="1270000"/>
          <p14:tracePt t="8771" x="6302375" y="1250950"/>
          <p14:tracePt t="8788" x="6286500" y="1244600"/>
          <p14:tracePt t="8805" x="6280150" y="1241425"/>
          <p14:tracePt t="8822" x="6280150" y="1235075"/>
          <p14:tracePt t="8858" x="6283325" y="1235075"/>
          <p14:tracePt t="8871" x="6299200" y="1225550"/>
          <p14:tracePt t="8887" x="6327775" y="1206500"/>
          <p14:tracePt t="8905" x="6372225" y="1206500"/>
          <p14:tracePt t="8922" x="6442075" y="1200150"/>
          <p14:tracePt t="8939" x="6486525" y="1200150"/>
          <p14:tracePt t="8955" x="6530975" y="1200150"/>
          <p14:tracePt t="8972" x="6616700" y="1200150"/>
          <p14:tracePt t="8988" x="6661150" y="1200150"/>
          <p14:tracePt t="9005" x="6718300" y="1200150"/>
          <p14:tracePt t="9021" x="6775450" y="1200150"/>
          <p14:tracePt t="9038" x="6804025" y="1200150"/>
          <p14:tracePt t="9055" x="6826250" y="1200150"/>
          <p14:tracePt t="9072" x="6867525" y="1216025"/>
          <p14:tracePt t="9088" x="6889750" y="1216025"/>
          <p14:tracePt t="9105" x="6934200" y="1216025"/>
          <p14:tracePt t="9121" x="7010400" y="1216025"/>
          <p14:tracePt t="9138" x="7064375" y="1216025"/>
          <p14:tracePt t="9155" x="7099300" y="1216025"/>
          <p14:tracePt t="9171" x="7146925" y="1216025"/>
          <p14:tracePt t="9188" x="7175500" y="1216025"/>
          <p14:tracePt t="9204" x="7191375" y="1216025"/>
          <p14:tracePt t="9221" x="7213600" y="1216025"/>
          <p14:tracePt t="9238" x="7242175" y="1216025"/>
          <p14:tracePt t="9254" x="7264400" y="1216025"/>
          <p14:tracePt t="9271" x="7312025" y="1216025"/>
          <p14:tracePt t="9288" x="7346950" y="1216025"/>
          <p14:tracePt t="9304" x="7385050" y="1216025"/>
          <p14:tracePt t="9321" x="7426325" y="1222375"/>
          <p14:tracePt t="9338" x="7445375" y="1222375"/>
          <p14:tracePt t="9355" x="7470775" y="1222375"/>
          <p14:tracePt t="9371" x="7496175" y="1228725"/>
          <p14:tracePt t="9387" x="7518400" y="1228725"/>
          <p14:tracePt t="9404" x="7540625" y="1228725"/>
          <p14:tracePt t="9421" x="7578725" y="1228725"/>
          <p14:tracePt t="9438" x="7600950" y="1228725"/>
          <p14:tracePt t="9455" x="7629525" y="1228725"/>
          <p14:tracePt t="9471" x="7658100" y="1228725"/>
          <p14:tracePt t="9488" x="7686675" y="1228725"/>
          <p14:tracePt t="9504" x="7702550" y="1228725"/>
          <p14:tracePt t="9521" x="7715250" y="1228725"/>
          <p14:tracePt t="9537" x="7727950" y="1228725"/>
          <p14:tracePt t="9555" x="7740650" y="1228725"/>
          <p14:tracePt t="9572" x="7756525" y="1228725"/>
          <p14:tracePt t="10057" x="7753350" y="1228725"/>
          <p14:tracePt t="10064" x="7750175" y="1228725"/>
          <p14:tracePt t="10077" x="7743825" y="1228725"/>
          <p14:tracePt t="10088" x="7740650" y="1228725"/>
          <p14:tracePt t="10105" x="7718425" y="1228725"/>
          <p14:tracePt t="10121" x="7708900" y="1228725"/>
          <p14:tracePt t="10156" x="7686675" y="1228725"/>
          <p14:tracePt t="10188" x="7670800" y="1228725"/>
          <p14:tracePt t="10242" x="7664450" y="1228725"/>
          <p14:tracePt t="10252" x="7661275" y="1228725"/>
          <p14:tracePt t="10272" x="7645400" y="1228725"/>
          <p14:tracePt t="10289" x="7635875" y="1228725"/>
          <p14:tracePt t="10305" x="7616825" y="1225550"/>
          <p14:tracePt t="10322" x="7607300" y="1225550"/>
          <p14:tracePt t="10338" x="7600950" y="1225550"/>
          <p14:tracePt t="10355" x="7597775" y="1225550"/>
          <p14:tracePt t="10387" x="7591425" y="1225550"/>
          <p14:tracePt t="10405" x="7575550" y="1225550"/>
          <p14:tracePt t="10421" x="7572375" y="1225550"/>
          <p14:tracePt t="10439" x="7566025" y="1225550"/>
          <p14:tracePt t="10471" x="7562850" y="1225550"/>
          <p14:tracePt t="10506" x="7556500" y="1225550"/>
          <p14:tracePt t="10520" x="7553325" y="1225550"/>
          <p14:tracePt t="10528" x="7546975" y="1225550"/>
          <p14:tracePt t="10538" x="7543800" y="1225550"/>
          <p14:tracePt t="10555" x="7521575" y="1225550"/>
          <p14:tracePt t="10571" x="7512050" y="1225550"/>
          <p14:tracePt t="10587" x="7502525" y="1225550"/>
          <p14:tracePt t="10605" x="7499350" y="1225550"/>
          <p14:tracePt t="10621" x="7486650" y="1225550"/>
          <p14:tracePt t="10638" x="7473950" y="1225550"/>
          <p14:tracePt t="10655" x="7458075" y="1225550"/>
          <p14:tracePt t="10671" x="7448550" y="1225550"/>
          <p14:tracePt t="10688" x="7439025" y="1222375"/>
          <p14:tracePt t="10705" x="7429500" y="1209675"/>
          <p14:tracePt t="10738" x="7429500" y="1206500"/>
          <p14:tracePt t="10770" x="7423150" y="1200150"/>
          <p14:tracePt t="10784" x="7419975" y="1200150"/>
          <p14:tracePt t="10791" x="7413625" y="1200150"/>
          <p14:tracePt t="10805" x="7404100" y="1190625"/>
          <p14:tracePt t="10821" x="7394575" y="1187450"/>
          <p14:tracePt t="10838" x="7378700" y="1181100"/>
          <p14:tracePt t="10854" x="7353300" y="1174750"/>
          <p14:tracePt t="10871" x="7321550" y="1168400"/>
          <p14:tracePt t="10888" x="7299325" y="1152525"/>
          <p14:tracePt t="10904" x="7254875" y="1133475"/>
          <p14:tracePt t="10921" x="7232650" y="1120775"/>
          <p14:tracePt t="10939" x="7204075" y="1117600"/>
          <p14:tracePt t="10955" x="7188200" y="1117600"/>
          <p14:tracePt t="10972" x="7178675" y="1117600"/>
          <p14:tracePt t="10988" x="7169150" y="1117600"/>
          <p14:tracePt t="11041" x="7175500" y="1117600"/>
          <p14:tracePt t="11055" x="7178675" y="1117600"/>
          <p14:tracePt t="11184" x="7185025" y="1117600"/>
          <p14:tracePt t="11198" x="7188200" y="1117600"/>
          <p14:tracePt t="11212" x="7194550" y="1117600"/>
          <p14:tracePt t="11227" x="7200900" y="1117600"/>
          <p14:tracePt t="11241" x="7210425" y="1117600"/>
          <p14:tracePt t="11255" x="7219950" y="1117600"/>
          <p14:tracePt t="11271" x="7223125" y="1117600"/>
          <p14:tracePt t="11304" x="7229475" y="1117600"/>
          <p14:tracePt t="16992" x="7200900" y="1136650"/>
          <p14:tracePt t="17003" x="7150100" y="1162050"/>
          <p14:tracePt t="17021" x="7023100" y="1219200"/>
          <p14:tracePt t="17038" x="6911975" y="1250950"/>
          <p14:tracePt t="17055" x="6772275" y="1279525"/>
          <p14:tracePt t="17071" x="6505575" y="1314450"/>
          <p14:tracePt t="17103" x="6146800" y="1381125"/>
          <p14:tracePt t="17137" x="5702300" y="1463675"/>
          <p14:tracePt t="17154" x="5518150" y="1492250"/>
          <p14:tracePt t="17172" x="5219700" y="1530350"/>
          <p14:tracePt t="17187" x="5022850" y="1555750"/>
          <p14:tracePt t="17204" x="4816475" y="1574800"/>
          <p14:tracePt t="17221" x="4530725" y="1593850"/>
          <p14:tracePt t="17237" x="4359275" y="1612900"/>
          <p14:tracePt t="17254" x="4187825" y="1612900"/>
          <p14:tracePt t="17270" x="4013200" y="1619250"/>
          <p14:tracePt t="17287" x="3905250" y="1644650"/>
          <p14:tracePt t="17303" x="3775075" y="1663700"/>
          <p14:tracePt t="17320" x="3619500" y="1685925"/>
          <p14:tracePt t="17337" x="3524250" y="1701800"/>
          <p14:tracePt t="17354" x="3416300" y="1727200"/>
          <p14:tracePt t="17370" x="3270250" y="1752600"/>
          <p14:tracePt t="17387" x="3184525" y="1768475"/>
          <p14:tracePt t="17404" x="3101975" y="1774825"/>
          <p14:tracePt t="17420" x="2971800" y="1790700"/>
          <p14:tracePt t="17438" x="2886075" y="1806575"/>
          <p14:tracePt t="17454" x="2825750" y="1816100"/>
          <p14:tracePt t="17471" x="2736850" y="1828800"/>
          <p14:tracePt t="17487" x="2692400" y="1828800"/>
          <p14:tracePt t="17503" x="2647950" y="1835150"/>
          <p14:tracePt t="17521" x="2578100" y="1841500"/>
          <p14:tracePt t="17537" x="2540000" y="1854200"/>
          <p14:tracePt t="17555" x="2486025" y="1854200"/>
          <p14:tracePt t="17571" x="2447925" y="1854200"/>
          <p14:tracePt t="17587" x="2432050" y="1857375"/>
          <p14:tracePt t="17604" x="2419350" y="1857375"/>
          <p14:tracePt t="17620" x="2403475" y="1857375"/>
          <p14:tracePt t="17653" x="2432050" y="1851025"/>
          <p14:tracePt t="17670" x="2457450" y="1835150"/>
          <p14:tracePt t="17991" x="2425700" y="1835150"/>
          <p14:tracePt t="17999" x="2378075" y="1835150"/>
          <p14:tracePt t="18006" x="2343150" y="1835150"/>
          <p14:tracePt t="18021" x="2282825" y="1835150"/>
          <p14:tracePt t="18037" x="2222500" y="1835150"/>
          <p14:tracePt t="18054" x="2152650" y="1835150"/>
          <p14:tracePt t="18070" x="2111375" y="1835150"/>
          <p14:tracePt t="18087" x="2073275" y="1828800"/>
          <p14:tracePt t="18103" x="2035175" y="1816100"/>
          <p14:tracePt t="18120" x="1984375" y="1800225"/>
          <p14:tracePt t="18138" x="1962150" y="1787525"/>
          <p14:tracePt t="18155" x="1920875" y="1787525"/>
          <p14:tracePt t="18171" x="1911350" y="1778000"/>
          <p14:tracePt t="18187" x="1901825" y="1771650"/>
          <p14:tracePt t="18204" x="1882775" y="1771650"/>
          <p14:tracePt t="18221" x="1873250" y="1771650"/>
          <p14:tracePt t="18238" x="1860550" y="1771650"/>
          <p14:tracePt t="18297" x="1863725" y="1771650"/>
          <p14:tracePt t="18305" x="1870075" y="1771650"/>
          <p14:tracePt t="18320" x="1905000" y="1765300"/>
          <p14:tracePt t="18336" x="1958975" y="1765300"/>
          <p14:tracePt t="18354" x="2028825" y="1765300"/>
          <p14:tracePt t="18371" x="2063750" y="1765300"/>
          <p14:tracePt t="18387" x="2108200" y="1765300"/>
          <p14:tracePt t="18404" x="2162175" y="1765300"/>
          <p14:tracePt t="18421" x="2206625" y="1765300"/>
          <p14:tracePt t="18437" x="2244725" y="1765300"/>
          <p14:tracePt t="18454" x="2298700" y="1765300"/>
          <p14:tracePt t="18470" x="2333625" y="1765300"/>
          <p14:tracePt t="18486" x="2355850" y="1765300"/>
          <p14:tracePt t="18504" x="2387600" y="1765300"/>
          <p14:tracePt t="18520" x="2406650" y="1768475"/>
          <p14:tracePt t="18536" x="2422525" y="1771650"/>
          <p14:tracePt t="18554" x="2463800" y="1790700"/>
          <p14:tracePt t="18570" x="2508250" y="1803400"/>
          <p14:tracePt t="18586" x="2568575" y="1809750"/>
          <p14:tracePt t="18604" x="2667000" y="1816100"/>
          <p14:tracePt t="18621" x="2727325" y="1816100"/>
          <p14:tracePt t="18638" x="2787650" y="1816100"/>
          <p14:tracePt t="18654" x="2882900" y="1816100"/>
          <p14:tracePt t="18671" x="2962275" y="1816100"/>
          <p14:tracePt t="18688" x="3057525" y="1816100"/>
          <p14:tracePt t="18704" x="3152775" y="1816100"/>
          <p14:tracePt t="18720" x="3222625" y="1822450"/>
          <p14:tracePt t="18737" x="3282950" y="1831975"/>
          <p14:tracePt t="18754" x="3365500" y="1851025"/>
          <p14:tracePt t="18771" x="3409950" y="1851025"/>
          <p14:tracePt t="18787" x="3448050" y="1857375"/>
          <p14:tracePt t="18805" x="3511550" y="1863725"/>
          <p14:tracePt t="18821" x="3562350" y="1863725"/>
          <p14:tracePt t="18837" x="3641725" y="1863725"/>
          <p14:tracePt t="18854" x="3759200" y="1863725"/>
          <p14:tracePt t="18870" x="3816350" y="1863725"/>
          <p14:tracePt t="18887" x="3876675" y="1863725"/>
          <p14:tracePt t="18904" x="3962400" y="1863725"/>
          <p14:tracePt t="18920" x="4032250" y="1863725"/>
          <p14:tracePt t="18938" x="4092575" y="1863725"/>
          <p14:tracePt t="18954" x="4178300" y="1863725"/>
          <p14:tracePt t="18971" x="4238625" y="1863725"/>
          <p14:tracePt t="18987" x="4314825" y="1863725"/>
          <p14:tracePt t="19003" x="4422775" y="1863725"/>
          <p14:tracePt t="19020" x="4467225" y="1863725"/>
          <p14:tracePt t="19037" x="4511675" y="1863725"/>
          <p14:tracePt t="19054" x="4572000" y="1860550"/>
          <p14:tracePt t="19070" x="4616450" y="1854200"/>
          <p14:tracePt t="19087" x="4664075" y="1841500"/>
          <p14:tracePt t="19104" x="4752975" y="1819275"/>
          <p14:tracePt t="19120" x="4797425" y="1819275"/>
          <p14:tracePt t="19136" x="4841875" y="1812925"/>
          <p14:tracePt t="19153" x="4943475" y="1793875"/>
          <p14:tracePt t="19170" x="5073650" y="1765300"/>
          <p14:tracePt t="19188" x="5178425" y="1749425"/>
          <p14:tracePt t="19204" x="5286375" y="1743075"/>
          <p14:tracePt t="19220" x="5346700" y="1743075"/>
          <p14:tracePt t="19237" x="5391150" y="1743075"/>
          <p14:tracePt t="19254" x="5441950" y="1758950"/>
          <p14:tracePt t="19270" x="5451475" y="1768475"/>
          <p14:tracePt t="19754" x="5480050" y="1774825"/>
          <p14:tracePt t="19762" x="5505450" y="1784350"/>
          <p14:tracePt t="19770" x="5540375" y="1784350"/>
          <p14:tracePt t="19788" x="5667375" y="1784350"/>
          <p14:tracePt t="19804" x="5762625" y="1771650"/>
          <p14:tracePt t="19820" x="5870575" y="1752600"/>
          <p14:tracePt t="19837" x="6013450" y="1727200"/>
          <p14:tracePt t="19870" x="6264275" y="1679575"/>
          <p14:tracePt t="19904" x="6492875" y="1647825"/>
          <p14:tracePt t="19921" x="6553200" y="1647825"/>
          <p14:tracePt t="19938" x="6629400" y="1647825"/>
          <p14:tracePt t="19954" x="6664325" y="1647825"/>
          <p14:tracePt t="19970" x="6708775" y="1647825"/>
          <p14:tracePt t="19988" x="6765925" y="1647825"/>
          <p14:tracePt t="20004" x="6788150" y="1647825"/>
          <p14:tracePt t="20021" x="6804025" y="1647825"/>
          <p14:tracePt t="20038" x="6813550" y="1647825"/>
          <p14:tracePt t="20341" x="6797675" y="1641475"/>
          <p14:tracePt t="20349" x="6788150" y="1635125"/>
          <p14:tracePt t="20359" x="6762750" y="1616075"/>
          <p14:tracePt t="20371" x="6737350" y="1609725"/>
          <p14:tracePt t="20387" x="6686550" y="1593850"/>
          <p14:tracePt t="20404" x="6648450" y="1581150"/>
          <p14:tracePt t="20420" x="6626225" y="1574800"/>
          <p14:tracePt t="20437" x="6597650" y="1574800"/>
          <p14:tracePt t="20454" x="6588125" y="1574800"/>
          <p14:tracePt t="20471" x="6584950" y="1574800"/>
          <p14:tracePt t="20504" x="6613525" y="1577975"/>
          <p14:tracePt t="20521" x="6661150" y="1590675"/>
          <p14:tracePt t="20536" x="6705600" y="1603375"/>
          <p14:tracePt t="20554" x="6769100" y="1622425"/>
          <p14:tracePt t="20570" x="6807200" y="1641475"/>
          <p14:tracePt t="20587" x="6886575" y="1654175"/>
          <p14:tracePt t="20604" x="6931025" y="1666875"/>
          <p14:tracePt t="20621" x="6978650" y="1679575"/>
          <p14:tracePt t="20638" x="7035800" y="1704975"/>
          <p14:tracePt t="20654" x="7058025" y="1711325"/>
          <p14:tracePt t="20670" x="7089775" y="1724025"/>
          <p14:tracePt t="20687" x="7118350" y="1739900"/>
          <p14:tracePt t="20703" x="7146925" y="1758950"/>
          <p14:tracePt t="20720" x="7169150" y="1771650"/>
          <p14:tracePt t="20738" x="7210425" y="1781175"/>
          <p14:tracePt t="20754" x="7223125" y="1787525"/>
          <p14:tracePt t="20770" x="7232650" y="1787525"/>
          <p14:tracePt t="20788" x="7242175" y="1787525"/>
          <p14:tracePt t="23594" x="7213600" y="1793875"/>
          <p14:tracePt t="23607" x="7073900" y="1819275"/>
          <p14:tracePt t="23620" x="6899275" y="1838325"/>
          <p14:tracePt t="23637" x="6626225" y="1857375"/>
          <p14:tracePt t="23653" x="6213475" y="1895475"/>
          <p14:tracePt t="23670" x="5514975" y="1949450"/>
          <p14:tracePt t="23704" x="4565650" y="2054225"/>
          <p14:tracePt t="23738" x="3425825" y="2298700"/>
          <p14:tracePt t="23756" x="2908300" y="2454275"/>
          <p14:tracePt t="23772" x="2616200" y="2552700"/>
          <p14:tracePt t="23787" x="2416175" y="2619375"/>
          <p14:tracePt t="23803" x="2241550" y="2676525"/>
          <p14:tracePt t="23820" x="2022475" y="2765425"/>
          <p14:tracePt t="23837" x="1920875" y="2825750"/>
          <p14:tracePt t="23854" x="1854200" y="2863850"/>
          <p14:tracePt t="23870" x="1765300" y="2914650"/>
          <p14:tracePt t="23887" x="1717675" y="2946400"/>
          <p14:tracePt t="23904" x="1685925" y="2971800"/>
          <p14:tracePt t="23920" x="1635125" y="3009900"/>
          <p14:tracePt t="23936" x="1603375" y="3022600"/>
          <p14:tracePt t="23953" x="1574800" y="3035300"/>
          <p14:tracePt t="23970" x="1539875" y="3054350"/>
          <p14:tracePt t="23987" x="1508125" y="3070225"/>
          <p14:tracePt t="24004" x="1485900" y="3076575"/>
          <p14:tracePt t="24020" x="1444625" y="3076575"/>
          <p14:tracePt t="24037" x="1422400" y="3076575"/>
          <p14:tracePt t="24053" x="1400175" y="3076575"/>
          <p14:tracePt t="24070" x="1377950" y="3076575"/>
          <p14:tracePt t="24086" x="1368425" y="3076575"/>
          <p14:tracePt t="24103" x="1355725" y="3076575"/>
          <p14:tracePt t="24120" x="1339850" y="3076575"/>
          <p14:tracePt t="24137" x="1330325" y="3076575"/>
          <p14:tracePt t="24153" x="1323975" y="3076575"/>
          <p14:tracePt t="25669" x="1346200" y="3070225"/>
          <p14:tracePt t="25677" x="1371600" y="3070225"/>
          <p14:tracePt t="25686" x="1406525" y="3063875"/>
          <p14:tracePt t="25703" x="1517650" y="3041650"/>
          <p14:tracePt t="25719" x="1612900" y="3025775"/>
          <p14:tracePt t="25736" x="1711325" y="3009900"/>
          <p14:tracePt t="25770" x="1939925" y="2962275"/>
          <p14:tracePt t="25804" x="2222500" y="2936875"/>
          <p14:tracePt t="25820" x="2362200" y="2927350"/>
          <p14:tracePt t="25836" x="2501900" y="2901950"/>
          <p14:tracePt t="25853" x="2679700" y="2876550"/>
          <p14:tracePt t="25870" x="2806700" y="2857500"/>
          <p14:tracePt t="25886" x="2927350" y="2841625"/>
          <p14:tracePt t="25904" x="3070225" y="2809875"/>
          <p14:tracePt t="25920" x="3155950" y="2794000"/>
          <p14:tracePt t="25937" x="3254375" y="2778125"/>
          <p14:tracePt t="25954" x="3432175" y="2743200"/>
          <p14:tracePt t="25970" x="3527425" y="2727325"/>
          <p14:tracePt t="25986" x="3613150" y="2711450"/>
          <p14:tracePt t="26003" x="3746500" y="2689225"/>
          <p14:tracePt t="26019" x="3813175" y="2667000"/>
          <p14:tracePt t="26036" x="3886200" y="2660650"/>
          <p14:tracePt t="26053" x="3994150" y="2638425"/>
          <p14:tracePt t="26069" x="4089400" y="2628900"/>
          <p14:tracePt t="26086" x="4194175" y="2628900"/>
          <p14:tracePt t="26103" x="4378325" y="2628900"/>
          <p14:tracePt t="26120" x="4527550" y="2628900"/>
          <p14:tracePt t="26136" x="4676775" y="2628900"/>
          <p14:tracePt t="26153" x="4794250" y="2628900"/>
          <p14:tracePt t="26169" x="4854575" y="2622550"/>
          <p14:tracePt t="26186" x="4908550" y="2616200"/>
          <p14:tracePt t="26203" x="4972050" y="2609850"/>
          <p14:tracePt t="26220" x="5006975" y="2609850"/>
          <p14:tracePt t="26236" x="5029200" y="2609850"/>
          <p14:tracePt t="26253" x="5076825" y="2609850"/>
          <p14:tracePt t="26269" x="5099050" y="2609850"/>
          <p14:tracePt t="26286" x="5114925" y="2603500"/>
          <p14:tracePt t="26303" x="5137150" y="2603500"/>
          <p14:tracePt t="26319" x="5146675" y="2593975"/>
          <p14:tracePt t="26337" x="5149850" y="2593975"/>
          <p14:tracePt t="26353" x="5156200" y="2587625"/>
          <p14:tracePt t="26375" x="5165725" y="2587625"/>
          <p14:tracePt t="26386" x="5172075" y="2587625"/>
          <p14:tracePt t="26403" x="5184775" y="2587625"/>
          <p14:tracePt t="27788" x="5197475" y="2584450"/>
          <p14:tracePt t="27795" x="5207000" y="2584450"/>
          <p14:tracePt t="27802" x="5226050" y="2578100"/>
          <p14:tracePt t="27819" x="5264150" y="2565400"/>
          <p14:tracePt t="27836" x="5295900" y="2552700"/>
          <p14:tracePt t="27853" x="5375275" y="2524125"/>
          <p14:tracePt t="27870" x="5422900" y="2505075"/>
          <p14:tracePt t="27903" x="5562600" y="2447925"/>
          <p14:tracePt t="27936" x="5651500" y="2422525"/>
          <p14:tracePt t="27953" x="5718175" y="2403475"/>
          <p14:tracePt t="27969" x="5756275" y="2384425"/>
          <p14:tracePt t="27988" x="5819775" y="2365375"/>
          <p14:tracePt t="28003" x="5864225" y="2352675"/>
          <p14:tracePt t="28020" x="5886450" y="2346325"/>
          <p14:tracePt t="28036" x="5915025" y="2346325"/>
          <p14:tracePt t="28053" x="5930900" y="2343150"/>
          <p14:tracePt t="28069" x="5940425" y="2343150"/>
          <p14:tracePt t="28086" x="5949950" y="2343150"/>
          <p14:tracePt t="28309" x="5946775" y="2349500"/>
          <p14:tracePt t="28317" x="5943600" y="2355850"/>
          <p14:tracePt t="28324" x="5937250" y="2359025"/>
          <p14:tracePt t="28336" x="5927725" y="2365375"/>
          <p14:tracePt t="28352" x="5911850" y="2374900"/>
          <p14:tracePt t="28369" x="5902325" y="2374900"/>
          <p14:tracePt t="28386" x="5889625" y="2384425"/>
          <p14:tracePt t="28403" x="5873750" y="2384425"/>
          <p14:tracePt t="28419" x="5864225" y="2390775"/>
          <p14:tracePt t="28436" x="5848350" y="2390775"/>
          <p14:tracePt t="29073" x="5854700" y="2390775"/>
          <p14:tracePt t="29144" x="5861050" y="2390775"/>
          <p14:tracePt t="29165" x="5864225" y="2390775"/>
          <p14:tracePt t="29172" x="5870575" y="2390775"/>
          <p14:tracePt t="29203" x="5886450" y="2390775"/>
          <p14:tracePt t="29220" x="5895975" y="2390775"/>
          <p14:tracePt t="29237" x="5915025" y="2390775"/>
          <p14:tracePt t="29253" x="5930900" y="2390775"/>
          <p14:tracePt t="29269" x="5959475" y="2390775"/>
          <p14:tracePt t="29286" x="6007100" y="2390775"/>
          <p14:tracePt t="29302" x="6067425" y="2397125"/>
          <p14:tracePt t="29319" x="6184900" y="2413000"/>
          <p14:tracePt t="29336" x="6318250" y="2428875"/>
          <p14:tracePt t="29353" x="6432550" y="2428875"/>
          <p14:tracePt t="29370" x="6524625" y="2428875"/>
          <p14:tracePt t="29386" x="6623050" y="2428875"/>
          <p14:tracePt t="29403" x="6683375" y="2428875"/>
          <p14:tracePt t="29419" x="6734175" y="2425700"/>
          <p14:tracePt t="29436" x="6807200" y="2419350"/>
          <p14:tracePt t="29453" x="6851650" y="2419350"/>
          <p14:tracePt t="29469" x="6886575" y="2419350"/>
          <p14:tracePt t="29486" x="6934200" y="2419350"/>
          <p14:tracePt t="29503" x="6962775" y="2419350"/>
          <p14:tracePt t="29520" x="6985000" y="2419350"/>
          <p14:tracePt t="29536" x="7026275" y="2406650"/>
          <p14:tracePt t="29553" x="7051675" y="2400300"/>
          <p14:tracePt t="29569" x="7096125" y="2393950"/>
          <p14:tracePt t="29585" x="7165975" y="2387600"/>
          <p14:tracePt t="29602" x="7226300" y="2387600"/>
          <p14:tracePt t="29619" x="7277100" y="2387600"/>
          <p14:tracePt t="29637" x="7337425" y="2387600"/>
          <p14:tracePt t="29653" x="7375525" y="2387600"/>
          <p14:tracePt t="29670" x="7419975" y="2387600"/>
          <p14:tracePt t="29686" x="7483475" y="2368550"/>
          <p14:tracePt t="29703" x="7518400" y="2362200"/>
          <p14:tracePt t="29719" x="7543800" y="2355850"/>
          <p14:tracePt t="29736" x="7585075" y="2349500"/>
          <p14:tracePt t="29752" x="7604125" y="2349500"/>
          <p14:tracePt t="29770" x="7616825" y="2349500"/>
          <p14:tracePt t="29786" x="7635875" y="2349500"/>
          <p14:tracePt t="29803" x="7645400" y="2349500"/>
          <p14:tracePt t="29857" x="7648575" y="2349500"/>
          <p14:tracePt t="29879" x="7654925" y="2349500"/>
          <p14:tracePt t="29908" x="7661275" y="2349500"/>
          <p14:tracePt t="30030" x="7664450" y="2349500"/>
          <p14:tracePt t="30043" x="7670800" y="2349500"/>
          <p14:tracePt t="30058" x="7680325" y="2349500"/>
          <p14:tracePt t="30072" x="7683500" y="2349500"/>
          <p14:tracePt t="30086" x="7689850" y="2349500"/>
          <p14:tracePt t="31406" x="7670800" y="2349500"/>
          <p14:tracePt t="31413" x="7645400" y="2343150"/>
          <p14:tracePt t="31421" x="7594600" y="2336800"/>
          <p14:tracePt t="31436" x="7527925" y="2336800"/>
          <p14:tracePt t="31453" x="7451725" y="2320925"/>
          <p14:tracePt t="31470" x="7299325" y="2305050"/>
          <p14:tracePt t="31503" x="7019925" y="2286000"/>
          <p14:tracePt t="31535" x="6540500" y="2266950"/>
          <p14:tracePt t="31553" x="6273800" y="2266950"/>
          <p14:tracePt t="31569" x="5870575" y="2257425"/>
          <p14:tracePt t="31585" x="5588000" y="2257425"/>
          <p14:tracePt t="31602" x="5257800" y="2257425"/>
          <p14:tracePt t="31620" x="4854575" y="2295525"/>
          <p14:tracePt t="31636" x="4581525" y="2314575"/>
          <p14:tracePt t="31654" x="4305300" y="2343150"/>
          <p14:tracePt t="31669" x="3800475" y="2413000"/>
          <p14:tracePt t="31686" x="3349625" y="2492375"/>
          <p14:tracePt t="31704" x="2987675" y="2565400"/>
          <p14:tracePt t="31720" x="2565400" y="2638425"/>
          <p14:tracePt t="31737" x="2324100" y="2657475"/>
          <p14:tracePt t="31755" x="2130425" y="2667000"/>
          <p14:tracePt t="31769" x="1889125" y="2676525"/>
          <p14:tracePt t="31786" x="1774825" y="2676525"/>
          <p14:tracePt t="31802" x="1692275" y="2676525"/>
          <p14:tracePt t="31819" x="1565275" y="2676525"/>
          <p14:tracePt t="31836" x="1492250" y="2676525"/>
          <p14:tracePt t="31853" x="1431925" y="2676525"/>
          <p14:tracePt t="31870" x="1362075" y="2676525"/>
          <p14:tracePt t="31886" x="1327150" y="2676525"/>
          <p14:tracePt t="31903" x="1304925" y="2676525"/>
          <p14:tracePt t="31919" x="1289050" y="2676525"/>
          <p14:tracePt t="31936" x="1279525" y="2676525"/>
          <p14:tracePt t="32291" x="1235075" y="2676525"/>
          <p14:tracePt t="32300" x="1165225" y="2686050"/>
          <p14:tracePt t="32312" x="1025525" y="2701925"/>
          <p14:tracePt t="32324" x="968375" y="2711450"/>
          <p14:tracePt t="32336" x="847725" y="2736850"/>
          <p14:tracePt t="32352" x="758825" y="2778125"/>
          <p14:tracePt t="32386" x="527050" y="2825750"/>
          <p14:tracePt t="32420" x="387350" y="2867025"/>
          <p14:tracePt t="32436" x="358775" y="2879725"/>
          <p14:tracePt t="32453" x="327025" y="2892425"/>
          <p14:tracePt t="32470" x="295275" y="2892425"/>
          <p14:tracePt t="32486" x="263525" y="2905125"/>
          <p14:tracePt t="32502" x="241300" y="2905125"/>
          <p14:tracePt t="32519" x="222250" y="2905125"/>
          <p14:tracePt t="32536" x="212725" y="2905125"/>
          <p14:tracePt t="32553" x="203200" y="2905125"/>
          <p14:tracePt t="32569" x="187325" y="2905125"/>
          <p14:tracePt t="32585" x="171450" y="2905125"/>
          <p14:tracePt t="32602" x="161925" y="2905125"/>
          <p14:tracePt t="32619" x="158750" y="2905125"/>
          <p14:tracePt t="32636" x="152400" y="2905125"/>
          <p14:tracePt t="32869" x="155575" y="2905125"/>
          <p14:tracePt t="32883" x="158750" y="2905125"/>
          <p14:tracePt t="32904" x="165100" y="2905125"/>
          <p14:tracePt t="33233" x="165100" y="2901950"/>
          <p14:tracePt t="33248" x="165100" y="2898775"/>
          <p14:tracePt t="33262" x="168275" y="2892425"/>
          <p14:tracePt t="33270" x="174625" y="2889250"/>
          <p14:tracePt t="33286" x="184150" y="2873375"/>
          <p14:tracePt t="33319" x="314325" y="2860675"/>
          <p14:tracePt t="33352" x="644525" y="2860675"/>
          <p14:tracePt t="33369" x="952500" y="2851150"/>
          <p14:tracePt t="33386" x="1146175" y="2841625"/>
          <p14:tracePt t="33403" x="1441450" y="2832100"/>
          <p14:tracePt t="33419" x="1571625" y="2825750"/>
          <p14:tracePt t="33436" x="1708150" y="2825750"/>
          <p14:tracePt t="33453" x="1854200" y="2790825"/>
          <p14:tracePt t="33469" x="1905000" y="2784475"/>
          <p14:tracePt t="33485" x="1958975" y="2778125"/>
          <p14:tracePt t="33503" x="2016125" y="2771775"/>
          <p14:tracePt t="33520" x="2051050" y="2765425"/>
          <p14:tracePt t="33536" x="2073275" y="2759075"/>
          <p14:tracePt t="33539" x="2085975" y="2752725"/>
          <p14:tracePt t="33553" x="2117725" y="2746375"/>
          <p14:tracePt t="33569" x="2139950" y="2746375"/>
          <p14:tracePt t="33586" x="2168525" y="2746375"/>
          <p14:tracePt t="33603" x="2181225" y="2746375"/>
          <p14:tracePt t="33619" x="2190750" y="2746375"/>
          <p14:tracePt t="33636" x="2203450" y="2746375"/>
          <p14:tracePt t="33652" x="2216150" y="2746375"/>
          <p14:tracePt t="33669" x="2222500" y="2746375"/>
          <p14:tracePt t="33976" x="2219325" y="2746375"/>
          <p14:tracePt t="33983" x="2216150" y="2746375"/>
          <p14:tracePt t="33990" x="2203450" y="2743200"/>
          <p14:tracePt t="34003" x="2190750" y="2736850"/>
          <p14:tracePt t="34019" x="2165350" y="2727325"/>
          <p14:tracePt t="34035" x="2120900" y="2714625"/>
          <p14:tracePt t="34038" x="2101850" y="2714625"/>
          <p14:tracePt t="34052" x="2057400" y="2708275"/>
          <p14:tracePt t="34068" x="2012950" y="2708275"/>
          <p14:tracePt t="34085" x="1990725" y="2708275"/>
          <p14:tracePt t="34103" x="1952625" y="2708275"/>
          <p14:tracePt t="34119" x="1924050" y="2708275"/>
          <p14:tracePt t="34136" x="1892300" y="2708275"/>
          <p14:tracePt t="34153" x="1860550" y="2701925"/>
          <p14:tracePt t="34169" x="1831975" y="2701925"/>
          <p14:tracePt t="34186" x="1806575" y="2689225"/>
          <p14:tracePt t="34202" x="1778000" y="2689225"/>
          <p14:tracePt t="34218" x="1768475" y="2689225"/>
          <p14:tracePt t="34236" x="1758950" y="2682875"/>
          <p14:tracePt t="34253" x="1746250" y="2679700"/>
          <p14:tracePt t="34269" x="1730375" y="2679700"/>
          <p14:tracePt t="34286" x="1720850" y="2673350"/>
          <p14:tracePt t="34303" x="1704975" y="2670175"/>
          <p14:tracePt t="34319" x="1695450" y="2670175"/>
          <p14:tracePt t="34335" x="1679575" y="2670175"/>
          <p14:tracePt t="34352" x="1670050" y="2670175"/>
          <p14:tracePt t="34386" x="1666875" y="2670175"/>
          <p14:tracePt t="34403" x="1651000" y="2670175"/>
          <p14:tracePt t="34419" x="1641475" y="2670175"/>
          <p14:tracePt t="34436" x="1631950" y="2670175"/>
          <p14:tracePt t="34452" x="1625600" y="2670175"/>
          <p14:tracePt t="34489" x="1625600" y="2676525"/>
          <p14:tracePt t="34496" x="1625600" y="2679700"/>
          <p14:tracePt t="34518" x="1625600" y="2686050"/>
          <p14:tracePt t="34525" x="1625600" y="2695575"/>
          <p14:tracePt t="34539" x="1625600" y="2701925"/>
          <p14:tracePt t="34560" x="1625600" y="2705100"/>
          <p14:tracePt t="35330" x="1654175" y="2711450"/>
          <p14:tracePt t="35337" x="1714500" y="2720975"/>
          <p14:tracePt t="35352" x="1854200" y="2736850"/>
          <p14:tracePt t="35369" x="1958975" y="2752725"/>
          <p14:tracePt t="35387" x="2146300" y="2762250"/>
          <p14:tracePt t="35403" x="2273300" y="2771775"/>
          <p14:tracePt t="35420" x="2378075" y="2771775"/>
          <p14:tracePt t="35452" x="2644775" y="2771775"/>
          <p14:tracePt t="35486" x="2841625" y="2778125"/>
          <p14:tracePt t="35502" x="2984500" y="2787650"/>
          <p14:tracePt t="35519" x="3098800" y="2787650"/>
          <p14:tracePt t="35537" x="3216275" y="2787650"/>
          <p14:tracePt t="35553" x="3286125" y="2787650"/>
          <p14:tracePt t="35569" x="3381375" y="2787650"/>
          <p14:tracePt t="35585" x="3460750" y="2787650"/>
          <p14:tracePt t="35601" x="3568700" y="2787650"/>
          <p14:tracePt t="35618" x="3632200" y="2800350"/>
          <p14:tracePt t="35636" x="3759200" y="2816225"/>
          <p14:tracePt t="35652" x="3841750" y="2816225"/>
          <p14:tracePt t="35668" x="3902075" y="2822575"/>
          <p14:tracePt t="35687" x="3959225" y="2828925"/>
          <p14:tracePt t="35702" x="3981450" y="2841625"/>
          <p14:tracePt t="35719" x="3994150" y="2841625"/>
          <p14:tracePt t="36315" x="4029075" y="2838450"/>
          <p14:tracePt t="36322" x="4076700" y="2828925"/>
          <p14:tracePt t="36336" x="4162425" y="2813050"/>
          <p14:tracePt t="36352" x="4257675" y="2797175"/>
          <p14:tracePt t="36369" x="4330700" y="2797175"/>
          <p14:tracePt t="36386" x="4400550" y="2797175"/>
          <p14:tracePt t="36418" x="4467225" y="2797175"/>
          <p14:tracePt t="36451" x="4565650" y="2790825"/>
          <p14:tracePt t="36468" x="4629150" y="2771775"/>
          <p14:tracePt t="36485" x="4727575" y="2762250"/>
          <p14:tracePt t="36502" x="4800600" y="2755900"/>
          <p14:tracePt t="36519" x="4905375" y="2755900"/>
          <p14:tracePt t="36536" x="5057775" y="2730500"/>
          <p14:tracePt t="36552" x="5133975" y="2717800"/>
          <p14:tracePt t="36569" x="5197475" y="2701925"/>
          <p14:tracePt t="36585" x="5330825" y="2670175"/>
          <p14:tracePt t="36601" x="5416550" y="2663825"/>
          <p14:tracePt t="36618" x="5495925" y="2663825"/>
          <p14:tracePt t="36635" x="5581650" y="2663825"/>
          <p14:tracePt t="36652" x="5641975" y="2663825"/>
          <p14:tracePt t="36669" x="5686425" y="2663825"/>
          <p14:tracePt t="36685" x="5734050" y="2663825"/>
          <p14:tracePt t="36701" x="5743575" y="2663825"/>
          <p14:tracePt t="36718" x="5753100" y="2663825"/>
          <p14:tracePt t="36735" x="5762625" y="2663825"/>
          <p14:tracePt t="36800" x="5756275" y="2663825"/>
          <p14:tracePt t="36808" x="5753100" y="2663825"/>
          <p14:tracePt t="36818" x="5746750" y="2663825"/>
          <p14:tracePt t="36835" x="5730875" y="2663825"/>
          <p14:tracePt t="36851" x="5718175" y="2663825"/>
          <p14:tracePt t="36869" x="5708650" y="2663825"/>
          <p14:tracePt t="36886" x="5692775" y="2663825"/>
          <p14:tracePt t="36902" x="5683250" y="2663825"/>
          <p14:tracePt t="36919" x="5654675" y="2660650"/>
          <p14:tracePt t="36936" x="5607050" y="2647950"/>
          <p14:tracePt t="36952" x="5543550" y="2635250"/>
          <p14:tracePt t="36969" x="5489575" y="2628900"/>
          <p14:tracePt t="36985" x="5372100" y="2628900"/>
          <p14:tracePt t="37002" x="5289550" y="2613025"/>
          <p14:tracePt t="37019" x="5191125" y="2597150"/>
          <p14:tracePt t="37036" x="5051425" y="2587625"/>
          <p14:tracePt t="37052" x="4956175" y="2581275"/>
          <p14:tracePt t="37069" x="4838700" y="2571750"/>
          <p14:tracePt t="37086" x="4699000" y="2571750"/>
          <p14:tracePt t="37102" x="4606925" y="2571750"/>
          <p14:tracePt t="37119" x="4524375" y="2571750"/>
          <p14:tracePt t="37121" x="4489450" y="2571750"/>
          <p14:tracePt t="37135" x="4406900" y="2571750"/>
          <p14:tracePt t="37152" x="4337050" y="2571750"/>
          <p14:tracePt t="37169" x="4276725" y="2571750"/>
          <p14:tracePt t="37185" x="4203700" y="2571750"/>
          <p14:tracePt t="37202" x="4162425" y="2571750"/>
          <p14:tracePt t="37219" x="4140200" y="2571750"/>
          <p14:tracePt t="37236" x="4105275" y="2571750"/>
          <p14:tracePt t="37252" x="4095750" y="2571750"/>
          <p14:tracePt t="37269" x="4086225" y="2571750"/>
          <p14:tracePt t="37285" x="4076700" y="2571750"/>
          <p14:tracePt t="37308" x="4083050" y="2571750"/>
          <p14:tracePt t="37319" x="4089400" y="2571750"/>
          <p14:tracePt t="37336" x="4121150" y="2571750"/>
          <p14:tracePt t="37352" x="4165600" y="2571750"/>
          <p14:tracePt t="37369" x="4222750" y="2571750"/>
          <p14:tracePt t="37385" x="4318000" y="2571750"/>
          <p14:tracePt t="37401" x="4391025" y="2571750"/>
          <p14:tracePt t="37419" x="4492625" y="2571750"/>
          <p14:tracePt t="37435" x="4689475" y="2571750"/>
          <p14:tracePt t="37452" x="4803775" y="2571750"/>
          <p14:tracePt t="37469" x="4943475" y="2571750"/>
          <p14:tracePt t="37485" x="5114925" y="2571750"/>
          <p14:tracePt t="37502" x="5207000" y="2571750"/>
          <p14:tracePt t="37519" x="5280025" y="2571750"/>
          <p14:tracePt t="37535" x="5429250" y="2571750"/>
          <p14:tracePt t="37551" x="5534025" y="2571750"/>
          <p14:tracePt t="37569" x="5638800" y="2571750"/>
          <p14:tracePt t="37585" x="5756275" y="2571750"/>
          <p14:tracePt t="37602" x="5838825" y="2578100"/>
          <p14:tracePt t="37620" x="5934075" y="2578100"/>
          <p14:tracePt t="37636" x="5969000" y="2578100"/>
          <p14:tracePt t="37652" x="6007100" y="2584450"/>
          <p14:tracePt t="37669" x="6029325" y="2584450"/>
          <p14:tracePt t="37685" x="6070600" y="2584450"/>
          <p14:tracePt t="37701" x="6105525" y="2590800"/>
          <p14:tracePt t="37719" x="6143625" y="2590800"/>
          <p14:tracePt t="37735" x="6200775" y="2597150"/>
          <p14:tracePt t="37752" x="6219825" y="2597150"/>
          <p14:tracePt t="37769" x="6251575" y="2597150"/>
          <p14:tracePt t="37785" x="6264275" y="2597150"/>
          <p14:tracePt t="37802" x="6273800" y="2600325"/>
          <p14:tracePt t="37819" x="6289675" y="2600325"/>
          <p14:tracePt t="37835" x="6305550" y="2613025"/>
          <p14:tracePt t="37852" x="6315075" y="2613025"/>
          <p14:tracePt t="37869" x="6324600" y="2616200"/>
          <p14:tracePt t="37885" x="6343650" y="2622550"/>
          <p14:tracePt t="37902" x="6350000" y="2622550"/>
          <p14:tracePt t="37919" x="6359525" y="2622550"/>
          <p14:tracePt t="37935" x="6365875" y="2625725"/>
          <p14:tracePt t="37952" x="6369050" y="2632075"/>
          <p14:tracePt t="37969" x="6375400" y="2641600"/>
          <p14:tracePt t="37985" x="6384925" y="2644775"/>
          <p14:tracePt t="38020" x="6388100" y="2644775"/>
          <p14:tracePt t="38129" x="6388100" y="2651125"/>
          <p14:tracePt t="38849" x="6461125" y="2663825"/>
          <p14:tracePt t="38856" x="6553200" y="2673350"/>
          <p14:tracePt t="38869" x="6702425" y="2692400"/>
          <p14:tracePt t="38885" x="6810375" y="2708275"/>
          <p14:tracePt t="38901" x="6905625" y="2724150"/>
          <p14:tracePt t="38919" x="7051675" y="2755900"/>
          <p14:tracePt t="38951" x="7175500" y="2771775"/>
          <p14:tracePt t="38985" x="7299325" y="2797175"/>
          <p14:tracePt t="39002" x="7343775" y="2809875"/>
          <p14:tracePt t="39018" x="7372350" y="2813050"/>
          <p14:tracePt t="39034" x="7381875" y="2813050"/>
          <p14:tracePt t="39051" x="7397750" y="2813050"/>
          <p14:tracePt t="39069" x="7400925" y="2813050"/>
          <p14:tracePt t="39106" x="7400925" y="2819400"/>
          <p14:tracePt t="39127" x="7400925" y="2825750"/>
          <p14:tracePt t="39190" x="7391400" y="2825750"/>
          <p14:tracePt t="39197" x="7385050" y="2825750"/>
          <p14:tracePt t="39204" x="7378700" y="2825750"/>
          <p14:tracePt t="39218" x="7369175" y="2825750"/>
          <p14:tracePt t="39234" x="7359650" y="2825750"/>
          <p14:tracePt t="39251" x="7350125" y="2825750"/>
          <p14:tracePt t="39269" x="7331075" y="2825750"/>
          <p14:tracePt t="39285" x="7321550" y="2825750"/>
          <p14:tracePt t="39302" x="7312025" y="2825750"/>
          <p14:tracePt t="39318" x="7289800" y="2825750"/>
          <p14:tracePt t="39334" x="7270750" y="2825750"/>
          <p14:tracePt t="39351" x="7216775" y="2825750"/>
          <p14:tracePt t="39369" x="7061200" y="2803525"/>
          <p14:tracePt t="39384" x="6921500" y="2784475"/>
          <p14:tracePt t="39401" x="6727825" y="2768600"/>
          <p14:tracePt t="39418" x="6403975" y="2730500"/>
          <p14:tracePt t="39435" x="6175375" y="2701925"/>
          <p14:tracePt t="39451" x="5930900" y="2689225"/>
          <p14:tracePt t="39468" x="5511800" y="2689225"/>
          <p14:tracePt t="39485" x="5184775" y="2689225"/>
          <p14:tracePt t="39502" x="4949825" y="2689225"/>
          <p14:tracePt t="39519" x="4537075" y="2695575"/>
          <p14:tracePt t="39536" x="4264025" y="2708275"/>
          <p14:tracePt t="39552" x="4025900" y="2708275"/>
          <p14:tracePt t="39568" x="3663950" y="2708275"/>
          <p14:tracePt t="39585" x="3460750" y="2708275"/>
          <p14:tracePt t="39602" x="3222625" y="2701925"/>
          <p14:tracePt t="39618" x="2901950" y="2673350"/>
          <p14:tracePt t="39635" x="2673350" y="2663825"/>
          <p14:tracePt t="39651" x="2501900" y="2644775"/>
          <p14:tracePt t="39653" x="2409825" y="2644775"/>
          <p14:tracePt t="39668" x="2225675" y="2635250"/>
          <p14:tracePt t="39684" x="2076450" y="2635250"/>
          <p14:tracePt t="39702" x="1939925" y="2635250"/>
          <p14:tracePt t="39718" x="1752600" y="2651125"/>
          <p14:tracePt t="39735" x="1657350" y="2667000"/>
          <p14:tracePt t="39752" x="1571625" y="2679700"/>
          <p14:tracePt t="39768" x="1403350" y="2714625"/>
          <p14:tracePt t="39785" x="1298575" y="2730500"/>
          <p14:tracePt t="39802" x="1212850" y="2746375"/>
          <p14:tracePt t="39818" x="1120775" y="2765425"/>
          <p14:tracePt t="39834" x="1060450" y="2765425"/>
          <p14:tracePt t="39851" x="1000125" y="2765425"/>
          <p14:tracePt t="39868" x="930275" y="2765425"/>
          <p14:tracePt t="39884" x="885825" y="2765425"/>
          <p14:tracePt t="39901" x="850900" y="2765425"/>
          <p14:tracePt t="39917" x="793750" y="2771775"/>
          <p14:tracePt t="39934" x="755650" y="2784475"/>
          <p14:tracePt t="39951" x="727075" y="2790825"/>
          <p14:tracePt t="39967" x="685800" y="2803525"/>
          <p14:tracePt t="39985" x="669925" y="2816225"/>
          <p14:tracePt t="40001" x="654050" y="2816225"/>
          <p14:tracePt t="40017" x="638175" y="2828925"/>
          <p14:tracePt t="40034" x="628650" y="2828925"/>
          <p14:tracePt t="40051" x="619125" y="2828925"/>
          <p14:tracePt t="40068" x="600075" y="2835275"/>
          <p14:tracePt t="40084" x="590550" y="2835275"/>
          <p14:tracePt t="40101" x="581025" y="2835275"/>
          <p14:tracePt t="40118" x="574675" y="2835275"/>
          <p14:tracePt t="40134" x="574675" y="2841625"/>
          <p14:tracePt t="40151" x="574675" y="2844800"/>
          <p14:tracePt t="40168" x="574675" y="2860675"/>
          <p14:tracePt t="40195" x="577850" y="2860675"/>
          <p14:tracePt t="40203" x="581025" y="2863850"/>
          <p14:tracePt t="40218" x="590550" y="2863850"/>
          <p14:tracePt t="40235" x="628650" y="2863850"/>
          <p14:tracePt t="40252" x="663575" y="2863850"/>
          <p14:tracePt t="40268" x="758825" y="2863850"/>
          <p14:tracePt t="40285" x="825500" y="2863850"/>
          <p14:tracePt t="40302" x="898525" y="2860675"/>
          <p14:tracePt t="40319" x="981075" y="2854325"/>
          <p14:tracePt t="40335" x="1031875" y="2847975"/>
          <p14:tracePt t="40352" x="1060450" y="2847975"/>
          <p14:tracePt t="40368" x="1101725" y="2847975"/>
          <p14:tracePt t="40385" x="1123950" y="2847975"/>
          <p14:tracePt t="40401" x="1139825" y="2847975"/>
          <p14:tracePt t="40418" x="1152525" y="2847975"/>
          <p14:tracePt t="40435" x="1158875" y="2847975"/>
          <p14:tracePt t="40818" x="1162050" y="2847975"/>
          <p14:tracePt t="41225" x="1168400" y="2847975"/>
          <p14:tracePt t="41235" x="1171575" y="2847975"/>
          <p14:tracePt t="41252" x="1184275" y="2847975"/>
          <p14:tracePt t="41285" x="1187450" y="2847975"/>
          <p14:tracePt t="41318" x="1187450" y="2854325"/>
          <p14:tracePt t="41352" x="1187450" y="2857500"/>
          <p14:tracePt t="41369" x="1187450" y="2863850"/>
          <p14:tracePt t="41385" x="1196975" y="2873375"/>
          <p14:tracePt t="41402" x="1196975" y="2879725"/>
          <p14:tracePt t="41418" x="1203325" y="2882900"/>
          <p14:tracePt t="41435" x="1203325" y="2892425"/>
          <p14:tracePt t="41452" x="1216025" y="2905125"/>
          <p14:tracePt t="41468" x="1222375" y="2914650"/>
          <p14:tracePt t="41485" x="1231900" y="2930525"/>
          <p14:tracePt t="41502" x="1254125" y="2943225"/>
          <p14:tracePt t="41519" x="1270000" y="2959100"/>
          <p14:tracePt t="41535" x="1317625" y="2994025"/>
          <p14:tracePt t="41552" x="1438275" y="3073400"/>
          <p14:tracePt t="41568" x="1517650" y="3121025"/>
          <p14:tracePt t="41585" x="1590675" y="3194050"/>
          <p14:tracePt t="41601" x="1730375" y="3314700"/>
          <p14:tracePt t="41618" x="1835150" y="3400425"/>
          <p14:tracePt t="41635" x="1936750" y="3479800"/>
          <p14:tracePt t="41652" x="2082800" y="3571875"/>
          <p14:tracePt t="41669" x="2206625" y="3654425"/>
          <p14:tracePt t="41686" x="2330450" y="3714750"/>
          <p14:tracePt t="41701" x="2441575" y="3794125"/>
          <p14:tracePt t="41718" x="2489200" y="3829050"/>
          <p14:tracePt t="41735" x="2514600" y="3851275"/>
          <p14:tracePt t="41751" x="2555875" y="3883025"/>
          <p14:tracePt t="41768" x="2571750" y="3892550"/>
          <p14:tracePt t="41785" x="2587625" y="3905250"/>
          <p14:tracePt t="41802" x="2628900" y="3905250"/>
          <p14:tracePt t="41818" x="2644775" y="3905250"/>
          <p14:tracePt t="41835" x="2667000" y="3902075"/>
          <p14:tracePt t="41852" x="2679700" y="3886200"/>
          <p14:tracePt t="41868" x="2692400" y="3870325"/>
          <p14:tracePt t="41884" x="2711450" y="3854450"/>
          <p14:tracePt t="41901" x="2743200" y="3803650"/>
          <p14:tracePt t="41918" x="2755900" y="3781425"/>
          <p14:tracePt t="41935" x="2774950" y="3743325"/>
          <p14:tracePt t="41952" x="2787650" y="3679825"/>
          <p14:tracePt t="41969" x="2787650" y="3641725"/>
          <p14:tracePt t="41985" x="2787650" y="3584575"/>
          <p14:tracePt t="42002" x="2778125" y="3511550"/>
          <p14:tracePt t="42018" x="2759075" y="3467100"/>
          <p14:tracePt t="42035" x="2746375" y="3429000"/>
          <p14:tracePt t="42051" x="2714625" y="3394075"/>
          <p14:tracePt t="42068" x="2682875" y="3362325"/>
          <p14:tracePt t="42085" x="2657475" y="3336925"/>
          <p14:tracePt t="42101" x="2613025" y="3292475"/>
          <p14:tracePt t="42118" x="2590800" y="3267075"/>
          <p14:tracePt t="42135" x="2559050" y="3241675"/>
          <p14:tracePt t="42151" x="2482850" y="3203575"/>
          <p14:tracePt t="42168" x="2416175" y="3171825"/>
          <p14:tracePt t="42185" x="2362200" y="3152775"/>
          <p14:tracePt t="42202" x="2273300" y="3130550"/>
          <p14:tracePt t="42218" x="2216150" y="3117850"/>
          <p14:tracePt t="42235" x="2152650" y="3095625"/>
          <p14:tracePt t="42252" x="2060575" y="3076575"/>
          <p14:tracePt t="42268" x="2006600" y="3063875"/>
          <p14:tracePt t="42285" x="1971675" y="3051175"/>
          <p14:tracePt t="42301" x="1908175" y="3038475"/>
          <p14:tracePt t="42318" x="1863725" y="3025775"/>
          <p14:tracePt t="42335" x="1809750" y="3019425"/>
          <p14:tracePt t="42352" x="1720850" y="3003550"/>
          <p14:tracePt t="42368" x="1660525" y="2997200"/>
          <p14:tracePt t="42385" x="1616075" y="2990850"/>
          <p14:tracePt t="42402" x="1549400" y="2971800"/>
          <p14:tracePt t="42418" x="1514475" y="2959100"/>
          <p14:tracePt t="42435" x="1450975" y="2946400"/>
          <p14:tracePt t="42451" x="1352550" y="2930525"/>
          <p14:tracePt t="42467" x="1301750" y="2930525"/>
          <p14:tracePt t="42485" x="1241425" y="2930525"/>
          <p14:tracePt t="42501" x="1146175" y="2933700"/>
          <p14:tracePt t="42518" x="1085850" y="2943225"/>
          <p14:tracePt t="42535" x="1041400" y="2955925"/>
          <p14:tracePt t="42551" x="974725" y="2981325"/>
          <p14:tracePt t="42568" x="946150" y="2994025"/>
          <p14:tracePt t="42585" x="920750" y="3003550"/>
          <p14:tracePt t="42601" x="879475" y="3022600"/>
          <p14:tracePt t="42618" x="869950" y="3038475"/>
          <p14:tracePt t="42635" x="860425" y="3048000"/>
          <p14:tracePt t="42652" x="838200" y="3063875"/>
          <p14:tracePt t="42668" x="828675" y="3063875"/>
          <p14:tracePt t="42686" x="819150" y="3063875"/>
          <p14:tracePt t="42717" x="819150" y="3067050"/>
          <p14:tracePt t="42751" x="819150" y="3073400"/>
          <p14:tracePt t="42758" x="819150" y="3076575"/>
          <p14:tracePt t="42768" x="819150" y="3089275"/>
          <p14:tracePt t="42785" x="819150" y="3098800"/>
          <p14:tracePt t="42801" x="819150" y="3111500"/>
          <p14:tracePt t="42818" x="819150" y="3121025"/>
          <p14:tracePt t="42834" x="819150" y="3127375"/>
          <p14:tracePt t="42851" x="831850" y="3143250"/>
          <p14:tracePt t="42867" x="841375" y="3146425"/>
          <p14:tracePt t="42885" x="863600" y="3159125"/>
          <p14:tracePt t="42901" x="898525" y="3175000"/>
          <p14:tracePt t="42919" x="930275" y="3181350"/>
          <p14:tracePt t="42936" x="984250" y="3197225"/>
          <p14:tracePt t="42952" x="1016000" y="3203575"/>
          <p14:tracePt t="42968" x="1044575" y="3203575"/>
          <p14:tracePt t="42984" x="1066800" y="3203575"/>
          <p14:tracePt t="43001" x="1108075" y="3203575"/>
          <p14:tracePt t="43018" x="1127125" y="3203575"/>
          <p14:tracePt t="43035" x="1168400" y="3209925"/>
          <p14:tracePt t="43051" x="1190625" y="3213100"/>
          <p14:tracePt t="43069" x="1222375" y="3213100"/>
          <p14:tracePt t="43086" x="1276350" y="3219450"/>
          <p14:tracePt t="43101" x="1298575" y="3225800"/>
          <p14:tracePt t="43118" x="1330325" y="3225800"/>
          <p14:tracePt t="43135" x="1362075" y="3225800"/>
          <p14:tracePt t="43151" x="1384300" y="3225800"/>
          <p14:tracePt t="43169" x="1406525" y="3225800"/>
          <p14:tracePt t="43185" x="1460500" y="3222625"/>
          <p14:tracePt t="43202" x="1514475" y="3209925"/>
          <p14:tracePt t="43219" x="1568450" y="3197225"/>
          <p14:tracePt t="43222" x="1587500" y="3184525"/>
          <p14:tracePt t="43236" x="1622425" y="3178175"/>
          <p14:tracePt t="43251" x="1670050" y="3165475"/>
          <p14:tracePt t="43268" x="1698625" y="3159125"/>
          <p14:tracePt t="43285" x="1733550" y="3146425"/>
          <p14:tracePt t="43301" x="1762125" y="3140075"/>
          <p14:tracePt t="43318" x="1787525" y="3124200"/>
          <p14:tracePt t="43335" x="1828800" y="3117850"/>
          <p14:tracePt t="43352" x="1851025" y="3111500"/>
          <p14:tracePt t="43368" x="1879600" y="3105150"/>
          <p14:tracePt t="43385" x="1914525" y="3098800"/>
          <p14:tracePt t="43401" x="1943100" y="3098800"/>
          <p14:tracePt t="43418" x="1952625" y="3098800"/>
          <p14:tracePt t="43435" x="1974850" y="3098800"/>
          <p14:tracePt t="43452" x="1997075" y="3092450"/>
          <p14:tracePt t="43469" x="2009775" y="3092450"/>
          <p14:tracePt t="43485" x="2051050" y="3086100"/>
          <p14:tracePt t="43502" x="2089150" y="3079750"/>
          <p14:tracePt t="43518" x="2133600" y="3079750"/>
          <p14:tracePt t="43535" x="2197100" y="3073400"/>
          <p14:tracePt t="43551" x="2219325" y="3073400"/>
          <p14:tracePt t="43568" x="2238375" y="3073400"/>
          <p14:tracePt t="43585" x="2260600" y="3057525"/>
          <p14:tracePt t="43602" x="2282825" y="3057525"/>
          <p14:tracePt t="43619" x="2298700" y="3057525"/>
          <p14:tracePt t="43636" x="2336800" y="3051175"/>
          <p14:tracePt t="43652" x="2352675" y="3051175"/>
          <p14:tracePt t="43668" x="2368550" y="3051175"/>
          <p14:tracePt t="43685" x="2393950" y="3051175"/>
          <p14:tracePt t="43701" x="2406650" y="3048000"/>
          <p14:tracePt t="43717" x="2416175" y="3048000"/>
          <p14:tracePt t="43735" x="2435225" y="3048000"/>
          <p14:tracePt t="43751" x="2444750" y="3048000"/>
          <p14:tracePt t="43767" x="2454275" y="3048000"/>
          <p14:tracePt t="43785" x="2463800" y="3048000"/>
          <p14:tracePt t="43801" x="2470150" y="3048000"/>
          <p14:tracePt t="43850" x="2479675" y="3048000"/>
          <p14:tracePt t="44785" x="2482850" y="3048000"/>
          <p14:tracePt t="44907" x="2482850" y="3054350"/>
          <p14:tracePt t="44914" x="2482850" y="3057525"/>
          <p14:tracePt t="44922" x="2495550" y="3070225"/>
          <p14:tracePt t="44934" x="2498725" y="3079750"/>
          <p14:tracePt t="44951" x="2511425" y="3089275"/>
          <p14:tracePt t="44969" x="2524125" y="3105150"/>
          <p14:tracePt t="45000" x="2571750" y="3133725"/>
          <p14:tracePt t="45035" x="2803525" y="3171825"/>
          <p14:tracePt t="45052" x="2955925" y="3206750"/>
          <p14:tracePt t="45068" x="3140075" y="3225800"/>
          <p14:tracePt t="45084" x="3381375" y="3251200"/>
          <p14:tracePt t="45101" x="3565525" y="3270250"/>
          <p14:tracePt t="45119" x="3775075" y="3298825"/>
          <p14:tracePt t="45135" x="3870325" y="3305175"/>
          <p14:tracePt t="45152" x="3978275" y="3321050"/>
          <p14:tracePt t="45170" x="4165600" y="3340100"/>
          <p14:tracePt t="45184" x="4305300" y="3355975"/>
          <p14:tracePt t="45201" x="4489450" y="3375025"/>
          <p14:tracePt t="45217" x="4683125" y="3375025"/>
          <p14:tracePt t="45234" x="5013325" y="3359150"/>
          <p14:tracePt t="45250" x="5175250" y="3340100"/>
          <p14:tracePt t="45268" x="5302250" y="3324225"/>
          <p14:tracePt t="45284" x="5429250" y="3292475"/>
          <p14:tracePt t="45301" x="5476875" y="3257550"/>
          <p14:tracePt t="45319" x="5521325" y="3228975"/>
          <p14:tracePt t="45335" x="5530850" y="3200400"/>
          <p14:tracePt t="45351" x="5540375" y="3190875"/>
          <p14:tracePt t="45369" x="5540375" y="3175000"/>
          <p14:tracePt t="45691" x="5540375" y="3178175"/>
          <p14:tracePt t="45699" x="5534025" y="3181350"/>
          <p14:tracePt t="45706" x="5534025" y="3187700"/>
          <p14:tracePt t="45719" x="5534025" y="3197225"/>
          <p14:tracePt t="45735" x="5534025" y="3206750"/>
          <p14:tracePt t="45751" x="5534025" y="3222625"/>
          <p14:tracePt t="45767" x="5534025" y="3241675"/>
          <p14:tracePt t="45784" x="5534025" y="3270250"/>
          <p14:tracePt t="45801" x="5534025" y="3292475"/>
          <p14:tracePt t="45818" x="5534025" y="3346450"/>
          <p14:tracePt t="45835" x="5534025" y="3390900"/>
          <p14:tracePt t="45851" x="5534025" y="3422650"/>
          <p14:tracePt t="45869" x="5534025" y="3460750"/>
          <p14:tracePt t="45885" x="5534025" y="3482975"/>
          <p14:tracePt t="45901" x="5521325" y="3521075"/>
          <p14:tracePt t="45918" x="5502275" y="3594100"/>
          <p14:tracePt t="45934" x="5464175" y="3663950"/>
          <p14:tracePt t="45950" x="5435600" y="3730625"/>
          <p14:tracePt t="45968" x="5356225" y="3829050"/>
          <p14:tracePt t="45985" x="5292725" y="3902075"/>
          <p14:tracePt t="46001" x="5197475" y="3978275"/>
          <p14:tracePt t="46018" x="5089525" y="4102100"/>
          <p14:tracePt t="46035" x="5026025" y="4184650"/>
          <p14:tracePt t="46051" x="5003800" y="4206875"/>
          <p14:tracePt t="48410" x="5064125" y="4171950"/>
          <p14:tracePt t="48418" x="5137150" y="4137025"/>
          <p14:tracePt t="48435" x="5403850" y="3994150"/>
          <p14:tracePt t="48452" x="5949950" y="3752850"/>
          <p14:tracePt t="48469" x="6245225" y="3641725"/>
          <p14:tracePt t="48484" x="6423025" y="3565525"/>
          <p14:tracePt t="48502" x="6651625" y="3476625"/>
          <p14:tracePt t="48535" x="6816725" y="3403600"/>
          <p14:tracePt t="48568" x="7026275" y="3359150"/>
          <p14:tracePt t="48584" x="7134225" y="3340100"/>
          <p14:tracePt t="48602" x="7232650" y="3333750"/>
          <p14:tracePt t="48618" x="7286625" y="3321050"/>
          <p14:tracePt t="48634" x="7331075" y="3302000"/>
          <p14:tracePt t="48651" x="7381875" y="3289300"/>
          <p14:tracePt t="48667" x="7426325" y="3276600"/>
          <p14:tracePt t="48684" x="7470775" y="3263900"/>
          <p14:tracePt t="48701" x="7534275" y="3244850"/>
          <p14:tracePt t="48718" x="7594600" y="3244850"/>
          <p14:tracePt t="48734" x="7664450" y="3244850"/>
          <p14:tracePt t="48752" x="7759700" y="3244850"/>
          <p14:tracePt t="48768" x="7813675" y="3244850"/>
          <p14:tracePt t="48783" x="7842250" y="3244850"/>
          <p14:tracePt t="48801" x="7870825" y="3244850"/>
          <p14:tracePt t="48817" x="7880350" y="3244850"/>
          <p14:tracePt t="48923" x="7880350" y="3251200"/>
          <p14:tracePt t="49309" x="7820025" y="3251200"/>
          <p14:tracePt t="49317" x="7740650" y="3251200"/>
          <p14:tracePt t="49334" x="7581900" y="3251200"/>
          <p14:tracePt t="49350" x="7362825" y="3251200"/>
          <p14:tracePt t="49367" x="7204075" y="3251200"/>
          <p14:tracePt t="49384" x="7067550" y="3251200"/>
          <p14:tracePt t="49417" x="6677025" y="3244850"/>
          <p14:tracePt t="49451" x="6388100" y="3244850"/>
          <p14:tracePt t="49468" x="6305550" y="3251200"/>
          <p14:tracePt t="49486" x="6226175" y="3251200"/>
          <p14:tracePt t="49501" x="6181725" y="3257550"/>
          <p14:tracePt t="49517" x="6159500" y="3257550"/>
          <p14:tracePt t="49534" x="6137275" y="3257550"/>
          <p14:tracePt t="49551" x="6108700" y="3257550"/>
          <p14:tracePt t="49567" x="6099175" y="3257550"/>
          <p14:tracePt t="49585" x="6089650" y="3257550"/>
          <p14:tracePt t="49601" x="6070600" y="3257550"/>
          <p14:tracePt t="49617" x="6061075" y="3257550"/>
          <p14:tracePt t="49650" x="6051550" y="3251200"/>
          <p14:tracePt t="49667" x="6042025" y="3235325"/>
          <p14:tracePt t="49684" x="6032500" y="3225800"/>
          <p14:tracePt t="49701" x="6010275" y="3209925"/>
          <p14:tracePt t="49717" x="6000750" y="3200400"/>
          <p14:tracePt t="49734" x="5991225" y="3194050"/>
          <p14:tracePt t="49750" x="5969000" y="3184525"/>
          <p14:tracePt t="49767" x="5959475" y="3178175"/>
          <p14:tracePt t="49784" x="5949950" y="3175000"/>
          <p14:tracePt t="49800" x="5937250" y="3175000"/>
          <p14:tracePt t="49817" x="5921375" y="3168650"/>
          <p14:tracePt t="49834" x="5911850" y="3168650"/>
          <p14:tracePt t="49851" x="5895975" y="3168650"/>
          <p14:tracePt t="49868" x="5886450" y="3168650"/>
          <p14:tracePt t="49884" x="5883275" y="3168650"/>
          <p14:tracePt t="49900" x="5870575" y="3168650"/>
          <p14:tracePt t="49934" x="5867400" y="3168650"/>
          <p14:tracePt t="49951" x="5861050" y="3168650"/>
          <p14:tracePt t="49968" x="5861050" y="3165475"/>
          <p14:tracePt t="51328" x="5753100" y="3155950"/>
          <p14:tracePt t="51335" x="5543550" y="3155950"/>
          <p14:tracePt t="51351" x="5092700" y="3165475"/>
          <p14:tracePt t="51367" x="4540250" y="3222625"/>
          <p14:tracePt t="51385" x="3819525" y="3346450"/>
          <p14:tracePt t="51418" x="2959100" y="3514725"/>
          <p14:tracePt t="51452" x="2114550" y="3657600"/>
          <p14:tracePt t="51468" x="1895475" y="3705225"/>
          <p14:tracePt t="51484" x="1593850" y="3768725"/>
          <p14:tracePt t="51500" x="1428750" y="3806825"/>
          <p14:tracePt t="51517" x="1308100" y="3841750"/>
          <p14:tracePt t="51534" x="1158875" y="3898900"/>
          <p14:tracePt t="51551" x="1073150" y="3930650"/>
          <p14:tracePt t="51567" x="1003300" y="3968750"/>
          <p14:tracePt t="51584" x="917575" y="4016375"/>
          <p14:tracePt t="51600" x="879475" y="4029075"/>
          <p14:tracePt t="51617" x="841375" y="4041775"/>
          <p14:tracePt t="51634" x="787400" y="4060825"/>
          <p14:tracePt t="51651" x="755650" y="4079875"/>
          <p14:tracePt t="51668" x="723900" y="4092575"/>
          <p14:tracePt t="51684" x="676275" y="4111625"/>
          <p14:tracePt t="51700" x="638175" y="4111625"/>
          <p14:tracePt t="51717" x="603250" y="4111625"/>
          <p14:tracePt t="51734" x="561975" y="4111625"/>
          <p14:tracePt t="51750" x="539750" y="4111625"/>
          <p14:tracePt t="51767" x="523875" y="4111625"/>
          <p14:tracePt t="51784" x="504825" y="4108450"/>
          <p14:tracePt t="51800" x="495300" y="4105275"/>
          <p14:tracePt t="51818" x="485775" y="4092575"/>
          <p14:tracePt t="51820" x="479425" y="4089400"/>
          <p14:tracePt t="51834" x="469900" y="4089400"/>
          <p14:tracePt t="51850" x="454025" y="4073525"/>
          <p14:tracePt t="51867" x="444500" y="4064000"/>
          <p14:tracePt t="51883" x="428625" y="4054475"/>
          <p14:tracePt t="51900" x="419100" y="4044950"/>
          <p14:tracePt t="51918" x="403225" y="4044950"/>
          <p14:tracePt t="51934" x="393700" y="4029075"/>
          <p14:tracePt t="51950" x="390525" y="4022725"/>
          <p14:tracePt t="51968" x="384175" y="4019550"/>
          <p14:tracePt t="51984" x="381000" y="4013200"/>
          <p14:tracePt t="52249" x="381000" y="4010025"/>
          <p14:tracePt t="52284" x="387350" y="4010025"/>
          <p14:tracePt t="52298" x="390525" y="4010025"/>
          <p14:tracePt t="52319" x="396875" y="4010025"/>
          <p14:tracePt t="52384" x="400050" y="4010025"/>
          <p14:tracePt t="52393" x="400050" y="4003675"/>
          <p14:tracePt t="52413" x="400050" y="3994150"/>
          <p14:tracePt t="52420" x="400050" y="3987800"/>
          <p14:tracePt t="52698" x="406400" y="3987800"/>
          <p14:tracePt t="52718" x="415925" y="3987800"/>
          <p14:tracePt t="52733" x="422275" y="3987800"/>
          <p14:tracePt t="52748" x="422275" y="3984625"/>
          <p14:tracePt t="52770" x="425450" y="3984625"/>
          <p14:tracePt t="53055" x="447675" y="3984625"/>
          <p14:tracePt t="53064" x="466725" y="3984625"/>
          <p14:tracePt t="53075" x="511175" y="3984625"/>
          <p14:tracePt t="53088" x="530225" y="3984625"/>
          <p14:tracePt t="53100" x="574675" y="3984625"/>
          <p14:tracePt t="53117" x="635000" y="3984625"/>
          <p14:tracePt t="53150" x="755650" y="3984625"/>
          <p14:tracePt t="53184" x="885825" y="3984625"/>
          <p14:tracePt t="53201" x="920750" y="3984625"/>
          <p14:tracePt t="53218" x="968375" y="3984625"/>
          <p14:tracePt t="53234" x="990600" y="3978275"/>
          <p14:tracePt t="53250" x="1022350" y="3978275"/>
          <p14:tracePt t="53267" x="1060450" y="3978275"/>
          <p14:tracePt t="53283" x="1082675" y="3978275"/>
          <p14:tracePt t="53300" x="1104900" y="3971925"/>
          <p14:tracePt t="53317" x="1152525" y="3971925"/>
          <p14:tracePt t="53333" x="1181100" y="3971925"/>
          <p14:tracePt t="53350" x="1203325" y="3971925"/>
          <p14:tracePt t="53367" x="1244600" y="3965575"/>
          <p14:tracePt t="53384" x="1276350" y="3959225"/>
          <p14:tracePt t="53400" x="1320800" y="3952875"/>
          <p14:tracePt t="53417" x="1384300" y="3940175"/>
          <p14:tracePt t="53433" x="1428750" y="3933825"/>
          <p14:tracePt t="53451" x="1463675" y="3933825"/>
          <p14:tracePt t="53468" x="1517650" y="3933825"/>
          <p14:tracePt t="53484" x="1549400" y="3933825"/>
          <p14:tracePt t="53501" x="1571625" y="3933825"/>
          <p14:tracePt t="53517" x="1584325" y="3933825"/>
          <p14:tracePt t="53533" x="1606550" y="3933825"/>
          <p14:tracePt t="53550" x="1628775" y="3933825"/>
          <p14:tracePt t="53568" x="1666875" y="3933825"/>
          <p14:tracePt t="53584" x="1689100" y="3933825"/>
          <p14:tracePt t="53601" x="1720850" y="3927475"/>
          <p14:tracePt t="53618" x="1752600" y="3921125"/>
          <p14:tracePt t="53634" x="1784350" y="3911600"/>
          <p14:tracePt t="53650" x="1793875" y="3905250"/>
          <p14:tracePt t="53667" x="1819275" y="3898900"/>
          <p14:tracePt t="53683" x="1835150" y="3898900"/>
          <p14:tracePt t="53701" x="1844675" y="3895725"/>
          <p14:tracePt t="53718" x="1860550" y="3883025"/>
          <p14:tracePt t="53734" x="1876425" y="3883025"/>
          <p14:tracePt t="53751" x="1885950" y="3883025"/>
          <p14:tracePt t="53767" x="1895475" y="3883025"/>
          <p14:tracePt t="53803" x="1901825" y="3883025"/>
          <p14:tracePt t="53817" x="1905000" y="3883025"/>
          <p14:tracePt t="53833" x="1911350" y="3883025"/>
          <p14:tracePt t="53850" x="1920875" y="3883025"/>
          <p14:tracePt t="53882" x="1924050" y="3883025"/>
          <p14:tracePt t="53904" x="1930400" y="3883025"/>
          <p14:tracePt t="53913" x="1936750" y="3883025"/>
          <p14:tracePt t="53931" x="1939925" y="3883025"/>
          <p14:tracePt t="53946" x="1946275" y="3883025"/>
          <p14:tracePt t="53968" x="1949450" y="3883025"/>
          <p14:tracePt t="53990" x="1955800" y="3883025"/>
          <p14:tracePt t="54104" x="1958975" y="3883025"/>
          <p14:tracePt t="54118" x="1968500" y="3883025"/>
          <p14:tracePt t="54161" x="1974850" y="3883025"/>
          <p14:tracePt t="54223" x="1981200" y="3883025"/>
          <p14:tracePt t="54230" x="1984375" y="3883025"/>
          <p14:tracePt t="54245" x="1990725" y="3883025"/>
          <p14:tracePt t="54259" x="1993900" y="3883025"/>
          <p14:tracePt t="54602" x="2000250" y="3883025"/>
          <p14:tracePt t="54609" x="2003425" y="3883025"/>
          <p14:tracePt t="54624" x="2009775" y="3883025"/>
          <p14:tracePt t="54651" x="2022475" y="3883025"/>
          <p14:tracePt t="54684" x="2054225" y="3902075"/>
          <p14:tracePt t="54701" x="2063750" y="3908425"/>
          <p14:tracePt t="54717" x="2105025" y="3917950"/>
          <p14:tracePt t="54734" x="2136775" y="3930650"/>
          <p14:tracePt t="64094" x="2216150" y="3946525"/>
          <p14:tracePt t="64104" x="2311400" y="3965575"/>
          <p14:tracePt t="64116" x="2508250" y="4003675"/>
          <p14:tracePt t="64134" x="2790825" y="4067175"/>
          <p14:tracePt t="64150" x="3101975" y="4143375"/>
          <p14:tracePt t="64167" x="3254375" y="4168775"/>
          <p14:tracePt t="64182" x="3371850" y="4187825"/>
          <p14:tracePt t="64216" x="3508375" y="4216400"/>
          <p14:tracePt t="64250" x="3540125" y="4216400"/>
          <p14:tracePt t="64300" x="3540125" y="4219575"/>
          <p14:tracePt t="64307" x="3536950" y="4225925"/>
          <p14:tracePt t="64315" x="3530600" y="4229100"/>
          <p14:tracePt t="64332" x="3521075" y="4238625"/>
          <p14:tracePt t="64350" x="3486150" y="4264025"/>
          <p14:tracePt t="64365" x="3457575" y="4273550"/>
          <p14:tracePt t="64382" x="3419475" y="4286250"/>
          <p14:tracePt t="64399" x="3355975" y="4292600"/>
          <p14:tracePt t="64415" x="3321050" y="4292600"/>
          <p14:tracePt t="64432" x="3276600" y="4292600"/>
          <p14:tracePt t="64450" x="3213100" y="4311650"/>
          <p14:tracePt t="64466" x="3165475" y="4330700"/>
          <p14:tracePt t="64482" x="3127375" y="4343400"/>
          <p14:tracePt t="64500" x="3079750" y="4362450"/>
          <p14:tracePt t="64516" x="3048000" y="4375150"/>
          <p14:tracePt t="64533" x="3025775" y="4394200"/>
          <p14:tracePt t="64550" x="2968625" y="4413250"/>
          <p14:tracePt t="64566" x="2924175" y="4425950"/>
          <p14:tracePt t="64582" x="2886075" y="4438650"/>
          <p14:tracePt t="64599" x="2813050" y="4464050"/>
          <p14:tracePt t="64615" x="2768600" y="4476750"/>
          <p14:tracePt t="64632" x="2730500" y="4483100"/>
          <p14:tracePt t="64650" x="2682875" y="4489450"/>
          <p14:tracePt t="64666" x="2638425" y="4495800"/>
          <p14:tracePt t="64683" x="2593975" y="4495800"/>
          <p14:tracePt t="64700" x="2536825" y="4495800"/>
          <p14:tracePt t="64716" x="2486025" y="4495800"/>
          <p14:tracePt t="64732" x="2441575" y="4492625"/>
          <p14:tracePt t="64749" x="2339975" y="4470400"/>
          <p14:tracePt t="64765" x="2295525" y="4457700"/>
          <p14:tracePt t="64782" x="2244725" y="4422775"/>
          <p14:tracePt t="64799" x="2171700" y="4381500"/>
          <p14:tracePt t="64816" x="2124075" y="4349750"/>
          <p14:tracePt t="64833" x="2070100" y="4321175"/>
          <p14:tracePt t="64849" x="2003425" y="4273550"/>
          <p14:tracePt t="64866" x="1965325" y="4254500"/>
          <p14:tracePt t="64882" x="1924050" y="4229100"/>
          <p14:tracePt t="64899" x="1876425" y="4210050"/>
          <p14:tracePt t="64915" x="1851025" y="4197350"/>
          <p14:tracePt t="64932" x="1828800" y="4187825"/>
          <p14:tracePt t="64949" x="1784350" y="4162425"/>
          <p14:tracePt t="64966" x="1755775" y="4149725"/>
          <p14:tracePt t="64982" x="1733550" y="4143375"/>
          <p14:tracePt t="64999" x="1692275" y="4143375"/>
          <p14:tracePt t="65015" x="1682750" y="4143375"/>
          <p14:tracePt t="65032" x="1673225" y="4143375"/>
          <p14:tracePt t="65049" x="1657350" y="4143375"/>
          <p14:tracePt t="65066" x="1641475" y="4143375"/>
          <p14:tracePt t="65083" x="1631950" y="4143375"/>
          <p14:tracePt t="65100" x="1619250" y="4143375"/>
          <p14:tracePt t="65116" x="1609725" y="4143375"/>
          <p14:tracePt t="65157" x="1609725" y="4140200"/>
          <p14:tracePt t="65193" x="1609725" y="4133850"/>
          <p14:tracePt t="65200" x="1609725" y="4130675"/>
          <p14:tracePt t="65221" x="1609725" y="4121150"/>
          <p14:tracePt t="65249" x="1609725" y="4114800"/>
          <p14:tracePt t="65256" x="1616075" y="4108450"/>
          <p14:tracePt t="65265" x="1619250" y="4108450"/>
          <p14:tracePt t="65282" x="1635125" y="4098925"/>
          <p14:tracePt t="65299" x="1689100" y="4098925"/>
          <p14:tracePt t="65316" x="1727200" y="4098925"/>
          <p14:tracePt t="65332" x="1749425" y="4098925"/>
          <p14:tracePt t="65349" x="1784350" y="4098925"/>
          <p14:tracePt t="65365" x="1793875" y="4102100"/>
          <p14:tracePt t="65382" x="1803400" y="4105275"/>
          <p14:tracePt t="65399" x="1816100" y="4111625"/>
          <p14:tracePt t="65415" x="1831975" y="4111625"/>
          <p14:tracePt t="65433" x="1847850" y="4111625"/>
          <p14:tracePt t="65449" x="1889125" y="4111625"/>
          <p14:tracePt t="65466" x="1898650" y="4111625"/>
          <p14:tracePt t="65482" x="1914525" y="4111625"/>
          <p14:tracePt t="65500" x="1927225" y="4111625"/>
          <p14:tracePt t="65516" x="1949450" y="4114800"/>
          <p14:tracePt t="65532" x="1965325" y="4114800"/>
          <p14:tracePt t="65549" x="2000250" y="4133850"/>
          <p14:tracePt t="65565" x="2012950" y="4137025"/>
          <p14:tracePt t="65583" x="2038350" y="4143375"/>
          <p14:tracePt t="65600" x="2079625" y="4156075"/>
          <p14:tracePt t="65616" x="2117725" y="4162425"/>
          <p14:tracePt t="65633" x="2152650" y="4168775"/>
          <p14:tracePt t="65649" x="2247900" y="4175125"/>
          <p14:tracePt t="65666" x="2308225" y="4175125"/>
          <p14:tracePt t="65682" x="2346325" y="4187825"/>
          <p14:tracePt t="65699" x="2409825" y="4194175"/>
          <p14:tracePt t="65716" x="2463800" y="4203700"/>
          <p14:tracePt t="65733" x="2514600" y="4210050"/>
          <p14:tracePt t="65750" x="2625725" y="4232275"/>
          <p14:tracePt t="65766" x="2689225" y="4244975"/>
          <p14:tracePt t="65783" x="2746375" y="4267200"/>
          <p14:tracePt t="65799" x="2803525" y="4279900"/>
          <p14:tracePt t="65815" x="2825750" y="4286250"/>
          <p14:tracePt t="65832" x="2854325" y="4286250"/>
          <p14:tracePt t="65849" x="2895600" y="4298950"/>
          <p14:tracePt t="65865" x="2927350" y="4298950"/>
          <p14:tracePt t="65882" x="2968625" y="4298950"/>
          <p14:tracePt t="65900" x="3019425" y="4302125"/>
          <p14:tracePt t="65916" x="3041650" y="4308475"/>
          <p14:tracePt t="65932" x="3051175" y="4308475"/>
          <p14:tracePt t="65948" x="3070225" y="4308475"/>
          <p14:tracePt t="65966" x="3079750" y="4308475"/>
          <p14:tracePt t="65982" x="3095625" y="4308475"/>
          <p14:tracePt t="65999" x="3143250" y="4305300"/>
          <p14:tracePt t="66016" x="3197225" y="4305300"/>
          <p14:tracePt t="66034" x="3282950" y="4305300"/>
          <p14:tracePt t="66049" x="3333750" y="4298950"/>
          <p14:tracePt t="66066" x="3371850" y="4298950"/>
          <p14:tracePt t="66082" x="3416300" y="4292600"/>
          <p14:tracePt t="66099" x="3479800" y="4279900"/>
          <p14:tracePt t="66115" x="3540125" y="4273550"/>
          <p14:tracePt t="66132" x="3625850" y="4257675"/>
          <p14:tracePt t="66150" x="3740150" y="4257675"/>
          <p14:tracePt t="66166" x="3822700" y="4257675"/>
          <p14:tracePt t="66183" x="3987800" y="4241800"/>
          <p14:tracePt t="66199" x="4070350" y="4241800"/>
          <p14:tracePt t="66215" x="4143375" y="4232275"/>
          <p14:tracePt t="66233" x="4264025" y="4219575"/>
          <p14:tracePt t="66249" x="4381500" y="4210050"/>
          <p14:tracePt t="66265" x="4464050" y="4203700"/>
          <p14:tracePt t="66283" x="4572000" y="4203700"/>
          <p14:tracePt t="66300" x="4641850" y="4203700"/>
          <p14:tracePt t="66316" x="4702175" y="4203700"/>
          <p14:tracePt t="66333" x="4778375" y="4203700"/>
          <p14:tracePt t="66349" x="4822825" y="4203700"/>
          <p14:tracePt t="66365" x="4867275" y="4203700"/>
          <p14:tracePt t="66383" x="4914900" y="4203700"/>
          <p14:tracePt t="66400" x="4937125" y="4203700"/>
          <p14:tracePt t="66416" x="4975225" y="4203700"/>
          <p14:tracePt t="66433" x="5013325" y="4206875"/>
          <p14:tracePt t="66450" x="5038725" y="4216400"/>
          <p14:tracePt t="66465" x="5048250" y="4225925"/>
          <p14:tracePt t="66849" x="5006975" y="4225925"/>
          <p14:tracePt t="66858" x="4937125" y="4225925"/>
          <p14:tracePt t="66870" x="4806950" y="4244975"/>
          <p14:tracePt t="66883" x="4721225" y="4260850"/>
          <p14:tracePt t="66898" x="4645025" y="4289425"/>
          <p14:tracePt t="66916" x="4575175" y="4327525"/>
          <p14:tracePt t="66948" x="4413250" y="4410075"/>
          <p14:tracePt t="66982" x="4292600" y="4464050"/>
          <p14:tracePt t="66999" x="4260850" y="4476750"/>
          <p14:tracePt t="67016" x="4232275" y="4489450"/>
          <p14:tracePt t="67020" x="4219575" y="4495800"/>
          <p14:tracePt t="67033" x="4203700" y="4511675"/>
          <p14:tracePt t="67049" x="4194175" y="4511675"/>
          <p14:tracePt t="67065" x="4178300" y="4511675"/>
          <p14:tracePt t="67082" x="4156075" y="4511675"/>
          <p14:tracePt t="67098" x="4137025" y="4511675"/>
          <p14:tracePt t="67115" x="4111625" y="4511675"/>
          <p14:tracePt t="67132" x="4079875" y="4495800"/>
          <p14:tracePt t="67149" x="4054475" y="4486275"/>
          <p14:tracePt t="67166" x="4038600" y="4476750"/>
          <p14:tracePt t="67183" x="4019550" y="4448175"/>
          <p14:tracePt t="67199" x="4000500" y="4425950"/>
          <p14:tracePt t="67215" x="3990975" y="4410075"/>
          <p14:tracePt t="67232" x="3975100" y="4381500"/>
          <p14:tracePt t="67249" x="3962400" y="4365625"/>
          <p14:tracePt t="67266" x="3952875" y="4356100"/>
          <p14:tracePt t="67283" x="3952875" y="4327525"/>
          <p14:tracePt t="67299" x="3952875" y="4308475"/>
          <p14:tracePt t="67316" x="3952875" y="4292600"/>
          <p14:tracePt t="67333" x="3952875" y="4276725"/>
          <p14:tracePt t="67349" x="3952875" y="4267200"/>
          <p14:tracePt t="67365" x="3943350" y="4257675"/>
          <p14:tracePt t="67382" x="3937000" y="4238625"/>
          <p14:tracePt t="67416" x="3937000" y="4232275"/>
          <p14:tracePt t="67482" x="3937000" y="4229100"/>
          <p14:tracePt t="67555" x="3937000" y="4222750"/>
          <p14:tracePt t="67563" x="3937000" y="4219575"/>
          <p14:tracePt t="67676" x="3940175" y="4219575"/>
          <p14:tracePt t="67683" x="3943350" y="4219575"/>
          <p14:tracePt t="67699" x="3959225" y="4219575"/>
          <p14:tracePt t="67716" x="3968750" y="4219575"/>
          <p14:tracePt t="67733" x="3984625" y="4219575"/>
          <p14:tracePt t="67749" x="3994150" y="4219575"/>
          <p14:tracePt t="67765" x="4010025" y="4219575"/>
          <p14:tracePt t="67782" x="4035425" y="4235450"/>
          <p14:tracePt t="67798" x="4054475" y="4248150"/>
          <p14:tracePt t="67816" x="4070350" y="4264025"/>
          <p14:tracePt t="67833" x="4083050" y="4276725"/>
          <p14:tracePt t="67849" x="4092575" y="4283075"/>
          <p14:tracePt t="67866" x="4102100" y="4289425"/>
          <p14:tracePt t="67883" x="4124325" y="4292600"/>
          <p14:tracePt t="67899" x="4133850" y="4292600"/>
          <p14:tracePt t="67915" x="4137025" y="4292600"/>
          <p14:tracePt t="67932" x="4152900" y="4292600"/>
          <p14:tracePt t="67965" x="4156075" y="4292600"/>
          <p14:tracePt t="67988" x="4168775" y="4292600"/>
          <p14:tracePt t="68003" x="4171950" y="4292600"/>
          <p14:tracePt t="68024" x="4178300" y="4292600"/>
          <p14:tracePt t="68032" x="4181475" y="4292600"/>
          <p14:tracePt t="68048" x="4191000" y="4292600"/>
          <p14:tracePt t="68066" x="4197350" y="4292600"/>
          <p14:tracePt t="68082" x="4206875" y="4292600"/>
          <p14:tracePt t="68167" x="4216400" y="4292600"/>
          <p14:tracePt t="68181" x="4222750" y="4292600"/>
          <p14:tracePt t="68188" x="4225925" y="4292600"/>
          <p14:tracePt t="68203" x="4232275" y="4292600"/>
          <p14:tracePt t="68217" x="4235450" y="4292600"/>
          <p14:tracePt t="68296" x="4241800" y="4292600"/>
          <p14:tracePt t="68309" x="4248150" y="4292600"/>
          <p14:tracePt t="68317" x="4251325" y="4292600"/>
          <p14:tracePt t="68332" x="4267200" y="4292600"/>
          <p14:tracePt t="68348" x="4270375" y="4292600"/>
          <p14:tracePt t="68366" x="4276725" y="4292600"/>
          <p14:tracePt t="68383" x="4286250" y="4292600"/>
          <p14:tracePt t="68417" x="4295775" y="4292600"/>
          <p14:tracePt t="68432" x="4305300" y="4292600"/>
          <p14:tracePt t="68448" x="4321175" y="4292600"/>
          <p14:tracePt t="68465" x="4330700" y="4286250"/>
          <p14:tracePt t="68482" x="4349750" y="4276725"/>
          <p14:tracePt t="68498" x="4378325" y="4276725"/>
          <p14:tracePt t="68516" x="4397375" y="4276725"/>
          <p14:tracePt t="68532" x="4419600" y="4276725"/>
          <p14:tracePt t="68549" x="4441825" y="4276725"/>
          <p14:tracePt t="68567" x="4483100" y="4276725"/>
          <p14:tracePt t="68582" x="4505325" y="4264025"/>
          <p14:tracePt t="68598" x="4533900" y="4264025"/>
          <p14:tracePt t="68616" x="4575175" y="4257675"/>
          <p14:tracePt t="68632" x="4619625" y="4257675"/>
          <p14:tracePt t="68649" x="4664075" y="4257675"/>
          <p14:tracePt t="68666" x="4727575" y="4257675"/>
          <p14:tracePt t="68682" x="4762500" y="4257675"/>
          <p14:tracePt t="68699" x="4822825" y="4270375"/>
          <p14:tracePt t="68716" x="4886325" y="4283075"/>
          <p14:tracePt t="68732" x="4930775" y="4283075"/>
          <p14:tracePt t="68748" x="4959350" y="4283075"/>
          <p14:tracePt t="68766" x="4994275" y="4283075"/>
          <p14:tracePt t="68782" x="5022850" y="4283075"/>
          <p14:tracePt t="68799" x="5038725" y="4283075"/>
          <p14:tracePt t="68817" x="5080000" y="4279900"/>
          <p14:tracePt t="68833" x="5118100" y="4267200"/>
          <p14:tracePt t="68849" x="5162550" y="4248150"/>
          <p14:tracePt t="68865" x="5226050" y="4229100"/>
          <p14:tracePt t="68882" x="5270500" y="4216400"/>
          <p14:tracePt t="68898" x="5308600" y="4203700"/>
          <p14:tracePt t="68916" x="5359400" y="4178300"/>
          <p14:tracePt t="68932" x="5397500" y="4171950"/>
          <p14:tracePt t="68949" x="5426075" y="4159250"/>
          <p14:tracePt t="68967" x="5489575" y="4140200"/>
          <p14:tracePt t="68982" x="5534025" y="4133850"/>
          <p14:tracePt t="68999" x="5572125" y="4114800"/>
          <p14:tracePt t="69016" x="5635625" y="4108450"/>
          <p14:tracePt t="69031" x="5664200" y="4108450"/>
          <p14:tracePt t="69048" x="5680075" y="4108450"/>
          <p14:tracePt t="69065" x="5702300" y="4108450"/>
          <p14:tracePt t="69082" x="5711825" y="4108450"/>
          <p14:tracePt t="69099" x="5721350" y="4108450"/>
          <p14:tracePt t="69116" x="5737225" y="4108450"/>
          <p14:tracePt t="69132" x="5749925" y="4108450"/>
          <p14:tracePt t="69148" x="5759450" y="4108450"/>
          <p14:tracePt t="69165" x="5775325" y="4108450"/>
          <p14:tracePt t="69182" x="5791200" y="4108450"/>
          <p14:tracePt t="69198" x="5813425" y="4108450"/>
          <p14:tracePt t="69216" x="5845175" y="4108450"/>
          <p14:tracePt t="69232" x="5873750" y="4108450"/>
          <p14:tracePt t="69249" x="5895975" y="4108450"/>
          <p14:tracePt t="69265" x="5924550" y="4108450"/>
          <p14:tracePt t="69282" x="5940425" y="4108450"/>
          <p14:tracePt t="69299" x="5956300" y="4108450"/>
          <p14:tracePt t="69315" x="5975350" y="4111625"/>
          <p14:tracePt t="69332" x="5984875" y="4114800"/>
          <p14:tracePt t="69349" x="5994400" y="4127500"/>
          <p14:tracePt t="69366" x="6010275" y="4130675"/>
          <p14:tracePt t="69382" x="6026150" y="4130675"/>
          <p14:tracePt t="69399" x="6035675" y="4137025"/>
          <p14:tracePt t="69415" x="6051550" y="4140200"/>
          <p14:tracePt t="69431" x="6061075" y="4140200"/>
          <p14:tracePt t="69449" x="6073775" y="4140200"/>
          <p14:tracePt t="69465" x="6102350" y="4146550"/>
          <p14:tracePt t="69482" x="6137275" y="4146550"/>
          <p14:tracePt t="69499" x="6159500" y="4146550"/>
          <p14:tracePt t="69516" x="6200775" y="4146550"/>
          <p14:tracePt t="69532" x="6223000" y="4146550"/>
          <p14:tracePt t="69548" x="6245225" y="4146550"/>
          <p14:tracePt t="69565" x="6270625" y="4146550"/>
          <p14:tracePt t="69581" x="6280150" y="4140200"/>
          <p14:tracePt t="69599" x="6302375" y="4133850"/>
          <p14:tracePt t="69615" x="6318250" y="4114800"/>
          <p14:tracePt t="69632" x="6327775" y="4105275"/>
          <p14:tracePt t="69649" x="6343650" y="4095750"/>
          <p14:tracePt t="69665" x="6346825" y="4079875"/>
          <p14:tracePt t="69682" x="6346825" y="4064000"/>
          <p14:tracePt t="69699" x="6346825" y="4054475"/>
          <p14:tracePt t="69715" x="6334125" y="4025900"/>
          <p14:tracePt t="69732" x="6324600" y="4010025"/>
          <p14:tracePt t="69749" x="6311900" y="3994150"/>
          <p14:tracePt t="69765" x="6292850" y="3978275"/>
          <p14:tracePt t="69782" x="6261100" y="3962400"/>
          <p14:tracePt t="69798" x="6229350" y="3949700"/>
          <p14:tracePt t="69815" x="6181725" y="3930650"/>
          <p14:tracePt t="69832" x="6153150" y="3930650"/>
          <p14:tracePt t="69849" x="6130925" y="3930650"/>
          <p14:tracePt t="69865" x="6089650" y="3930650"/>
          <p14:tracePt t="69882" x="6067425" y="3930650"/>
          <p14:tracePt t="69899" x="6038850" y="3930650"/>
          <p14:tracePt t="69915" x="6007100" y="3930650"/>
          <p14:tracePt t="69932" x="5969000" y="3930650"/>
          <p14:tracePt t="69949" x="5924550" y="3940175"/>
          <p14:tracePt t="69965" x="5867400" y="3959225"/>
          <p14:tracePt t="69981" x="5835650" y="3978275"/>
          <p14:tracePt t="69998" x="5813425" y="3990975"/>
          <p14:tracePt t="70015" x="5772150" y="4006850"/>
          <p14:tracePt t="70031" x="5746750" y="4019550"/>
          <p14:tracePt t="70048" x="5718175" y="4032250"/>
          <p14:tracePt t="70065" x="5689600" y="4048125"/>
          <p14:tracePt t="70082" x="5667375" y="4057650"/>
          <p14:tracePt t="70099" x="5654675" y="4064000"/>
          <p14:tracePt t="70115" x="5641975" y="4083050"/>
          <p14:tracePt t="70132" x="5626100" y="4089400"/>
          <p14:tracePt t="70149" x="5616575" y="4098925"/>
          <p14:tracePt t="70165" x="5607050" y="4114800"/>
          <p14:tracePt t="70182" x="5607050" y="4124325"/>
          <p14:tracePt t="70198" x="5607050" y="4140200"/>
          <p14:tracePt t="70215" x="5600700" y="4152900"/>
          <p14:tracePt t="70232" x="5600700" y="4159250"/>
          <p14:tracePt t="70249" x="5600700" y="4168775"/>
          <p14:tracePt t="70265" x="5600700" y="4171950"/>
          <p14:tracePt t="70299" x="5607050" y="4171950"/>
          <p14:tracePt t="70315" x="5622925" y="4171950"/>
          <p14:tracePt t="70332" x="5651500" y="4184650"/>
          <p14:tracePt t="70349" x="5673725" y="4191000"/>
          <p14:tracePt t="70365" x="5727700" y="4191000"/>
          <p14:tracePt t="70381" x="5772150" y="4203700"/>
          <p14:tracePt t="70399" x="5816600" y="4203700"/>
          <p14:tracePt t="70416" x="5880100" y="4210050"/>
          <p14:tracePt t="70432" x="5908675" y="4210050"/>
          <p14:tracePt t="70449" x="5930900" y="4210050"/>
          <p14:tracePt t="70465" x="5972175" y="4216400"/>
          <p14:tracePt t="70481" x="6010275" y="4216400"/>
          <p14:tracePt t="70498" x="6029325" y="4216400"/>
          <p14:tracePt t="70515" x="6076950" y="4216400"/>
          <p14:tracePt t="70532" x="6099175" y="4216400"/>
          <p14:tracePt t="70550" x="6140450" y="4216400"/>
          <p14:tracePt t="70565" x="6149975" y="4216400"/>
          <p14:tracePt t="70582" x="6159500" y="4216400"/>
          <p14:tracePt t="70599" x="6181725" y="4216400"/>
          <p14:tracePt t="70615" x="6191250" y="4216400"/>
          <p14:tracePt t="70631" x="6200775" y="4219575"/>
          <p14:tracePt t="70649" x="6210300" y="4219575"/>
          <p14:tracePt t="70665" x="6229350" y="4219575"/>
          <p14:tracePt t="70682" x="6238875" y="4219575"/>
          <p14:tracePt t="70715" x="6245225" y="4219575"/>
          <p14:tracePt t="70732" x="6248400" y="4219575"/>
          <p14:tracePt t="70749" x="6270625" y="4219575"/>
          <p14:tracePt t="70765" x="6280150" y="4219575"/>
          <p14:tracePt t="70782" x="6296025" y="4216400"/>
          <p14:tracePt t="70799" x="6327775" y="4200525"/>
          <p14:tracePt t="70816" x="6343650" y="4191000"/>
          <p14:tracePt t="70832" x="6356350" y="4175125"/>
          <p14:tracePt t="70850" x="6397625" y="4143375"/>
          <p14:tracePt t="70865" x="6423025" y="4121150"/>
          <p14:tracePt t="70882" x="6451600" y="4102100"/>
          <p14:tracePt t="70899" x="6473825" y="4086225"/>
          <p14:tracePt t="70916" x="6483350" y="4076700"/>
          <p14:tracePt t="70932" x="6499225" y="4060825"/>
          <p14:tracePt t="70950" x="6515100" y="4051300"/>
          <p14:tracePt t="70966" x="6518275" y="4051300"/>
          <p14:tracePt t="70999" x="6518275" y="4041775"/>
          <p14:tracePt t="71014" x="6518275" y="4035425"/>
          <p14:tracePt t="71031" x="6518275" y="4025900"/>
          <p14:tracePt t="71049" x="6508750" y="4006850"/>
          <p14:tracePt t="71065" x="6496050" y="4000500"/>
          <p14:tracePt t="71082" x="6470650" y="3990975"/>
          <p14:tracePt t="71099" x="6426200" y="3971925"/>
          <p14:tracePt t="71116" x="6397625" y="3959225"/>
          <p14:tracePt t="71132" x="6365875" y="3952875"/>
          <p14:tracePt t="71149" x="6318250" y="3952875"/>
          <p14:tracePt t="71165" x="6283325" y="3952875"/>
          <p14:tracePt t="71182" x="6238875" y="3952875"/>
          <p14:tracePt t="71200" x="6153150" y="3952875"/>
          <p14:tracePt t="71216" x="6102350" y="3952875"/>
          <p14:tracePt t="71232" x="6064250" y="3952875"/>
          <p14:tracePt t="71250" x="6010275" y="3952875"/>
          <p14:tracePt t="71266" x="5981700" y="3952875"/>
          <p14:tracePt t="71282" x="5959475" y="3952875"/>
          <p14:tracePt t="71299" x="5918200" y="3956050"/>
          <p14:tracePt t="71315" x="5895975" y="3968750"/>
          <p14:tracePt t="71332" x="5864225" y="3981450"/>
          <p14:tracePt t="71349" x="5829300" y="3990975"/>
          <p14:tracePt t="71366" x="5797550" y="4003675"/>
          <p14:tracePt t="71382" x="5775325" y="4010025"/>
          <p14:tracePt t="71399" x="5749925" y="4010025"/>
          <p14:tracePt t="71415" x="5740400" y="4016375"/>
          <p14:tracePt t="71431" x="5730875" y="4016375"/>
          <p14:tracePt t="71449" x="5715000" y="4025900"/>
          <p14:tracePt t="71464" x="5699125" y="4025900"/>
          <p14:tracePt t="71481" x="5689600" y="4025900"/>
          <p14:tracePt t="71499" x="5673725" y="4025900"/>
          <p14:tracePt t="71515" x="5670550" y="4029075"/>
          <p14:tracePt t="71532" x="5670550" y="4035425"/>
          <p14:tracePt t="71549" x="5670550" y="4051300"/>
          <p14:tracePt t="71581" x="5670550" y="4054475"/>
          <p14:tracePt t="71606" x="5670550" y="4060825"/>
          <p14:tracePt t="71671" x="5676900" y="4064000"/>
          <p14:tracePt t="71684" x="5686425" y="4064000"/>
          <p14:tracePt t="71698" x="5695950" y="4076700"/>
          <p14:tracePt t="71715" x="5711825" y="4079875"/>
          <p14:tracePt t="71731" x="5721350" y="4089400"/>
          <p14:tracePt t="71748" x="5746750" y="4102100"/>
          <p14:tracePt t="71765" x="5778500" y="4111625"/>
          <p14:tracePt t="71782" x="5810250" y="4130675"/>
          <p14:tracePt t="71799" x="5861050" y="4149725"/>
          <p14:tracePt t="71815" x="5883275" y="4162425"/>
          <p14:tracePt t="71832" x="5911850" y="4168775"/>
          <p14:tracePt t="71848" x="5940425" y="4178300"/>
          <p14:tracePt t="71865" x="5956300" y="4194175"/>
          <p14:tracePt t="71882" x="5965825" y="4194175"/>
          <p14:tracePt t="71898" x="5981700" y="4194175"/>
          <p14:tracePt t="72013" x="5978525" y="4194175"/>
          <p14:tracePt t="72020" x="5975350" y="4184650"/>
          <p14:tracePt t="72034" x="5969000" y="4178300"/>
          <p14:tracePt t="72055" x="5965825" y="4171950"/>
          <p14:tracePt t="72065" x="5959475" y="4168775"/>
          <p14:tracePt t="72081" x="5943600" y="4159250"/>
          <p14:tracePt t="72098" x="5927725" y="4130675"/>
          <p14:tracePt t="72115" x="5911850" y="4114800"/>
          <p14:tracePt t="72132" x="5880100" y="4089400"/>
          <p14:tracePt t="72148" x="5838825" y="4060825"/>
          <p14:tracePt t="72165" x="5807075" y="4035425"/>
          <p14:tracePt t="72182" x="5784850" y="4022725"/>
          <p14:tracePt t="72198" x="5753100" y="4000500"/>
          <p14:tracePt t="72215" x="5743575" y="3990975"/>
          <p14:tracePt t="72232" x="5734050" y="3981450"/>
          <p14:tracePt t="72249" x="5721350" y="3971925"/>
          <p14:tracePt t="72265" x="5705475" y="3971925"/>
          <p14:tracePt t="72282" x="5699125" y="3971925"/>
          <p14:tracePt t="72350" x="5702300" y="3971925"/>
          <p14:tracePt t="72363" x="5718175" y="3971925"/>
          <p14:tracePt t="72382" x="5727700" y="3978275"/>
          <p14:tracePt t="72398" x="5740400" y="3987800"/>
          <p14:tracePt t="72415" x="5746750" y="3990975"/>
          <p14:tracePt t="72432" x="5753100" y="3997325"/>
          <p14:tracePt t="72448" x="5772150" y="4000500"/>
          <p14:tracePt t="72465" x="5775325" y="4006850"/>
          <p14:tracePt t="72482" x="5781675" y="4016375"/>
          <p14:tracePt t="72499" x="5788025" y="4022725"/>
          <p14:tracePt t="72592" x="5791200" y="4022725"/>
          <p14:tracePt t="72856" x="5848350" y="4041775"/>
          <p14:tracePt t="72869" x="5988050" y="4079875"/>
          <p14:tracePt t="72883" x="6143625" y="4143375"/>
          <p14:tracePt t="72899" x="6334125" y="4219575"/>
          <p14:tracePt t="72916" x="6477000" y="4264025"/>
          <p14:tracePt t="72933" x="6657975" y="4314825"/>
          <p14:tracePt t="72948" x="6765925" y="4330700"/>
          <p14:tracePt t="72983" x="6921500" y="4352925"/>
          <p14:tracePt t="73015" x="6978650" y="4352925"/>
          <p14:tracePt t="73033" x="6994525" y="4352925"/>
          <p14:tracePt t="73049" x="7004050" y="4352925"/>
          <p14:tracePt t="73065" x="7007225" y="4352925"/>
          <p14:tracePt t="73112" x="7007225" y="4349750"/>
          <p14:tracePt t="73148" x="7007225" y="4346575"/>
          <p14:tracePt t="73190" x="7007225" y="4340225"/>
          <p14:tracePt t="73200" x="7007225" y="4337050"/>
          <p14:tracePt t="73215" x="7007225" y="4330700"/>
          <p14:tracePt t="73232" x="7007225" y="4311650"/>
          <p14:tracePt t="73249" x="7007225" y="4302125"/>
          <p14:tracePt t="73265" x="7007225" y="4292600"/>
          <p14:tracePt t="73283" x="7007225" y="4276725"/>
          <p14:tracePt t="73299" x="7007225" y="4260850"/>
          <p14:tracePt t="73316" x="7007225" y="4251325"/>
          <p14:tracePt t="73332" x="7013575" y="4238625"/>
          <p14:tracePt t="73349" x="7029450" y="4225925"/>
          <p14:tracePt t="73365" x="7029450" y="4210050"/>
          <p14:tracePt t="73382" x="7038975" y="4197350"/>
          <p14:tracePt t="73398" x="7038975" y="4187825"/>
          <p14:tracePt t="73415" x="7038975" y="4181475"/>
          <p14:tracePt t="73431" x="7042150" y="4178300"/>
          <p14:tracePt t="73448" x="7051675" y="4178300"/>
          <p14:tracePt t="73465" x="7064375" y="4165600"/>
          <p14:tracePt t="73482" x="7083425" y="4165600"/>
          <p14:tracePt t="73499" x="7092950" y="4165600"/>
          <p14:tracePt t="73515" x="7115175" y="4165600"/>
          <p14:tracePt t="73531" x="7146925" y="4165600"/>
          <p14:tracePt t="73548" x="7162800" y="4165600"/>
          <p14:tracePt t="73565" x="7191375" y="4165600"/>
          <p14:tracePt t="73582" x="7232650" y="4165600"/>
          <p14:tracePt t="73598" x="7277100" y="4165600"/>
          <p14:tracePt t="73615" x="7331075" y="4175125"/>
          <p14:tracePt t="73632" x="7416800" y="4181475"/>
          <p14:tracePt t="73649" x="7477125" y="4187825"/>
          <p14:tracePt t="73665" x="7524750" y="4203700"/>
          <p14:tracePt t="73681" x="7585075" y="4203700"/>
          <p14:tracePt t="73698" x="7623175" y="4203700"/>
          <p14:tracePt t="73715" x="7667625" y="4203700"/>
          <p14:tracePt t="73731" x="7715250" y="4203700"/>
          <p14:tracePt t="73748" x="7734300" y="4203700"/>
          <p14:tracePt t="73765" x="7759700" y="4203700"/>
          <p14:tracePt t="73782" x="7772400" y="4203700"/>
          <p14:tracePt t="73798" x="7781925" y="4203700"/>
          <p14:tracePt t="73815" x="7791450" y="4203700"/>
          <p14:tracePt t="73832" x="7813675" y="4203700"/>
          <p14:tracePt t="73848" x="7816850" y="4203700"/>
          <p14:tracePt t="73904" x="7810500" y="4200525"/>
          <p14:tracePt t="73912" x="7807325" y="4194175"/>
          <p14:tracePt t="73920" x="7788275" y="4191000"/>
          <p14:tracePt t="73931" x="7766050" y="4171950"/>
          <p14:tracePt t="73948" x="7721600" y="4159250"/>
          <p14:tracePt t="73965" x="7683500" y="4146550"/>
          <p14:tracePt t="73981" x="7575550" y="4133850"/>
          <p14:tracePt t="73998" x="7480300" y="4124325"/>
          <p14:tracePt t="74015" x="7388225" y="4124325"/>
          <p14:tracePt t="74032" x="7248525" y="4124325"/>
          <p14:tracePt t="74049" x="7140575" y="4117975"/>
          <p14:tracePt t="74065" x="7048500" y="4117975"/>
          <p14:tracePt t="74081" x="6972300" y="4117975"/>
          <p14:tracePt t="74098" x="6950075" y="4117975"/>
          <p14:tracePt t="74115" x="6940550" y="4117975"/>
          <p14:tracePt t="74131" x="6921500" y="4117975"/>
          <p14:tracePt t="74148" x="6911975" y="4117975"/>
          <p14:tracePt t="74165" x="6899275" y="4117975"/>
          <p14:tracePt t="74181" x="6896100" y="4117975"/>
          <p14:tracePt t="74225" x="6908800" y="4117975"/>
          <p14:tracePt t="74232" x="6924675" y="4117975"/>
          <p14:tracePt t="74248" x="6969125" y="4117975"/>
          <p14:tracePt t="74265" x="7023100" y="4117975"/>
          <p14:tracePt t="74282" x="7077075" y="4117975"/>
          <p14:tracePt t="74298" x="7105650" y="4117975"/>
          <p14:tracePt t="74315" x="7137400" y="4117975"/>
          <p14:tracePt t="74332" x="7175500" y="4117975"/>
          <p14:tracePt t="74348" x="7213600" y="4117975"/>
          <p14:tracePt t="74364" x="7258050" y="4117975"/>
          <p14:tracePt t="74381" x="7289800" y="4117975"/>
          <p14:tracePt t="74398" x="7318375" y="4117975"/>
          <p14:tracePt t="74415" x="7340600" y="4117975"/>
          <p14:tracePt t="74432" x="7369175" y="4105275"/>
          <p14:tracePt t="74449" x="7378700" y="4095750"/>
          <p14:tracePt t="74465" x="7388225" y="4092575"/>
          <p14:tracePt t="74481" x="7400925" y="4086225"/>
          <p14:tracePt t="74498" x="7416800" y="4079875"/>
          <p14:tracePt t="74515" x="7426325" y="4079875"/>
          <p14:tracePt t="74631" x="7419975" y="4079875"/>
          <p14:tracePt t="74638" x="7416800" y="4079875"/>
          <p14:tracePt t="74648" x="7397750" y="4079875"/>
          <p14:tracePt t="74665" x="7369175" y="4079875"/>
          <p14:tracePt t="74682" x="7289800" y="4060825"/>
          <p14:tracePt t="74699" x="7226300" y="4038600"/>
          <p14:tracePt t="74716" x="7092950" y="4016375"/>
          <p14:tracePt t="74732" x="6975475" y="4016375"/>
          <p14:tracePt t="74748" x="6861175" y="4016375"/>
          <p14:tracePt t="74765" x="6769100" y="4016375"/>
          <p14:tracePt t="74781" x="6638925" y="4016375"/>
          <p14:tracePt t="74798" x="6594475" y="4019550"/>
          <p14:tracePt t="74815" x="6556375" y="4025900"/>
          <p14:tracePt t="74831" x="6537325" y="4029075"/>
          <p14:tracePt t="74849" x="6521450" y="4029075"/>
          <p14:tracePt t="74865" x="6511925" y="4029075"/>
          <p14:tracePt t="74909" x="6515100" y="4029075"/>
          <p14:tracePt t="74917" x="6524625" y="4029075"/>
          <p14:tracePt t="74931" x="6559550" y="4035425"/>
          <p14:tracePt t="74948" x="6604000" y="4035425"/>
          <p14:tracePt t="74966" x="6702425" y="4051300"/>
          <p14:tracePt t="74982" x="6797675" y="4057650"/>
          <p14:tracePt t="74999" x="6911975" y="4057650"/>
          <p14:tracePt t="75016" x="7029450" y="4057650"/>
          <p14:tracePt t="75031" x="7115175" y="4067175"/>
          <p14:tracePt t="75048" x="7207250" y="4067175"/>
          <p14:tracePt t="75065" x="7302500" y="4067175"/>
          <p14:tracePt t="75081" x="7356475" y="4073525"/>
          <p14:tracePt t="75097" x="7391400" y="4079875"/>
          <p14:tracePt t="75115" x="7486650" y="4086225"/>
          <p14:tracePt t="75131" x="7540625" y="4098925"/>
          <p14:tracePt t="75148" x="7578725" y="4105275"/>
          <p14:tracePt t="75165" x="7607300" y="4117975"/>
          <p14:tracePt t="75181" x="7623175" y="4117975"/>
          <p14:tracePt t="75198" x="7626350" y="4117975"/>
          <p14:tracePt t="75253" x="7626350" y="4124325"/>
          <p14:tracePt t="75274" x="7620000" y="4127500"/>
          <p14:tracePt t="75283" x="7616825" y="4127500"/>
          <p14:tracePt t="75298" x="7607300" y="4127500"/>
          <p14:tracePt t="75315" x="7585075" y="4133850"/>
          <p14:tracePt t="75331" x="7572375" y="4137025"/>
          <p14:tracePt t="75348" x="7556500" y="4137025"/>
          <p14:tracePt t="75365" x="7531100" y="4143375"/>
          <p14:tracePt t="75382" x="7515225" y="4143375"/>
          <p14:tracePt t="75399" x="7493000" y="4143375"/>
          <p14:tracePt t="75416" x="7458075" y="4143375"/>
          <p14:tracePt t="75432" x="7429500" y="4143375"/>
          <p14:tracePt t="75448" x="7407275" y="4143375"/>
          <p14:tracePt t="75465" x="7394575" y="4143375"/>
          <p14:tracePt t="75481" x="7378700" y="4143375"/>
          <p14:tracePt t="75498" x="7369175" y="4143375"/>
          <p14:tracePt t="75516" x="7353300" y="4143375"/>
          <p14:tracePt t="75532" x="7343775" y="4143375"/>
          <p14:tracePt t="75549" x="7327900" y="4143375"/>
          <p14:tracePt t="75565" x="7315200" y="4143375"/>
          <p14:tracePt t="75581" x="7305675" y="4143375"/>
          <p14:tracePt t="75598" x="7296150" y="4143375"/>
          <p14:tracePt t="75615" x="7273925" y="4143375"/>
          <p14:tracePt t="75631" x="7270750" y="4143375"/>
          <p14:tracePt t="77784" x="7239000" y="4143375"/>
          <p14:tracePt t="77791" x="7181850" y="4143375"/>
          <p14:tracePt t="77799" x="7137400" y="4143375"/>
          <p14:tracePt t="77814" x="6997700" y="4152900"/>
          <p14:tracePt t="77831" x="6889750" y="4168775"/>
          <p14:tracePt t="77848" x="6724650" y="4184650"/>
          <p14:tracePt t="77865" x="6584950" y="4203700"/>
          <p14:tracePt t="77899" x="6267450" y="4254500"/>
          <p14:tracePt t="77931" x="5965825" y="4289425"/>
          <p14:tracePt t="77948" x="5708650" y="4333875"/>
          <p14:tracePt t="77965" x="5524500" y="4362450"/>
          <p14:tracePt t="77982" x="5349875" y="4410075"/>
          <p14:tracePt t="77999" x="5048250" y="4457700"/>
          <p14:tracePt t="78015" x="4864100" y="4483100"/>
          <p14:tracePt t="78032" x="4657725" y="4511675"/>
          <p14:tracePt t="78049" x="4368800" y="4540250"/>
          <p14:tracePt t="78065" x="4140200" y="4559300"/>
          <p14:tracePt t="78081" x="3902075" y="4578350"/>
          <p14:tracePt t="78098" x="3419475" y="4632325"/>
          <p14:tracePt t="78115" x="2987675" y="4657725"/>
          <p14:tracePt t="78131" x="2606675" y="4670425"/>
          <p14:tracePt t="78148" x="2108200" y="4683125"/>
          <p14:tracePt t="78166" x="1793875" y="4692650"/>
          <p14:tracePt t="78181" x="1558925" y="4692650"/>
          <p14:tracePt t="78198" x="1225550" y="4711700"/>
          <p14:tracePt t="78216" x="1054100" y="4711700"/>
          <p14:tracePt t="78231" x="895350" y="4711700"/>
          <p14:tracePt t="78248" x="733425" y="4711700"/>
          <p14:tracePt t="78264" x="682625" y="4711700"/>
          <p14:tracePt t="78282" x="654050" y="4711700"/>
          <p14:tracePt t="78299" x="628650" y="4711700"/>
          <p14:tracePt t="78315" x="615950" y="4711700"/>
          <p14:tracePt t="78332" x="606425" y="4711700"/>
          <p14:tracePt t="78348" x="603250" y="4692650"/>
          <p14:tracePt t="78364" x="603250" y="4683125"/>
          <p14:tracePt t="78381" x="596900" y="4673600"/>
          <p14:tracePt t="78398" x="577850" y="4654550"/>
          <p14:tracePt t="78414" x="571500" y="4632325"/>
          <p14:tracePt t="78432" x="565150" y="4606925"/>
          <p14:tracePt t="78449" x="546100" y="4565650"/>
          <p14:tracePt t="78465" x="533400" y="4533900"/>
          <p14:tracePt t="78481" x="517525" y="4518025"/>
          <p14:tracePt t="78498" x="498475" y="4498975"/>
          <p14:tracePt t="78514" x="482600" y="4483100"/>
          <p14:tracePt t="78531" x="457200" y="4470400"/>
          <p14:tracePt t="78548" x="438150" y="4470400"/>
          <p14:tracePt t="78565" x="428625" y="4470400"/>
          <p14:tracePt t="78582" x="412750" y="4470400"/>
          <p14:tracePt t="78599" x="400050" y="4470400"/>
          <p14:tracePt t="78615" x="390525" y="4470400"/>
          <p14:tracePt t="78897" x="384175" y="4473575"/>
          <p14:tracePt t="78905" x="377825" y="4473575"/>
          <p14:tracePt t="78919" x="374650" y="4473575"/>
          <p14:tracePt t="78933" x="368300" y="4479925"/>
          <p14:tracePt t="78949" x="365125" y="4479925"/>
          <p14:tracePt t="78965" x="355600" y="4489450"/>
          <p14:tracePt t="78981" x="339725" y="4489450"/>
          <p14:tracePt t="78999" x="323850" y="4492625"/>
          <p14:tracePt t="79015" x="314325" y="4492625"/>
          <p14:tracePt t="79031" x="304800" y="4492625"/>
          <p14:tracePt t="79048" x="288925" y="4492625"/>
          <p14:tracePt t="79064" x="279400" y="4492625"/>
          <p14:tracePt t="79081" x="276225" y="4492625"/>
          <p14:tracePt t="79098" x="269875" y="4492625"/>
          <p14:tracePt t="79198" x="266700" y="4492625"/>
          <p14:tracePt t="79212" x="260350" y="4492625"/>
          <p14:tracePt t="79263" x="260350" y="4486275"/>
          <p14:tracePt t="79270" x="260350" y="4483100"/>
          <p14:tracePt t="79284" x="260350" y="4476750"/>
          <p14:tracePt t="79512" x="263525" y="4476750"/>
          <p14:tracePt t="79518" x="266700" y="4476750"/>
          <p14:tracePt t="79531" x="273050" y="4476750"/>
          <p14:tracePt t="79548" x="292100" y="4476750"/>
          <p14:tracePt t="79564" x="301625" y="4476750"/>
          <p14:tracePt t="79581" x="311150" y="4476750"/>
          <p14:tracePt t="79598" x="333375" y="4476750"/>
          <p14:tracePt t="79614" x="342900" y="4476750"/>
          <p14:tracePt t="79631" x="352425" y="4476750"/>
          <p14:tracePt t="79648" x="365125" y="4483100"/>
          <p14:tracePt t="79664" x="381000" y="4489450"/>
          <p14:tracePt t="79680" x="390525" y="4492625"/>
          <p14:tracePt t="79698" x="406400" y="4492625"/>
          <p14:tracePt t="79714" x="415925" y="4492625"/>
          <p14:tracePt t="79732" x="434975" y="4492625"/>
          <p14:tracePt t="79748" x="450850" y="4492625"/>
          <p14:tracePt t="79765" x="466725" y="4492625"/>
          <p14:tracePt t="79781" x="482600" y="4492625"/>
          <p14:tracePt t="79798" x="508000" y="4492625"/>
          <p14:tracePt t="79814" x="523875" y="4498975"/>
          <p14:tracePt t="79832" x="558800" y="4514850"/>
          <p14:tracePt t="79848" x="574675" y="4524375"/>
          <p14:tracePt t="79864" x="587375" y="4524375"/>
          <p14:tracePt t="79880" x="600075" y="4524375"/>
          <p14:tracePt t="79898" x="612775" y="4524375"/>
          <p14:tracePt t="79914" x="622300" y="4524375"/>
          <p14:tracePt t="79931" x="644525" y="4533900"/>
          <p14:tracePt t="79948" x="666750" y="4540250"/>
          <p14:tracePt t="79965" x="695325" y="4552950"/>
          <p14:tracePt t="79982" x="730250" y="4572000"/>
          <p14:tracePt t="79997" x="758825" y="4572000"/>
          <p14:tracePt t="80014" x="774700" y="4572000"/>
          <p14:tracePt t="80031" x="790575" y="4572000"/>
          <p14:tracePt t="80047" x="800100" y="4572000"/>
          <p14:tracePt t="80064" x="822325" y="4572000"/>
          <p14:tracePt t="80082" x="847725" y="4572000"/>
          <p14:tracePt t="80098" x="876300" y="4578350"/>
          <p14:tracePt t="80114" x="914400" y="4584700"/>
          <p14:tracePt t="80130" x="958850" y="4591050"/>
          <p14:tracePt t="80147" x="1031875" y="4597400"/>
          <p14:tracePt t="80164" x="1076325" y="4597400"/>
          <p14:tracePt t="80181" x="1123950" y="4597400"/>
          <p14:tracePt t="80197" x="1143000" y="4597400"/>
          <p14:tracePt t="80215" x="1174750" y="4610100"/>
          <p14:tracePt t="80218" x="1187450" y="4610100"/>
          <p14:tracePt t="80232" x="1216025" y="4616450"/>
          <p14:tracePt t="80248" x="1250950" y="4616450"/>
          <p14:tracePt t="80264" x="1282700" y="4622800"/>
          <p14:tracePt t="80281" x="1323975" y="4622800"/>
          <p14:tracePt t="80297" x="1343025" y="4622800"/>
          <p14:tracePt t="80315" x="1358900" y="4622800"/>
          <p14:tracePt t="80332" x="1381125" y="4622800"/>
          <p14:tracePt t="80348" x="1397000" y="4622800"/>
          <p14:tracePt t="80365" x="1425575" y="4622800"/>
          <p14:tracePt t="80382" x="1444625" y="4622800"/>
          <p14:tracePt t="80398" x="1473200" y="4622800"/>
          <p14:tracePt t="80414" x="1489075" y="4622800"/>
          <p14:tracePt t="80431" x="1514475" y="4622800"/>
          <p14:tracePt t="80447" x="1536700" y="4622800"/>
          <p14:tracePt t="80464" x="1552575" y="4622800"/>
          <p14:tracePt t="80481" x="1584325" y="4622800"/>
          <p14:tracePt t="80497" x="1600200" y="4622800"/>
          <p14:tracePt t="80515" x="1628775" y="4622800"/>
          <p14:tracePt t="80531" x="1660525" y="4622800"/>
          <p14:tracePt t="80547" x="1682750" y="4622800"/>
          <p14:tracePt t="80564" x="1692275" y="4622800"/>
          <p14:tracePt t="80581" x="1708150" y="4622800"/>
          <p14:tracePt t="80597" x="1727200" y="4622800"/>
          <p14:tracePt t="80614" x="1743075" y="4622800"/>
          <p14:tracePt t="80631" x="1784350" y="4622800"/>
          <p14:tracePt t="80648" x="1806575" y="4622800"/>
          <p14:tracePt t="80664" x="1828800" y="4622800"/>
          <p14:tracePt t="80681" x="1876425" y="4622800"/>
          <p14:tracePt t="80697" x="1905000" y="4622800"/>
          <p14:tracePt t="80714" x="1927225" y="4622800"/>
          <p14:tracePt t="80730" x="1965325" y="4622800"/>
          <p14:tracePt t="80747" x="1981200" y="4622800"/>
          <p14:tracePt t="80764" x="2009775" y="4622800"/>
          <p14:tracePt t="80781" x="2038350" y="4622800"/>
          <p14:tracePt t="80798" x="2066925" y="4622800"/>
          <p14:tracePt t="80814" x="2082800" y="4622800"/>
          <p14:tracePt t="80831" x="2095500" y="4622800"/>
          <p14:tracePt t="80847" x="2108200" y="4622800"/>
          <p14:tracePt t="80864" x="2117725" y="4622800"/>
          <p14:tracePt t="80881" x="2120900" y="4622800"/>
          <p14:tracePt t="80924" x="2127250" y="4622800"/>
          <p14:tracePt t="80933" x="2130425" y="4622800"/>
          <p14:tracePt t="80947" x="2139950" y="4622800"/>
          <p14:tracePt t="80964" x="2152650" y="4622800"/>
          <p14:tracePt t="80981" x="2155825" y="4622800"/>
          <p14:tracePt t="81061" x="2165350" y="4622800"/>
          <p14:tracePt t="81068" x="2171700" y="4622800"/>
          <p14:tracePt t="81081" x="2174875" y="4622800"/>
          <p14:tracePt t="81098" x="2181225" y="4622800"/>
          <p14:tracePt t="81189" x="2184400" y="4622800"/>
          <p14:tracePt t="81197" x="2190750" y="4622800"/>
          <p14:tracePt t="81215" x="2200275" y="4622800"/>
          <p14:tracePt t="81231" x="2219325" y="4622800"/>
          <p14:tracePt t="81248" x="2228850" y="4622800"/>
          <p14:tracePt t="81264" x="2241550" y="4622800"/>
          <p14:tracePt t="81340" x="2244725" y="4622800"/>
          <p14:tracePt t="81349" x="2251075" y="4622800"/>
          <p14:tracePt t="81364" x="2263775" y="4622800"/>
          <p14:tracePt t="81381" x="2273300" y="4622800"/>
          <p14:tracePt t="81397" x="2279650" y="4622800"/>
          <p14:tracePt t="81474" x="2286000" y="4622800"/>
          <p14:tracePt t="81482" x="2289175" y="4622800"/>
          <p14:tracePt t="81498" x="2298700" y="4622800"/>
          <p14:tracePt t="81514" x="2314575" y="4622800"/>
          <p14:tracePt t="81530" x="2320925" y="4632325"/>
          <p14:tracePt t="81564" x="2324100" y="4632325"/>
          <p14:tracePt t="81610" x="2330450" y="4632325"/>
          <p14:tracePt t="81617" x="2333625" y="4632325"/>
          <p14:tracePt t="81631" x="2339975" y="4632325"/>
          <p14:tracePt t="81745" x="2343150" y="4632325"/>
          <p14:tracePt t="81753" x="2349500" y="4632325"/>
          <p14:tracePt t="81764" x="2352675" y="4632325"/>
          <p14:tracePt t="81781" x="2374900" y="4638675"/>
          <p14:tracePt t="81797" x="2384425" y="4638675"/>
          <p14:tracePt t="81814" x="2393950" y="4638675"/>
          <p14:tracePt t="81831" x="2413000" y="4638675"/>
          <p14:tracePt t="81864" x="2419350" y="4638675"/>
          <p14:tracePt t="81881" x="2428875" y="4638675"/>
          <p14:tracePt t="81898" x="2438400" y="4638675"/>
          <p14:tracePt t="81914" x="2447925" y="4638675"/>
          <p14:tracePt t="81959" x="2451100" y="4638675"/>
          <p14:tracePt t="83109" x="2457450" y="4638675"/>
          <p14:tracePt t="83118" x="2466975" y="4638675"/>
          <p14:tracePt t="83131" x="2498725" y="4638675"/>
          <p14:tracePt t="83148" x="2511425" y="4638675"/>
          <p14:tracePt t="83164" x="2552700" y="4638675"/>
          <p14:tracePt t="83180" x="2574925" y="4638675"/>
          <p14:tracePt t="83198" x="2609850" y="4638675"/>
          <p14:tracePt t="83230" x="2667000" y="4638675"/>
          <p14:tracePt t="83264" x="2692400" y="4625975"/>
          <p14:tracePt t="83281" x="2708275" y="4625975"/>
          <p14:tracePt t="83285" x="2711450" y="4625975"/>
          <p14:tracePt t="83298" x="2717800" y="4625975"/>
          <p14:tracePt t="83314" x="2727325" y="4625975"/>
          <p14:tracePt t="83330" x="2736850" y="4625975"/>
          <p14:tracePt t="83347" x="2746375" y="4619625"/>
          <p14:tracePt t="83363" x="2765425" y="4610100"/>
          <p14:tracePt t="83380" x="2778125" y="4600575"/>
          <p14:tracePt t="83398" x="2787650" y="4594225"/>
          <p14:tracePt t="83415" x="2813050" y="4594225"/>
          <p14:tracePt t="83431" x="2822575" y="4594225"/>
          <p14:tracePt t="83448" x="2844800" y="4594225"/>
          <p14:tracePt t="83464" x="2863850" y="4594225"/>
          <p14:tracePt t="83480" x="2873375" y="4591050"/>
          <p14:tracePt t="83497" x="2882900" y="4591050"/>
          <p14:tracePt t="83514" x="2892425" y="4591050"/>
          <p14:tracePt t="83599" x="2898775" y="4584700"/>
          <p14:tracePt t="83607" x="2901950" y="4584700"/>
          <p14:tracePt t="83614" x="2914650" y="4584700"/>
          <p14:tracePt t="83630" x="2917825" y="4575175"/>
          <p14:tracePt t="83647" x="2924175" y="4568825"/>
          <p14:tracePt t="83663" x="2933700" y="4568825"/>
          <p14:tracePt t="83681" x="2936875" y="4568825"/>
          <p14:tracePt t="83698" x="2943225" y="4568825"/>
          <p14:tracePt t="83714" x="2952750" y="4568825"/>
          <p14:tracePt t="83730" x="2962275" y="4568825"/>
          <p14:tracePt t="83843" x="2968625" y="4568825"/>
          <p14:tracePt t="83870" x="2971800" y="4568825"/>
          <p14:tracePt t="83899" x="2978150" y="4568825"/>
          <p14:tracePt t="83906" x="2981325" y="4568825"/>
          <p14:tracePt t="83928" x="2987675" y="4568825"/>
          <p14:tracePt t="83936" x="2990850" y="4568825"/>
          <p14:tracePt t="83949" x="3000375" y="4568825"/>
          <p14:tracePt t="83964" x="3016250" y="4568825"/>
          <p14:tracePt t="83980" x="3025775" y="4568825"/>
          <p14:tracePt t="83997" x="3035300" y="4568825"/>
          <p14:tracePt t="84093" x="3041650" y="4568825"/>
          <p14:tracePt t="84101" x="3044825" y="4568825"/>
          <p14:tracePt t="84114" x="3060700" y="4568825"/>
          <p14:tracePt t="84148" x="3067050" y="4568825"/>
          <p14:tracePt t="87368" x="3063875" y="4552950"/>
          <p14:tracePt t="87377" x="3063875" y="4543425"/>
          <p14:tracePt t="87388" x="3063875" y="4511675"/>
          <p14:tracePt t="87396" x="3057525" y="4502150"/>
          <p14:tracePt t="87414" x="3054350" y="4486275"/>
          <p14:tracePt t="87446" x="3048000" y="4454525"/>
          <p14:tracePt t="87481" x="3048000" y="4435475"/>
          <p14:tracePt t="87497" x="3048000" y="4432300"/>
          <p14:tracePt t="87514" x="3048000" y="4425950"/>
          <p14:tracePt t="87531" x="3048000" y="4419600"/>
          <p14:tracePt t="87552" x="3048000" y="4416425"/>
          <p14:tracePt t="87632" x="3044825" y="4416425"/>
          <p14:tracePt t="87660" x="3038475" y="4416425"/>
          <p14:tracePt t="87674" x="3032125" y="4416425"/>
          <p14:tracePt t="87682" x="3028950" y="4416425"/>
          <p14:tracePt t="87696" x="3019425" y="4416425"/>
          <p14:tracePt t="87714" x="3013075" y="4416425"/>
          <p14:tracePt t="87730" x="3003550" y="4416425"/>
          <p14:tracePt t="87764" x="3000375" y="4416425"/>
          <p14:tracePt t="87781" x="2994025" y="4416425"/>
          <p14:tracePt t="87797" x="2984500" y="4416425"/>
          <p14:tracePt t="87814" x="2978150" y="4416425"/>
          <p14:tracePt t="87830" x="2959100" y="4416425"/>
          <p14:tracePt t="87846" x="2949575" y="4416425"/>
          <p14:tracePt t="87880" x="2943225" y="4416425"/>
          <p14:tracePt t="87902" x="2943225" y="4422775"/>
          <p14:tracePt t="87931" x="2940050" y="4422775"/>
          <p14:tracePt t="87940" x="2933700" y="4422775"/>
          <p14:tracePt t="87950" x="2930525" y="4422775"/>
          <p14:tracePt t="87963" x="2914650" y="4422775"/>
          <p14:tracePt t="87980" x="2898775" y="4422775"/>
          <p14:tracePt t="87996" x="2889250" y="4422775"/>
          <p14:tracePt t="88013" x="2886075" y="4422775"/>
          <p14:tracePt t="88030" x="2879725" y="4419600"/>
          <p14:tracePt t="88046" x="2863850" y="4403725"/>
          <p14:tracePt t="88064" x="2860675" y="4394200"/>
          <p14:tracePt t="88081" x="2844800" y="4378325"/>
          <p14:tracePt t="88097" x="2835275" y="4368800"/>
          <p14:tracePt t="88113" x="2819400" y="4352925"/>
          <p14:tracePt t="88130" x="2784475" y="4343400"/>
          <p14:tracePt t="88146" x="2762250" y="4337050"/>
          <p14:tracePt t="88163" x="2752725" y="4337050"/>
          <p14:tracePt t="88180" x="2736850" y="4337050"/>
          <p14:tracePt t="88197" x="2727325" y="4337050"/>
          <p14:tracePt t="88214" x="2711450" y="4337050"/>
          <p14:tracePt t="88230" x="2698750" y="4337050"/>
          <p14:tracePt t="88246" x="2689225" y="4337050"/>
          <p14:tracePt t="88263" x="2679700" y="4337050"/>
          <p14:tracePt t="88280" x="2657475" y="4346575"/>
          <p14:tracePt t="88296" x="2647950" y="4362450"/>
          <p14:tracePt t="88314" x="2647950" y="4371975"/>
          <p14:tracePt t="88330" x="2641600" y="4381500"/>
          <p14:tracePt t="88346" x="2641600" y="4394200"/>
          <p14:tracePt t="88363" x="2641600" y="4406900"/>
          <p14:tracePt t="88380" x="2641600" y="4416425"/>
          <p14:tracePt t="88465" x="2644775" y="4416425"/>
          <p14:tracePt t="88472" x="2651125" y="4416425"/>
          <p14:tracePt t="88480" x="2654300" y="4416425"/>
          <p14:tracePt t="88496" x="2676525" y="4422775"/>
          <p14:tracePt t="88513" x="2698750" y="4429125"/>
          <p14:tracePt t="88530" x="2740025" y="4435475"/>
          <p14:tracePt t="88546" x="2755900" y="4435475"/>
          <p14:tracePt t="88563" x="2784475" y="4435475"/>
          <p14:tracePt t="88580" x="2816225" y="4435475"/>
          <p14:tracePt t="88597" x="2854325" y="4441825"/>
          <p14:tracePt t="88613" x="2892425" y="4441825"/>
          <p14:tracePt t="88630" x="2952750" y="4448175"/>
          <p14:tracePt t="88647" x="2997200" y="4454525"/>
          <p14:tracePt t="88663" x="3035300" y="4454525"/>
          <p14:tracePt t="88680" x="3067050" y="4454525"/>
          <p14:tracePt t="88696" x="3098800" y="4454525"/>
          <p14:tracePt t="88713" x="3114675" y="4454525"/>
          <p14:tracePt t="88730" x="3140075" y="4464050"/>
          <p14:tracePt t="88747" x="3155950" y="4464050"/>
          <p14:tracePt t="88763" x="3184525" y="4464050"/>
          <p14:tracePt t="88780" x="3209925" y="4464050"/>
          <p14:tracePt t="88797" x="3219450" y="4464050"/>
          <p14:tracePt t="88813" x="3235325" y="4464050"/>
          <p14:tracePt t="88829" x="3244850" y="4457700"/>
          <p14:tracePt t="91121" x="3286125" y="4451350"/>
          <p14:tracePt t="91128" x="3355975" y="4441825"/>
          <p14:tracePt t="91147" x="3505200" y="4422775"/>
          <p14:tracePt t="91163" x="3714750" y="4397375"/>
          <p14:tracePt t="91179" x="3867150" y="4371975"/>
          <p14:tracePt t="91196" x="4006850" y="4362450"/>
          <p14:tracePt t="91213" x="4168775" y="4352925"/>
          <p14:tracePt t="91247" x="4387850" y="4352925"/>
          <p14:tracePt t="91279" x="4645025" y="4352925"/>
          <p14:tracePt t="91297" x="4759325" y="4359275"/>
          <p14:tracePt t="91313" x="4902200" y="4365625"/>
          <p14:tracePt t="91330" x="4984750" y="4365625"/>
          <p14:tracePt t="91347" x="5045075" y="4365625"/>
          <p14:tracePt t="91364" x="5149850" y="4365625"/>
          <p14:tracePt t="91380" x="5210175" y="4365625"/>
          <p14:tracePt t="91397" x="5267325" y="4365625"/>
          <p14:tracePt t="91413" x="5330825" y="4365625"/>
          <p14:tracePt t="91429" x="5368925" y="4365625"/>
          <p14:tracePt t="91447" x="5403850" y="4365625"/>
          <p14:tracePt t="91463" x="5467350" y="4365625"/>
          <p14:tracePt t="91480" x="5521325" y="4378325"/>
          <p14:tracePt t="91497" x="5572125" y="4391025"/>
          <p14:tracePt t="91514" x="5664200" y="4413250"/>
          <p14:tracePt t="91530" x="5727700" y="4425950"/>
          <p14:tracePt t="91547" x="5778500" y="4441825"/>
          <p14:tracePt t="91563" x="5880100" y="4460875"/>
          <p14:tracePt t="91579" x="5918200" y="4473575"/>
          <p14:tracePt t="91596" x="5962650" y="4473575"/>
          <p14:tracePt t="91613" x="6022975" y="4473575"/>
          <p14:tracePt t="91630" x="6061075" y="4473575"/>
          <p14:tracePt t="91647" x="6089650" y="4473575"/>
          <p14:tracePt t="91663" x="6153150" y="4473575"/>
          <p14:tracePt t="91680" x="6188075" y="4473575"/>
          <p14:tracePt t="91696" x="6219825" y="4473575"/>
          <p14:tracePt t="91713" x="6267450" y="4473575"/>
          <p14:tracePt t="91730" x="6296025" y="4473575"/>
          <p14:tracePt t="91748" x="6321425" y="4473575"/>
          <p14:tracePt t="91763" x="6330950" y="4473575"/>
          <p14:tracePt t="91780" x="6346825" y="4473575"/>
          <p14:tracePt t="91799" x="6362700" y="4473575"/>
          <p14:tracePt t="91813" x="6372225" y="4473575"/>
          <p14:tracePt t="91900" x="6369050" y="4473575"/>
          <p14:tracePt t="91906" x="6365875" y="4473575"/>
          <p14:tracePt t="91913" x="6359525" y="4473575"/>
          <p14:tracePt t="91930" x="6350000" y="4473575"/>
          <p14:tracePt t="91947" x="6324600" y="4473575"/>
          <p14:tracePt t="91963" x="6302375" y="4467225"/>
          <p14:tracePt t="91979" x="6254750" y="4454525"/>
          <p14:tracePt t="91997" x="6184900" y="4432300"/>
          <p14:tracePt t="92013" x="6121400" y="4419600"/>
          <p14:tracePt t="92030" x="6035675" y="4397375"/>
          <p14:tracePt t="92048" x="5889625" y="4362450"/>
          <p14:tracePt t="92064" x="5813425" y="4349750"/>
          <p14:tracePt t="92080" x="5768975" y="4343400"/>
          <p14:tracePt t="92097" x="5721350" y="4343400"/>
          <p14:tracePt t="92113" x="5686425" y="4343400"/>
          <p14:tracePt t="92129" x="5641975" y="4343400"/>
          <p14:tracePt t="92147" x="5588000" y="4343400"/>
          <p14:tracePt t="92163" x="5549900" y="4343400"/>
          <p14:tracePt t="92180" x="5521325" y="4343400"/>
          <p14:tracePt t="92198" x="5486400" y="4343400"/>
          <p14:tracePt t="92213" x="5464175" y="4343400"/>
          <p14:tracePt t="92230" x="5454650" y="4343400"/>
          <p14:tracePt t="92247" x="5438775" y="4343400"/>
          <p14:tracePt t="92262" x="5429250" y="4343400"/>
          <p14:tracePt t="92279" x="5419725" y="4343400"/>
          <p14:tracePt t="92296" x="5416550" y="4349750"/>
          <p14:tracePt t="92330" x="5416550" y="4352925"/>
          <p14:tracePt t="92347" x="5416550" y="4368800"/>
          <p14:tracePt t="92363" x="5416550" y="4378325"/>
          <p14:tracePt t="92380" x="5416550" y="4387850"/>
          <p14:tracePt t="92397" x="5416550" y="4397375"/>
          <p14:tracePt t="92412" x="5416550" y="4403725"/>
          <p14:tracePt t="92429" x="5416550" y="4406900"/>
          <p14:tracePt t="92447" x="5438775" y="4416425"/>
          <p14:tracePt t="92463" x="5448300" y="4422775"/>
          <p14:tracePt t="92480" x="5470525" y="4435475"/>
          <p14:tracePt t="92497" x="5534025" y="4448175"/>
          <p14:tracePt t="92513" x="5578475" y="4467225"/>
          <p14:tracePt t="92529" x="5616575" y="4479925"/>
          <p14:tracePt t="92547" x="5657850" y="4492625"/>
          <p14:tracePt t="92562" x="5695950" y="4498975"/>
          <p14:tracePt t="92579" x="5730875" y="4498975"/>
          <p14:tracePt t="92597" x="5781675" y="4505325"/>
          <p14:tracePt t="92613" x="5816600" y="4505325"/>
          <p14:tracePt t="92630" x="5854700" y="4505325"/>
          <p14:tracePt t="92646" x="5886450" y="4505325"/>
          <p14:tracePt t="92662" x="5915025" y="4505325"/>
          <p14:tracePt t="92679" x="5930900" y="4505325"/>
          <p14:tracePt t="92697" x="5965825" y="4505325"/>
          <p14:tracePt t="92712" x="5981700" y="4505325"/>
          <p14:tracePt t="92730" x="6003925" y="4505325"/>
          <p14:tracePt t="92747" x="6035675" y="4505325"/>
          <p14:tracePt t="92763" x="6051550" y="4505325"/>
          <p14:tracePt t="92780" x="6061075" y="4505325"/>
          <p14:tracePt t="92796" x="6086475" y="4505325"/>
          <p14:tracePt t="92812" x="6096000" y="4508500"/>
          <p14:tracePt t="92830" x="6105525" y="4508500"/>
          <p14:tracePt t="92847" x="6130925" y="4508500"/>
          <p14:tracePt t="92863" x="6143625" y="4518025"/>
          <p14:tracePt t="92880" x="6153150" y="4518025"/>
          <p14:tracePt t="92883" x="6156325" y="4518025"/>
          <p14:tracePt t="92897" x="6172200" y="4518025"/>
          <p14:tracePt t="92913" x="6181725" y="4518025"/>
          <p14:tracePt t="92929" x="6188075" y="4518025"/>
          <p14:tracePt t="92946" x="6188075" y="4524375"/>
          <p14:tracePt t="95096" x="6197600" y="4524375"/>
          <p14:tracePt t="95104" x="6216650" y="4524375"/>
          <p14:tracePt t="95113" x="6235700" y="4524375"/>
          <p14:tracePt t="95130" x="6296025" y="4524375"/>
          <p14:tracePt t="95146" x="6356350" y="4524375"/>
          <p14:tracePt t="95163" x="6416675" y="4514850"/>
          <p14:tracePt t="95196" x="6594475" y="4476750"/>
          <p14:tracePt t="95230" x="6750050" y="4435475"/>
          <p14:tracePt t="95246" x="6845300" y="4419600"/>
          <p14:tracePt t="95263" x="6937375" y="4419600"/>
          <p14:tracePt t="95279" x="7045325" y="4413250"/>
          <p14:tracePt t="95295" x="7099300" y="4406900"/>
          <p14:tracePt t="95312" x="7153275" y="4400550"/>
          <p14:tracePt t="95330" x="7207250" y="4400550"/>
          <p14:tracePt t="95346" x="7239000" y="4387850"/>
          <p14:tracePt t="95362" x="7248525" y="4387850"/>
          <p14:tracePt t="95380" x="7267575" y="4387850"/>
          <p14:tracePt t="95396" x="7296150" y="4387850"/>
          <p14:tracePt t="95412" x="7318375" y="4387850"/>
          <p14:tracePt t="95429" x="7350125" y="4387850"/>
          <p14:tracePt t="95445" x="7375525" y="4381500"/>
          <p14:tracePt t="95462" x="7394575" y="4381500"/>
          <p14:tracePt t="95480" x="7435850" y="4381500"/>
          <p14:tracePt t="95496" x="7480300" y="4381500"/>
          <p14:tracePt t="95513" x="7531100" y="4381500"/>
          <p14:tracePt t="95529" x="7610475" y="4384675"/>
          <p14:tracePt t="95546" x="7664450" y="4406900"/>
          <p14:tracePt t="95562" x="7718425" y="4419600"/>
          <p14:tracePt t="95579" x="7816850" y="4432300"/>
          <p14:tracePt t="95596" x="7877175" y="4438650"/>
          <p14:tracePt t="95612" x="7921625" y="4445000"/>
          <p14:tracePt t="95630" x="7985125" y="4467225"/>
          <p14:tracePt t="95646" x="8023225" y="4470400"/>
          <p14:tracePt t="95663" x="8045450" y="4470400"/>
          <p14:tracePt t="95679" x="8074025" y="4470400"/>
          <p14:tracePt t="95696" x="8083550" y="4470400"/>
          <p14:tracePt t="95712" x="8093075" y="4470400"/>
          <p14:tracePt t="95730" x="8099425" y="4470400"/>
          <p14:tracePt t="95772" x="8096250" y="4470400"/>
          <p14:tracePt t="95780" x="8089900" y="4470400"/>
          <p14:tracePt t="95796" x="8077200" y="4470400"/>
          <p14:tracePt t="95812" x="8039100" y="4470400"/>
          <p14:tracePt t="95829" x="7937500" y="4445000"/>
          <p14:tracePt t="95845" x="7861300" y="4429125"/>
          <p14:tracePt t="95862" x="7788275" y="4416425"/>
          <p14:tracePt t="95880" x="7645400" y="4391025"/>
          <p14:tracePt t="95896" x="7550150" y="4391025"/>
          <p14:tracePt t="95913" x="7480300" y="4391025"/>
          <p14:tracePt t="95917" x="7445375" y="4391025"/>
          <p14:tracePt t="95930" x="7394575" y="4391025"/>
          <p14:tracePt t="95946" x="7324725" y="4391025"/>
          <p14:tracePt t="95962" x="7254875" y="4391025"/>
          <p14:tracePt t="95979" x="7169150" y="4391025"/>
          <p14:tracePt t="95995" x="7124700" y="4394200"/>
          <p14:tracePt t="96012" x="7080250" y="4394200"/>
          <p14:tracePt t="96030" x="7038975" y="4400550"/>
          <p14:tracePt t="96046" x="7016750" y="4406900"/>
          <p14:tracePt t="96063" x="6988175" y="4413250"/>
          <p14:tracePt t="96079" x="6946900" y="4419600"/>
          <p14:tracePt t="96095" x="6918325" y="4419600"/>
          <p14:tracePt t="96112" x="6896100" y="4419600"/>
          <p14:tracePt t="96130" x="6854825" y="4419600"/>
          <p14:tracePt t="96146" x="6832600" y="4419600"/>
          <p14:tracePt t="96162" x="6804025" y="4419600"/>
          <p14:tracePt t="96180" x="6788150" y="4419600"/>
          <p14:tracePt t="96196" x="6778625" y="4419600"/>
          <p14:tracePt t="96212" x="6769100" y="4419600"/>
          <p14:tracePt t="96229" x="6750050" y="4419600"/>
          <p14:tracePt t="96246" x="6743700" y="4419600"/>
          <p14:tracePt t="96294" x="6746875" y="4419600"/>
          <p14:tracePt t="96304" x="6750050" y="4419600"/>
          <p14:tracePt t="96314" x="6778625" y="4419600"/>
          <p14:tracePt t="96330" x="6816725" y="4419600"/>
          <p14:tracePt t="96346" x="6861175" y="4419600"/>
          <p14:tracePt t="96362" x="6896100" y="4419600"/>
          <p14:tracePt t="96379" x="6959600" y="4425950"/>
          <p14:tracePt t="96396" x="6997700" y="4432300"/>
          <p14:tracePt t="96412" x="7058025" y="4438650"/>
          <p14:tracePt t="96430" x="7143750" y="4451350"/>
          <p14:tracePt t="96447" x="7216775" y="4451350"/>
          <p14:tracePt t="96464" x="7302500" y="4451350"/>
          <p14:tracePt t="96479" x="7346950" y="4451350"/>
          <p14:tracePt t="96496" x="7397750" y="4451350"/>
          <p14:tracePt t="96512" x="7458075" y="4467225"/>
          <p14:tracePt t="96529" x="7550150" y="4486275"/>
          <p14:tracePt t="96546" x="7613650" y="4502150"/>
          <p14:tracePt t="96562" x="7677150" y="4521200"/>
          <p14:tracePt t="96580" x="7769225" y="4543425"/>
          <p14:tracePt t="96596" x="7832725" y="4556125"/>
          <p14:tracePt t="96614" x="7886700" y="4562475"/>
          <p14:tracePt t="96629" x="7918450" y="4562475"/>
          <p14:tracePt t="96646" x="7934325" y="4562475"/>
          <p14:tracePt t="96662" x="7943850" y="4562475"/>
          <p14:tracePt t="96700" x="7943850" y="4568825"/>
          <p14:tracePt t="96736" x="7940675" y="4568825"/>
          <p14:tracePt t="96745" x="7937500" y="4568825"/>
          <p14:tracePt t="96763" x="7915275" y="4568825"/>
          <p14:tracePt t="96779" x="7886700" y="4568825"/>
          <p14:tracePt t="96796" x="7842250" y="4568825"/>
          <p14:tracePt t="96814" x="7747000" y="4568825"/>
          <p14:tracePt t="96830" x="7667625" y="4568825"/>
          <p14:tracePt t="96846" x="7585075" y="4568825"/>
          <p14:tracePt t="96864" x="7467600" y="4568825"/>
          <p14:tracePt t="96880" x="7407275" y="4568825"/>
          <p14:tracePt t="96896" x="7346950" y="4568825"/>
          <p14:tracePt t="96913" x="7270750" y="4568825"/>
          <p14:tracePt t="96929" x="7232650" y="4568825"/>
          <p14:tracePt t="96946" x="7204075" y="4568825"/>
          <p14:tracePt t="96949" x="7194550" y="4568825"/>
          <p14:tracePt t="96964" x="7172325" y="4568825"/>
          <p14:tracePt t="96980" x="7143750" y="4568825"/>
          <p14:tracePt t="96996" x="7121525" y="4568825"/>
          <p14:tracePt t="97013" x="7086600" y="4568825"/>
          <p14:tracePt t="97030" x="7077075" y="4568825"/>
          <p14:tracePt t="97046" x="7067550" y="4568825"/>
          <p14:tracePt t="97063" x="7051675" y="4568825"/>
          <p14:tracePt t="97129" x="7058025" y="4568825"/>
          <p14:tracePt t="97142" x="7070725" y="4565650"/>
          <p14:tracePt t="97151" x="7073900" y="4562475"/>
          <p14:tracePt t="97163" x="7096125" y="4549775"/>
          <p14:tracePt t="97180" x="7140575" y="4537075"/>
          <p14:tracePt t="97196" x="7204075" y="4524375"/>
          <p14:tracePt t="97213" x="7296150" y="4502150"/>
          <p14:tracePt t="97229" x="7359650" y="4495800"/>
          <p14:tracePt t="97246" x="7423150" y="4483100"/>
          <p14:tracePt t="97263" x="7534275" y="4460875"/>
          <p14:tracePt t="97279" x="7594600" y="4460875"/>
          <p14:tracePt t="97296" x="7654925" y="4460875"/>
          <p14:tracePt t="97313" x="7756525" y="4460875"/>
          <p14:tracePt t="97329" x="7851775" y="4460875"/>
          <p14:tracePt t="97346" x="7947025" y="4473575"/>
          <p14:tracePt t="97363" x="8064500" y="4479925"/>
          <p14:tracePt t="97379" x="8124825" y="4479925"/>
          <p14:tracePt t="97396" x="8175625" y="4479925"/>
          <p14:tracePt t="97413" x="8261350" y="4479925"/>
          <p14:tracePt t="97430" x="8299450" y="4486275"/>
          <p14:tracePt t="97446" x="8337550" y="4492625"/>
          <p14:tracePt t="97463" x="8378825" y="4508500"/>
          <p14:tracePt t="97479" x="8401050" y="4514850"/>
          <p14:tracePt t="97495" x="8426450" y="4527550"/>
          <p14:tracePt t="97513" x="8461375" y="4543425"/>
          <p14:tracePt t="97529" x="8470900" y="4543425"/>
          <p14:tracePt t="97546" x="8480425" y="4543425"/>
          <p14:tracePt t="97563" x="8489950" y="4543425"/>
          <p14:tracePt t="97592" x="8489950" y="4549775"/>
          <p14:tracePt t="98191" x="8448675" y="4549775"/>
          <p14:tracePt t="98198" x="8378825" y="4549775"/>
          <p14:tracePt t="98213" x="8220075" y="4549775"/>
          <p14:tracePt t="98229" x="8035925" y="4543425"/>
          <p14:tracePt t="98246" x="7820025" y="4524375"/>
          <p14:tracePt t="98263" x="7461250" y="4486275"/>
          <p14:tracePt t="98280" x="7042150" y="4435475"/>
          <p14:tracePt t="98314" x="5934075" y="4292600"/>
          <p14:tracePt t="98347" x="4857750" y="4175125"/>
          <p14:tracePt t="98365" x="4445000" y="4140200"/>
          <p14:tracePt t="98380" x="4181475" y="4130675"/>
          <p14:tracePt t="98396" x="3886200" y="4108450"/>
          <p14:tracePt t="98413" x="3508375" y="4108450"/>
          <p14:tracePt t="98430" x="3282950" y="4108450"/>
          <p14:tracePt t="98446" x="3079750" y="4108450"/>
          <p14:tracePt t="98462" x="2768600" y="4133850"/>
          <p14:tracePt t="98480" x="2619375" y="4140200"/>
          <p14:tracePt t="98495" x="2479675" y="4159250"/>
          <p14:tracePt t="98512" x="2324100" y="4191000"/>
          <p14:tracePt t="98529" x="2232025" y="4232275"/>
          <p14:tracePt t="98547" x="2127250" y="4286250"/>
          <p14:tracePt t="98563" x="2038350" y="4327525"/>
          <p14:tracePt t="98580" x="1946275" y="4375150"/>
          <p14:tracePt t="98597" x="1857375" y="4406900"/>
          <p14:tracePt t="98612" x="1685925" y="4467225"/>
          <p14:tracePt t="98628" x="1546225" y="4502150"/>
          <p14:tracePt t="98646" x="1425575" y="4527550"/>
          <p14:tracePt t="98662" x="1238250" y="4552950"/>
          <p14:tracePt t="98680" x="1085850" y="4572000"/>
          <p14:tracePt t="98697" x="920750" y="4597400"/>
          <p14:tracePt t="98713" x="812800" y="4622800"/>
          <p14:tracePt t="98729" x="695325" y="4638675"/>
          <p14:tracePt t="98746" x="609600" y="4654550"/>
          <p14:tracePt t="99226" x="619125" y="4667250"/>
          <p14:tracePt t="99233" x="625475" y="4676775"/>
          <p14:tracePt t="99246" x="635000" y="4702175"/>
          <p14:tracePt t="99262" x="647700" y="4730750"/>
          <p14:tracePt t="99279" x="663575" y="4746625"/>
          <p14:tracePt t="99296" x="679450" y="4768850"/>
          <p14:tracePt t="99328" x="692150" y="4787900"/>
          <p14:tracePt t="99362" x="720725" y="4819650"/>
          <p14:tracePt t="99379" x="730250" y="4829175"/>
          <p14:tracePt t="99396" x="742950" y="4845050"/>
          <p14:tracePt t="99412" x="742950" y="4854575"/>
          <p14:tracePt t="99429" x="742950" y="4870450"/>
          <p14:tracePt t="99446" x="742950" y="4883150"/>
          <p14:tracePt t="99462" x="742950" y="4892675"/>
          <p14:tracePt t="99479" x="749300" y="4899025"/>
          <p14:tracePt t="99496" x="755650" y="4899025"/>
          <p14:tracePt t="99518" x="765175" y="4899025"/>
          <p14:tracePt t="99529" x="768350" y="4899025"/>
          <p14:tracePt t="99546" x="784225" y="4899025"/>
          <p14:tracePt t="99563" x="793750" y="4899025"/>
          <p14:tracePt t="99579" x="803275" y="4899025"/>
          <p14:tracePt t="99596" x="828675" y="4899025"/>
          <p14:tracePt t="99612" x="850900" y="4899025"/>
          <p14:tracePt t="99629" x="889000" y="4899025"/>
          <p14:tracePt t="99646" x="936625" y="4899025"/>
          <p14:tracePt t="99662" x="958850" y="4895850"/>
          <p14:tracePt t="99680" x="987425" y="4895850"/>
          <p14:tracePt t="99696" x="1012825" y="4895850"/>
          <p14:tracePt t="99713" x="1022350" y="4895850"/>
          <p14:tracePt t="99729" x="1038225" y="4895850"/>
          <p14:tracePt t="99746" x="1060450" y="4889500"/>
          <p14:tracePt t="99762" x="1069975" y="4889500"/>
          <p14:tracePt t="99780" x="1079500" y="4886325"/>
          <p14:tracePt t="99796" x="1111250" y="4886325"/>
          <p14:tracePt t="99813" x="1120775" y="4886325"/>
          <p14:tracePt t="99829" x="1149350" y="4886325"/>
          <p14:tracePt t="99846" x="1174750" y="4886325"/>
          <p14:tracePt t="99862" x="1196975" y="4886325"/>
          <p14:tracePt t="99879" x="1219200" y="4886325"/>
          <p14:tracePt t="99896" x="1250950" y="4879975"/>
          <p14:tracePt t="99912" x="1276350" y="4870450"/>
          <p14:tracePt t="99929" x="1292225" y="4857750"/>
          <p14:tracePt t="99946" x="1323975" y="4857750"/>
          <p14:tracePt t="99963" x="1346200" y="4857750"/>
          <p14:tracePt t="99979" x="1368425" y="4857750"/>
          <p14:tracePt t="99995" x="1400175" y="4857750"/>
          <p14:tracePt t="100012" x="1431925" y="4857750"/>
          <p14:tracePt t="100029" x="1454150" y="4857750"/>
          <p14:tracePt t="100045" x="1495425" y="4838700"/>
          <p14:tracePt t="100062" x="1524000" y="4832350"/>
          <p14:tracePt t="100079" x="1555750" y="4819650"/>
          <p14:tracePt t="100095" x="1597025" y="4819650"/>
          <p14:tracePt t="100112" x="1616075" y="4819650"/>
          <p14:tracePt t="100129" x="1638300" y="4819650"/>
          <p14:tracePt t="100145" x="1685925" y="4819650"/>
          <p14:tracePt t="100162" x="1724025" y="4819650"/>
          <p14:tracePt t="100180" x="1752600" y="4819650"/>
          <p14:tracePt t="100195" x="1816100" y="4819650"/>
          <p14:tracePt t="100213" x="1851025" y="4819650"/>
          <p14:tracePt t="100229" x="1879600" y="4819650"/>
          <p14:tracePt t="100246" x="1927225" y="4819650"/>
          <p14:tracePt t="100262" x="1965325" y="4822825"/>
          <p14:tracePt t="100278" x="2003425" y="4829175"/>
          <p14:tracePt t="100294" x="2073275" y="4835525"/>
          <p14:tracePt t="100311" x="2124075" y="4841875"/>
          <p14:tracePt t="100328" x="2168525" y="4841875"/>
          <p14:tracePt t="100345" x="2238375" y="4841875"/>
          <p14:tracePt t="100361" x="2282825" y="4841875"/>
          <p14:tracePt t="100378" x="2327275" y="4841875"/>
          <p14:tracePt t="100395" x="2432050" y="4851400"/>
          <p14:tracePt t="100411" x="2517775" y="4873625"/>
          <p14:tracePt t="100428" x="2603500" y="4889500"/>
          <p14:tracePt t="100445" x="2749550" y="4921250"/>
          <p14:tracePt t="100461" x="2867025" y="4946650"/>
          <p14:tracePt t="100478" x="3000375" y="4991100"/>
          <p14:tracePt t="100495" x="3133725" y="5022850"/>
          <p14:tracePt t="100511" x="3263900" y="5057775"/>
          <p14:tracePt t="100528" x="3371850" y="5076825"/>
          <p14:tracePt t="100545" x="3505200" y="5099050"/>
          <p14:tracePt t="100561" x="3578225" y="5105400"/>
          <p14:tracePt t="100578" x="3660775" y="5105400"/>
          <p14:tracePt t="100594" x="3787775" y="5105400"/>
          <p14:tracePt t="100611" x="3848100" y="5105400"/>
          <p14:tracePt t="100628" x="3902075" y="5111750"/>
          <p14:tracePt t="100645" x="4000500" y="5127625"/>
          <p14:tracePt t="100662" x="4070350" y="5127625"/>
          <p14:tracePt t="100679" x="4130675" y="5127625"/>
          <p14:tracePt t="100695" x="4206875" y="5127625"/>
          <p14:tracePt t="100712" x="4251325" y="5127625"/>
          <p14:tracePt t="100729" x="4289425" y="5127625"/>
          <p14:tracePt t="100746" x="4343400" y="5127625"/>
          <p14:tracePt t="100762" x="4381500" y="5114925"/>
          <p14:tracePt t="100779" x="4419600" y="5102225"/>
          <p14:tracePt t="100795" x="4460875" y="5092700"/>
          <p14:tracePt t="100812" x="4486275" y="5080000"/>
          <p14:tracePt t="100830" x="4508500" y="5067300"/>
          <p14:tracePt t="100845" x="4524375" y="5048250"/>
          <p14:tracePt t="100862" x="4533900" y="5038725"/>
          <p14:tracePt t="100879" x="4549775" y="5038725"/>
          <p14:tracePt t="100896" x="4562475" y="5038725"/>
          <p14:tracePt t="100912" x="4562475" y="5032375"/>
          <p14:tracePt t="100930" x="4562475" y="5022850"/>
          <p14:tracePt t="100945" x="4562475" y="5006975"/>
          <p14:tracePt t="100962" x="4562475" y="4997450"/>
          <p14:tracePt t="100980" x="4562475" y="4984750"/>
          <p14:tracePt t="100996" x="4556125" y="4975225"/>
          <p14:tracePt t="101012" x="4533900" y="4962525"/>
          <p14:tracePt t="101016" x="4524375" y="4953000"/>
          <p14:tracePt t="101029" x="4505325" y="4946650"/>
          <p14:tracePt t="101045" x="4403725" y="4908550"/>
          <p14:tracePt t="101062" x="4349750" y="4895850"/>
          <p14:tracePt t="101079" x="4213225" y="4854575"/>
          <p14:tracePt t="101096" x="4127500" y="4838700"/>
          <p14:tracePt t="101113" x="4067175" y="4832350"/>
          <p14:tracePt t="101130" x="3981450" y="4832350"/>
          <p14:tracePt t="101146" x="3921125" y="4832350"/>
          <p14:tracePt t="101162" x="3860800" y="4832350"/>
          <p14:tracePt t="101179" x="3765550" y="4832350"/>
          <p14:tracePt t="101195" x="3730625" y="4832350"/>
          <p14:tracePt t="101212" x="3702050" y="4832350"/>
          <p14:tracePt t="101230" x="3679825" y="4832350"/>
          <p14:tracePt t="101246" x="3670300" y="4832350"/>
          <p14:tracePt t="101263" x="3654425" y="4832350"/>
          <p14:tracePt t="101280" x="3641725" y="4832350"/>
          <p14:tracePt t="101359" x="3648075" y="4832350"/>
          <p14:tracePt t="101366" x="3663950" y="4832350"/>
          <p14:tracePt t="101379" x="3692525" y="4819650"/>
          <p14:tracePt t="101396" x="3736975" y="4819650"/>
          <p14:tracePt t="101412" x="3775075" y="4819650"/>
          <p14:tracePt t="101429" x="3816350" y="4819650"/>
          <p14:tracePt t="101445" x="3825875" y="4819650"/>
          <p14:tracePt t="101461" x="3838575" y="4819650"/>
          <p14:tracePt t="101479" x="3848100" y="4819650"/>
          <p14:tracePt t="101516" x="3854450" y="4819650"/>
          <p14:tracePt t="101623" x="3851275" y="4819650"/>
          <p14:tracePt t="101630" x="3848100" y="4819650"/>
          <p14:tracePt t="101646" x="3832225" y="4819650"/>
          <p14:tracePt t="101665" x="3822700" y="4819650"/>
          <p14:tracePt t="101680" x="3813175" y="4819650"/>
          <p14:tracePt t="101696" x="3803650" y="4819650"/>
          <p14:tracePt t="101712" x="3794125" y="4819650"/>
          <p14:tracePt t="101729" x="3771900" y="4819650"/>
          <p14:tracePt t="101745" x="3762375" y="4819650"/>
          <p14:tracePt t="101762" x="3752850" y="4819650"/>
          <p14:tracePt t="101779" x="3733800" y="4819650"/>
          <p14:tracePt t="101795" x="3724275" y="4819650"/>
          <p14:tracePt t="101812" x="3714750" y="4819650"/>
          <p14:tracePt t="101829" x="3679825" y="4819650"/>
          <p14:tracePt t="101846" x="3657600" y="4819650"/>
          <p14:tracePt t="101862" x="3635375" y="4819650"/>
          <p14:tracePt t="101879" x="3587750" y="4819650"/>
          <p14:tracePt t="101895" x="3552825" y="4819650"/>
          <p14:tracePt t="101912" x="3514725" y="4819650"/>
          <p14:tracePt t="101929" x="3454400" y="4819650"/>
          <p14:tracePt t="101945" x="3400425" y="4822825"/>
          <p14:tracePt t="101962" x="3349625" y="4822825"/>
          <p14:tracePt t="101979" x="3235325" y="4822825"/>
          <p14:tracePt t="101995" x="3152775" y="4822825"/>
          <p14:tracePt t="102012" x="3082925" y="4822825"/>
          <p14:tracePt t="102029" x="2997200" y="4822825"/>
          <p14:tracePt t="102045" x="2917825" y="4822825"/>
          <p14:tracePt t="102062" x="2832100" y="4803775"/>
          <p14:tracePt t="102079" x="2698750" y="4778375"/>
          <p14:tracePt t="102096" x="2628900" y="4778375"/>
          <p14:tracePt t="102112" x="2555875" y="4772025"/>
          <p14:tracePt t="102129" x="2454275" y="4765675"/>
          <p14:tracePt t="102145" x="2397125" y="4765675"/>
          <p14:tracePt t="102162" x="2343150" y="4765675"/>
          <p14:tracePt t="102178" x="2279650" y="4765675"/>
          <p14:tracePt t="102195" x="2238375" y="4765675"/>
          <p14:tracePt t="102212" x="2200275" y="4765675"/>
          <p14:tracePt t="102230" x="2124075" y="4765675"/>
          <p14:tracePt t="102246" x="2063750" y="4759325"/>
          <p14:tracePt t="102262" x="2019300" y="4759325"/>
          <p14:tracePt t="102278" x="1965325" y="4759325"/>
          <p14:tracePt t="102295" x="1943100" y="4759325"/>
          <p14:tracePt t="102312" x="1911350" y="4759325"/>
          <p14:tracePt t="102328" x="1885950" y="4759325"/>
          <p14:tracePt t="102345" x="1876425" y="4759325"/>
          <p14:tracePt t="102362" x="1860550" y="4759325"/>
          <p14:tracePt t="102379" x="1847850" y="4759325"/>
          <p14:tracePt t="102396" x="1835150" y="4759325"/>
          <p14:tracePt t="102412" x="1825625" y="4759325"/>
          <p14:tracePt t="102522" x="1825625" y="4752975"/>
          <p14:tracePt t="102536" x="1825625" y="4749800"/>
          <p14:tracePt t="103686" x="1911350" y="4759325"/>
          <p14:tracePt t="103697" x="2025650" y="4781550"/>
          <p14:tracePt t="103713" x="2444750" y="4854575"/>
          <p14:tracePt t="103730" x="2730500" y="4895850"/>
          <p14:tracePt t="103746" x="3048000" y="4918075"/>
          <p14:tracePt t="103762" x="3387725" y="4927600"/>
          <p14:tracePt t="103795" x="3813175" y="4902200"/>
          <p14:tracePt t="103829" x="4219575" y="4848225"/>
          <p14:tracePt t="103847" x="4381500" y="4832350"/>
          <p14:tracePt t="103863" x="4591050" y="4822825"/>
          <p14:tracePt t="103879" x="4714875" y="4822825"/>
          <p14:tracePt t="103895" x="4822825" y="4813300"/>
          <p14:tracePt t="103912" x="4972050" y="4813300"/>
          <p14:tracePt t="103928" x="5032375" y="4813300"/>
          <p14:tracePt t="103946" x="5070475" y="4813300"/>
          <p14:tracePt t="103962" x="5108575" y="4813300"/>
          <p14:tracePt t="103979" x="5137150" y="4813300"/>
          <p14:tracePt t="103996" x="5146675" y="4813300"/>
          <p14:tracePt t="104012" x="5162550" y="4813300"/>
          <p14:tracePt t="104045" x="5168900" y="4813300"/>
          <p14:tracePt t="104256" x="5146675" y="4816475"/>
          <p14:tracePt t="104266" x="5130800" y="4816475"/>
          <p14:tracePt t="104279" x="5086350" y="4816475"/>
          <p14:tracePt t="104295" x="5041900" y="4816475"/>
          <p14:tracePt t="104311" x="4946650" y="4816475"/>
          <p14:tracePt t="104328" x="4886325" y="4816475"/>
          <p14:tracePt t="104361" x="4730750" y="4816475"/>
          <p14:tracePt t="104395" x="4667250" y="4816475"/>
          <p14:tracePt t="104412" x="4625975" y="4813300"/>
          <p14:tracePt t="104429" x="4600575" y="4806950"/>
          <p14:tracePt t="104445" x="4584700" y="4806950"/>
          <p14:tracePt t="104461" x="4565650" y="4806950"/>
          <p14:tracePt t="104478" x="4556125" y="4806950"/>
          <p14:tracePt t="104495" x="4552950" y="4806950"/>
          <p14:tracePt t="104528" x="4559300" y="4806950"/>
          <p14:tracePt t="104545" x="4568825" y="4806950"/>
          <p14:tracePt t="104549" x="4572000" y="4803775"/>
          <p14:tracePt t="104562" x="4600575" y="4797425"/>
          <p14:tracePt t="104578" x="4622800" y="4797425"/>
          <p14:tracePt t="104595" x="4651375" y="4797425"/>
          <p14:tracePt t="104612" x="4686300" y="4791075"/>
          <p14:tracePt t="104628" x="4730750" y="4791075"/>
          <p14:tracePt t="104645" x="4749800" y="4791075"/>
          <p14:tracePt t="104662" x="4791075" y="4784725"/>
          <p14:tracePt t="104679" x="4822825" y="4784725"/>
          <p14:tracePt t="104696" x="4841875" y="4784725"/>
          <p14:tracePt t="104712" x="4883150" y="4784725"/>
          <p14:tracePt t="104728" x="4905375" y="4784725"/>
          <p14:tracePt t="104745" x="4933950" y="4784725"/>
          <p14:tracePt t="104761" x="4984750" y="4794250"/>
          <p14:tracePt t="104778" x="5022850" y="4806950"/>
          <p14:tracePt t="104795" x="5045075" y="4813300"/>
          <p14:tracePt t="104812" x="5086350" y="4819650"/>
          <p14:tracePt t="104829" x="5114925" y="4819650"/>
          <p14:tracePt t="104846" x="5130800" y="4819650"/>
          <p14:tracePt t="104862" x="5149850" y="4819650"/>
          <p14:tracePt t="104878" x="5172075" y="4819650"/>
          <p14:tracePt t="104895" x="5187950" y="4819650"/>
          <p14:tracePt t="104911" x="5226050" y="4819650"/>
          <p14:tracePt t="104928" x="5248275" y="4819650"/>
          <p14:tracePt t="104945" x="5295900" y="4832350"/>
          <p14:tracePt t="104962" x="5327650" y="4832350"/>
          <p14:tracePt t="104979" x="5356225" y="4832350"/>
          <p14:tracePt t="104995" x="5365750" y="4832350"/>
          <p14:tracePt t="105012" x="5394325" y="4838700"/>
          <p14:tracePt t="105028" x="5410200" y="4845050"/>
          <p14:tracePt t="105045" x="5419725" y="4854575"/>
          <p14:tracePt t="105061" x="5451475" y="4864100"/>
          <p14:tracePt t="105078" x="5473700" y="4870450"/>
          <p14:tracePt t="105097" x="5505450" y="4870450"/>
          <p14:tracePt t="105111" x="5521325" y="4870450"/>
          <p14:tracePt t="105128" x="5537200" y="4870450"/>
          <p14:tracePt t="105145" x="5553075" y="4870450"/>
          <p14:tracePt t="105161" x="5578475" y="4870450"/>
          <p14:tracePt t="105178" x="5594350" y="4870450"/>
          <p14:tracePt t="105195" x="5622925" y="4870450"/>
          <p14:tracePt t="105211" x="5664200" y="4870450"/>
          <p14:tracePt t="105228" x="5673725" y="4876800"/>
          <p14:tracePt t="105245" x="5683250" y="4886325"/>
          <p14:tracePt t="105262" x="5699125" y="4886325"/>
          <p14:tracePt t="105279" x="5702300" y="4886325"/>
          <p14:tracePt t="105295" x="5715000" y="4886325"/>
          <p14:tracePt t="105311" x="5724525" y="4886325"/>
          <p14:tracePt t="105328" x="5727700" y="4886325"/>
          <p14:tracePt t="105344" x="5737225" y="4886325"/>
          <p14:tracePt t="105361" x="5753100" y="4886325"/>
          <p14:tracePt t="105378" x="5768975" y="4886325"/>
          <p14:tracePt t="105396" x="5778500" y="4886325"/>
          <p14:tracePt t="105412" x="5781675" y="4886325"/>
          <p14:tracePt t="105790" x="5794375" y="4883150"/>
          <p14:tracePt t="105797" x="5803900" y="4883150"/>
          <p14:tracePt t="105812" x="5826125" y="4876800"/>
          <p14:tracePt t="105846" x="5883275" y="4860925"/>
          <p14:tracePt t="105878" x="5937250" y="4854575"/>
          <p14:tracePt t="105895" x="5972175" y="4848225"/>
          <p14:tracePt t="105912" x="5984875" y="4841875"/>
          <p14:tracePt t="105929" x="5997575" y="4841875"/>
          <p14:tracePt t="105946" x="6016625" y="4841875"/>
          <p14:tracePt t="105962" x="6026150" y="4841875"/>
          <p14:tracePt t="105979" x="6035675" y="4841875"/>
          <p14:tracePt t="105995" x="6054725" y="4841875"/>
          <p14:tracePt t="106011" x="6073775" y="4832350"/>
          <p14:tracePt t="106028" x="6096000" y="4832350"/>
          <p14:tracePt t="106045" x="6127750" y="4832350"/>
          <p14:tracePt t="106062" x="6143625" y="4832350"/>
          <p14:tracePt t="106079" x="6153150" y="4832350"/>
          <p14:tracePt t="106083" x="6169025" y="4832350"/>
          <p14:tracePt t="106096" x="6184900" y="4832350"/>
          <p14:tracePt t="106112" x="6194425" y="4832350"/>
          <p14:tracePt t="106128" x="6223000" y="4826000"/>
          <p14:tracePt t="106145" x="6264275" y="4826000"/>
          <p14:tracePt t="106161" x="6308725" y="4819650"/>
          <p14:tracePt t="106178" x="6353175" y="4819650"/>
          <p14:tracePt t="106196" x="6407150" y="4819650"/>
          <p14:tracePt t="106212" x="6423025" y="4819650"/>
          <p14:tracePt t="106229" x="6432550" y="4819650"/>
          <p14:tracePt t="106246" x="6448425" y="4819650"/>
          <p14:tracePt t="106262" x="6464300" y="4819650"/>
          <p14:tracePt t="106278" x="6473825" y="4819650"/>
          <p14:tracePt t="106294" x="6492875" y="4819650"/>
          <p14:tracePt t="106312" x="6508750" y="4819650"/>
          <p14:tracePt t="106328" x="6518275" y="4819650"/>
          <p14:tracePt t="106345" x="6534150" y="4819650"/>
          <p14:tracePt t="106361" x="6537325" y="4819650"/>
          <p14:tracePt t="106379" x="6537325" y="4813300"/>
          <p14:tracePt t="107061" x="6559550" y="4813300"/>
          <p14:tracePt t="107070" x="6604000" y="4819650"/>
          <p14:tracePt t="107083" x="6689725" y="4826000"/>
          <p14:tracePt t="107096" x="6794500" y="4841875"/>
          <p14:tracePt t="107112" x="6924675" y="4857750"/>
          <p14:tracePt t="107129" x="7042150" y="4876800"/>
          <p14:tracePt t="107161" x="7312025" y="4892675"/>
          <p14:tracePt t="107196" x="7499350" y="4892675"/>
          <p14:tracePt t="107212" x="7550150" y="4892675"/>
          <p14:tracePt t="107230" x="7639050" y="4892675"/>
          <p14:tracePt t="107245" x="7696200" y="4892675"/>
          <p14:tracePt t="107261" x="7740650" y="4892675"/>
          <p14:tracePt t="107278" x="7794625" y="4892675"/>
          <p14:tracePt t="107294" x="7864475" y="4899025"/>
          <p14:tracePt t="107312" x="7927975" y="4905375"/>
          <p14:tracePt t="107329" x="7978775" y="4905375"/>
          <p14:tracePt t="107346" x="8048625" y="4905375"/>
          <p14:tracePt t="107362" x="8093075" y="4905375"/>
          <p14:tracePt t="107378" x="8128000" y="4905375"/>
          <p14:tracePt t="107395" x="8185150" y="4905375"/>
          <p14:tracePt t="107411" x="8213725" y="4905375"/>
          <p14:tracePt t="107428" x="8235950" y="4905375"/>
          <p14:tracePt t="107444" x="8283575" y="4905375"/>
          <p14:tracePt t="107462" x="8312150" y="4905375"/>
          <p14:tracePt t="107480" x="8359775" y="4905375"/>
          <p14:tracePt t="107495" x="8388350" y="4905375"/>
          <p14:tracePt t="107512" x="8410575" y="4905375"/>
          <p14:tracePt t="107528" x="8426450" y="4905375"/>
          <p14:tracePt t="107544" x="8448675" y="4905375"/>
          <p14:tracePt t="107561" x="8458200" y="4905375"/>
          <p14:tracePt t="107644" x="8455025" y="4905375"/>
          <p14:tracePt t="107652" x="8451850" y="4905375"/>
          <p14:tracePt t="107661" x="8445500" y="4905375"/>
          <p14:tracePt t="107679" x="8404225" y="4905375"/>
          <p14:tracePt t="107694" x="8353425" y="4905375"/>
          <p14:tracePt t="107711" x="8283575" y="4905375"/>
          <p14:tracePt t="107729" x="8086725" y="4902200"/>
          <p14:tracePt t="107746" x="7927975" y="4902200"/>
          <p14:tracePt t="107762" x="7756525" y="4902200"/>
          <p14:tracePt t="107779" x="7451725" y="4902200"/>
          <p14:tracePt t="107795" x="7188200" y="4908550"/>
          <p14:tracePt t="107813" x="6959600" y="4927600"/>
          <p14:tracePt t="107829" x="6461125" y="4997450"/>
          <p14:tracePt t="107846" x="6130925" y="5041900"/>
          <p14:tracePt t="107862" x="5803900" y="5086350"/>
          <p14:tracePt t="107879" x="5273675" y="5156200"/>
          <p14:tracePt t="107896" x="5019675" y="5175250"/>
          <p14:tracePt t="107913" x="4759325" y="5187950"/>
          <p14:tracePt t="107929" x="4435475" y="5226050"/>
          <p14:tracePt t="107945" x="4206875" y="5245100"/>
          <p14:tracePt t="107961" x="4013200" y="5254625"/>
          <p14:tracePt t="107978" x="3705225" y="5270500"/>
          <p14:tracePt t="107995" x="3511550" y="5280025"/>
          <p14:tracePt t="108012" x="3286125" y="5280025"/>
          <p14:tracePt t="108029" x="3022600" y="5280025"/>
          <p14:tracePt t="108046" x="2838450" y="5289550"/>
          <p14:tracePt t="108065" x="2622550" y="5289550"/>
          <p14:tracePt t="108078" x="2460625" y="5308600"/>
          <p14:tracePt t="108096" x="2320925" y="5308600"/>
          <p14:tracePt t="108111" x="2184400" y="5308600"/>
          <p14:tracePt t="108129" x="1946275" y="5308600"/>
          <p14:tracePt t="108144" x="1828800" y="5308600"/>
          <p14:tracePt t="108161" x="1714500" y="5308600"/>
          <p14:tracePt t="108178" x="1508125" y="5308600"/>
          <p14:tracePt t="108195" x="1425575" y="5308600"/>
          <p14:tracePt t="108212" x="1355725" y="5308600"/>
          <p14:tracePt t="108228" x="1260475" y="5308600"/>
          <p14:tracePt t="108244" x="1200150" y="5321300"/>
          <p14:tracePt t="108651" x="1158875" y="5308600"/>
          <p14:tracePt t="108662" x="1111250" y="5292725"/>
          <p14:tracePt t="108678" x="981075" y="5238750"/>
          <p14:tracePt t="108695" x="904875" y="5216525"/>
          <p14:tracePt t="108711" x="841375" y="5200650"/>
          <p14:tracePt t="108728" x="749300" y="5172075"/>
          <p14:tracePt t="108761" x="660400" y="5146675"/>
          <p14:tracePt t="108795" x="590550" y="5140325"/>
          <p14:tracePt t="108811" x="574675" y="5140325"/>
          <p14:tracePt t="108828" x="549275" y="5140325"/>
          <p14:tracePt t="108845" x="536575" y="5140325"/>
          <p14:tracePt t="108861" x="527050" y="5140325"/>
          <p14:tracePt t="108878" x="508000" y="5140325"/>
          <p14:tracePt t="108895" x="498475" y="5140325"/>
          <p14:tracePt t="108912" x="488950" y="5140325"/>
          <p14:tracePt t="108929" x="482600" y="5140325"/>
          <p14:tracePt t="109008" x="482600" y="5137150"/>
          <p14:tracePt t="109065" x="485775" y="5137150"/>
          <p14:tracePt t="109072" x="488950" y="5137150"/>
          <p14:tracePt t="109080" x="495300" y="5137150"/>
          <p14:tracePt t="109113" x="498475" y="5137150"/>
          <p14:tracePt t="109129" x="504825" y="5130800"/>
          <p14:tracePt t="109142" x="514350" y="5124450"/>
          <p14:tracePt t="109149" x="520700" y="5114925"/>
          <p14:tracePt t="109161" x="527050" y="5114925"/>
          <p14:tracePt t="109178" x="539750" y="5099050"/>
          <p14:tracePt t="109195" x="571500" y="5089525"/>
          <p14:tracePt t="109212" x="600075" y="5076825"/>
          <p14:tracePt t="109229" x="663575" y="5076825"/>
          <p14:tracePt t="109245" x="708025" y="5076825"/>
          <p14:tracePt t="109261" x="742950" y="5076825"/>
          <p14:tracePt t="109278" x="828675" y="5076825"/>
          <p14:tracePt t="109295" x="889000" y="5076825"/>
          <p14:tracePt t="109312" x="939800" y="5076825"/>
          <p14:tracePt t="109329" x="1012825" y="5076825"/>
          <p14:tracePt t="109345" x="1054100" y="5076825"/>
          <p14:tracePt t="109362" x="1114425" y="5076825"/>
          <p14:tracePt t="109378" x="1184275" y="5076825"/>
          <p14:tracePt t="109395" x="1244600" y="5076825"/>
          <p14:tracePt t="109411" x="1298575" y="5076825"/>
          <p14:tracePt t="109428" x="1358900" y="5076825"/>
          <p14:tracePt t="109445" x="1397000" y="5076825"/>
          <p14:tracePt t="109462" x="1425575" y="5076825"/>
          <p14:tracePt t="109479" x="1489075" y="5080000"/>
          <p14:tracePt t="109495" x="1539875" y="5080000"/>
          <p14:tracePt t="109512" x="1600200" y="5080000"/>
          <p14:tracePt t="109528" x="1670050" y="5080000"/>
          <p14:tracePt t="109545" x="1730375" y="5080000"/>
          <p14:tracePt t="109561" x="1793875" y="5076825"/>
          <p14:tracePt t="109577" x="1901825" y="5070475"/>
          <p14:tracePt t="109594" x="1984375" y="5070475"/>
          <p14:tracePt t="109611" x="2044700" y="5070475"/>
          <p14:tracePt t="109628" x="2136775" y="5070475"/>
          <p14:tracePt t="109645" x="2209800" y="5070475"/>
          <p14:tracePt t="109663" x="2295525" y="5060950"/>
          <p14:tracePt t="109678" x="2349500" y="5048250"/>
          <p14:tracePt t="109694" x="2378075" y="5048250"/>
          <p14:tracePt t="109711" x="2406650" y="5048250"/>
          <p14:tracePt t="109728" x="2435225" y="5048250"/>
          <p14:tracePt t="109745" x="2454275" y="5048250"/>
          <p14:tracePt t="109762" x="2463800" y="5045075"/>
          <p14:tracePt t="109779" x="2479675" y="5038725"/>
          <p14:tracePt t="109795" x="2489200" y="5029200"/>
          <p14:tracePt t="109812" x="2505075" y="5022850"/>
          <p14:tracePt t="109828" x="2505075" y="5013325"/>
          <p14:tracePt t="109844" x="2505075" y="4997450"/>
          <p14:tracePt t="109861" x="2505075" y="4987925"/>
          <p14:tracePt t="109878" x="2505075" y="4975225"/>
          <p14:tracePt t="109895" x="2498725" y="4965700"/>
          <p14:tracePt t="109913" x="2482850" y="4943475"/>
          <p14:tracePt t="109928" x="2473325" y="4927600"/>
          <p14:tracePt t="109944" x="2441575" y="4914900"/>
          <p14:tracePt t="109962" x="2406650" y="4892675"/>
          <p14:tracePt t="109978" x="2378075" y="4879975"/>
          <p14:tracePt t="109995" x="2346325" y="4867275"/>
          <p14:tracePt t="110013" x="2282825" y="4860925"/>
          <p14:tracePt t="110029" x="2238375" y="4860925"/>
          <p14:tracePt t="110045" x="2193925" y="4860925"/>
          <p14:tracePt t="110062" x="2146300" y="4860925"/>
          <p14:tracePt t="110078" x="2105025" y="4860925"/>
          <p14:tracePt t="110094" x="2060575" y="4860925"/>
          <p14:tracePt t="110111" x="2028825" y="4870450"/>
          <p14:tracePt t="110128" x="1971675" y="4889500"/>
          <p14:tracePt t="110145" x="1927225" y="4908550"/>
          <p14:tracePt t="110162" x="1870075" y="4927600"/>
          <p14:tracePt t="110179" x="1831975" y="4933950"/>
          <p14:tracePt t="110195" x="1787525" y="4940300"/>
          <p14:tracePt t="110212" x="1724025" y="4946650"/>
          <p14:tracePt t="110228" x="1695450" y="4953000"/>
          <p14:tracePt t="110244" x="1673225" y="4953000"/>
          <p14:tracePt t="110261" x="1651000" y="4972050"/>
          <p14:tracePt t="110278" x="1635125" y="4975225"/>
          <p14:tracePt t="110295" x="1625600" y="4981575"/>
          <p14:tracePt t="110312" x="1609725" y="4984750"/>
          <p14:tracePt t="110329" x="1606550" y="4991100"/>
          <p14:tracePt t="110345" x="1606550" y="4994275"/>
          <p14:tracePt t="110362" x="1606550" y="5016500"/>
          <p14:tracePt t="110378" x="1606550" y="5026025"/>
          <p14:tracePt t="110394" x="1612900" y="5035550"/>
          <p14:tracePt t="110411" x="1628775" y="5051425"/>
          <p14:tracePt t="110428" x="1657350" y="5080000"/>
          <p14:tracePt t="110444" x="1676400" y="5095875"/>
          <p14:tracePt t="110462" x="1711325" y="5130800"/>
          <p14:tracePt t="110478" x="1733550" y="5143500"/>
          <p14:tracePt t="110495" x="1749425" y="5153025"/>
          <p14:tracePt t="110511" x="1790700" y="5172075"/>
          <p14:tracePt t="110527" x="1828800" y="5191125"/>
          <p14:tracePt t="110544" x="1866900" y="5203825"/>
          <p14:tracePt t="110561" x="1930400" y="5216525"/>
          <p14:tracePt t="110578" x="1974850" y="5216525"/>
          <p14:tracePt t="110595" x="2019300" y="5216525"/>
          <p14:tracePt t="110612" x="2060575" y="5216525"/>
          <p14:tracePt t="110628" x="2105025" y="5222875"/>
          <p14:tracePt t="110645" x="2155825" y="5222875"/>
          <p14:tracePt t="110661" x="2276475" y="5229225"/>
          <p14:tracePt t="110677" x="2381250" y="5229225"/>
          <p14:tracePt t="110694" x="2451100" y="5229225"/>
          <p14:tracePt t="110711" x="2546350" y="5229225"/>
          <p14:tracePt t="110727" x="2619375" y="5226050"/>
          <p14:tracePt t="110745" x="2679700" y="5219700"/>
          <p14:tracePt t="110762" x="2765425" y="5219700"/>
          <p14:tracePt t="110778" x="2819400" y="5219700"/>
          <p14:tracePt t="110795" x="2876550" y="5219700"/>
          <p14:tracePt t="110811" x="2962275" y="5219700"/>
          <p14:tracePt t="110827" x="3022600" y="5219700"/>
          <p14:tracePt t="110844" x="3067050" y="5213350"/>
          <p14:tracePt t="110861" x="3101975" y="5207000"/>
          <p14:tracePt t="110877" x="3117850" y="5207000"/>
          <p14:tracePt t="110895" x="3127375" y="5207000"/>
          <p14:tracePt t="110912" x="3127375" y="5200650"/>
          <p14:tracePt t="110928" x="3127375" y="5184775"/>
          <p14:tracePt t="110944" x="3127375" y="5175250"/>
          <p14:tracePt t="110960" x="3124200" y="5149850"/>
          <p14:tracePt t="110977" x="3105150" y="5118100"/>
          <p14:tracePt t="110994" x="3092450" y="5095875"/>
          <p14:tracePt t="111011" x="3057525" y="5051425"/>
          <p14:tracePt t="111028" x="3025775" y="5032375"/>
          <p14:tracePt t="111045" x="3003550" y="5022850"/>
          <p14:tracePt t="111062" x="2959100" y="4997450"/>
          <p14:tracePt t="111078" x="2936875" y="4984750"/>
          <p14:tracePt t="111094" x="2905125" y="4975225"/>
          <p14:tracePt t="111111" x="2847975" y="4956175"/>
          <p14:tracePt t="111127" x="2803525" y="4937125"/>
          <p14:tracePt t="111145" x="2759075" y="4921250"/>
          <p14:tracePt t="111147" x="2740025" y="4914900"/>
          <p14:tracePt t="111161" x="2695575" y="4902200"/>
          <p14:tracePt t="111178" x="2657475" y="4889500"/>
          <p14:tracePt t="111195" x="2632075" y="4873625"/>
          <p14:tracePt t="111211" x="2590800" y="4854575"/>
          <p14:tracePt t="111227" x="2568575" y="4848225"/>
          <p14:tracePt t="111245" x="2530475" y="4848225"/>
          <p14:tracePt t="111261" x="2489200" y="4841875"/>
          <p14:tracePt t="111278" x="2460625" y="4841875"/>
          <p14:tracePt t="111295" x="2438400" y="4841875"/>
          <p14:tracePt t="111311" x="2406650" y="4841875"/>
          <p14:tracePt t="111328" x="2393950" y="4841875"/>
          <p14:tracePt t="111345" x="2384425" y="4841875"/>
          <p14:tracePt t="111361" x="2352675" y="4851400"/>
          <p14:tracePt t="111377" x="2336800" y="4860925"/>
          <p14:tracePt t="111394" x="2327275" y="4870450"/>
          <p14:tracePt t="111411" x="2301875" y="4892675"/>
          <p14:tracePt t="111427" x="2292350" y="4902200"/>
          <p14:tracePt t="111445" x="2279650" y="4911725"/>
          <p14:tracePt t="111461" x="2254250" y="4921250"/>
          <p14:tracePt t="111478" x="2244725" y="4933950"/>
          <p14:tracePt t="111494" x="2222500" y="4940300"/>
          <p14:tracePt t="111511" x="2181225" y="4949825"/>
          <p14:tracePt t="111527" x="2162175" y="4956175"/>
          <p14:tracePt t="111545" x="2143125" y="4968875"/>
          <p14:tracePt t="111562" x="2127250" y="4987925"/>
          <p14:tracePt t="111578" x="2117725" y="4997450"/>
          <p14:tracePt t="111595" x="2101850" y="5006975"/>
          <p14:tracePt t="111611" x="2095500" y="5022850"/>
          <p14:tracePt t="112918" x="2127250" y="5022850"/>
          <p14:tracePt t="112930" x="2232025" y="5032375"/>
          <p14:tracePt t="112945" x="2381250" y="5038725"/>
          <p14:tracePt t="112962" x="2520950" y="5038725"/>
          <p14:tracePt t="112978" x="2625725" y="5038725"/>
          <p14:tracePt t="112995" x="2787650" y="5038725"/>
          <p14:tracePt t="113028" x="2952750" y="5038725"/>
          <p14:tracePt t="113061" x="3057525" y="5038725"/>
          <p14:tracePt t="113078" x="3079750" y="5038725"/>
          <p14:tracePt t="113095" x="3108325" y="5038725"/>
          <p14:tracePt t="113111" x="3117850" y="5038725"/>
          <p14:tracePt t="113128" x="3127375" y="5038725"/>
          <p14:tracePt t="113144" x="3136900" y="5038725"/>
          <p14:tracePt t="113473" x="3159125" y="5051425"/>
          <p14:tracePt t="113480" x="3178175" y="5064125"/>
          <p14:tracePt t="113494" x="3216275" y="5076825"/>
          <p14:tracePt t="113512" x="3254375" y="5089525"/>
          <p14:tracePt t="113528" x="3298825" y="5102225"/>
          <p14:tracePt t="113544" x="3362325" y="5108575"/>
          <p14:tracePt t="113577" x="3460750" y="5108575"/>
          <p14:tracePt t="113610" x="3543300" y="5108575"/>
          <p14:tracePt t="113628" x="3552825" y="5108575"/>
          <p14:tracePt t="113645" x="3568700" y="5108575"/>
          <p14:tracePt t="113661" x="3584575" y="5108575"/>
          <p14:tracePt t="113679" x="3594100" y="5108575"/>
          <p14:tracePt t="113681" x="3603625" y="5108575"/>
          <p14:tracePt t="113695" x="3625850" y="5108575"/>
          <p14:tracePt t="113711" x="3663950" y="5099050"/>
          <p14:tracePt t="113727" x="3702050" y="5086350"/>
          <p14:tracePt t="113744" x="3743325" y="5076825"/>
          <p14:tracePt t="113761" x="3775075" y="5057775"/>
          <p14:tracePt t="113778" x="3787775" y="5048250"/>
          <p14:tracePt t="113794" x="3803650" y="5041900"/>
          <p14:tracePt t="113811" x="3819525" y="5041900"/>
          <p14:tracePt t="113880" x="3816350" y="5041900"/>
          <p14:tracePt t="113887" x="3806825" y="5035550"/>
          <p14:tracePt t="113895" x="3794125" y="5035550"/>
          <p14:tracePt t="113911" x="3771900" y="5026025"/>
          <p14:tracePt t="113928" x="3717925" y="5010150"/>
          <p14:tracePt t="113945" x="3638550" y="4991100"/>
          <p14:tracePt t="113961" x="3559175" y="4991100"/>
          <p14:tracePt t="113978" x="3479800" y="4991100"/>
          <p14:tracePt t="113994" x="3355975" y="5019675"/>
          <p14:tracePt t="114010" x="3302000" y="5026025"/>
          <p14:tracePt t="114028" x="3251200" y="5038725"/>
          <p14:tracePt t="114044" x="3200400" y="5045075"/>
          <p14:tracePt t="114061" x="3171825" y="5045075"/>
          <p14:tracePt t="114079" x="3159125" y="5051425"/>
          <p14:tracePt t="114095" x="3149600" y="5051425"/>
          <p14:tracePt t="114111" x="3133725" y="5051425"/>
          <p14:tracePt t="114127" x="3124200" y="5051425"/>
          <p14:tracePt t="114144" x="3124200" y="5054600"/>
          <p14:tracePt t="114178" x="3124200" y="5060950"/>
          <p14:tracePt t="114195" x="3130550" y="5070475"/>
          <p14:tracePt t="114211" x="3146425" y="5076825"/>
          <p14:tracePt t="114228" x="3155950" y="5080000"/>
          <p14:tracePt t="114244" x="3181350" y="5086350"/>
          <p14:tracePt t="114261" x="3197225" y="5089525"/>
          <p14:tracePt t="114277" x="3213100" y="5095875"/>
          <p14:tracePt t="114294" x="3232150" y="5102225"/>
          <p14:tracePt t="114311" x="3248025" y="5102225"/>
          <p14:tracePt t="114329" x="3282950" y="5105400"/>
          <p14:tracePt t="114345" x="3317875" y="5111750"/>
          <p14:tracePt t="114361" x="3355975" y="5111750"/>
          <p14:tracePt t="114379" x="3419475" y="5124450"/>
          <p14:tracePt t="114395" x="3457575" y="5130800"/>
          <p14:tracePt t="114411" x="3492500" y="5137150"/>
          <p14:tracePt t="114427" x="3530600" y="5143500"/>
          <p14:tracePt t="114444" x="3606800" y="5149850"/>
          <p14:tracePt t="114460" x="3676650" y="5149850"/>
          <p14:tracePt t="114478" x="3806825" y="5159375"/>
          <p14:tracePt t="114495" x="3911600" y="5159375"/>
          <p14:tracePt t="114511" x="4038600" y="5159375"/>
          <p14:tracePt t="114528" x="4200525" y="5159375"/>
          <p14:tracePt t="114544" x="4305300" y="5159375"/>
          <p14:tracePt t="114561" x="4429125" y="5159375"/>
          <p14:tracePt t="114578" x="4581525" y="5153025"/>
          <p14:tracePt t="114594" x="4676775" y="5153025"/>
          <p14:tracePt t="114611" x="4791075" y="5159375"/>
          <p14:tracePt t="114629" x="4981575" y="5184775"/>
          <p14:tracePt t="114645" x="5099050" y="5210175"/>
          <p14:tracePt t="114661" x="5216525" y="5229225"/>
          <p14:tracePt t="114679" x="5403850" y="5245100"/>
          <p14:tracePt t="114694" x="5508625" y="5245100"/>
          <p14:tracePt t="114711" x="5591175" y="5241925"/>
          <p14:tracePt t="114728" x="5721350" y="5232400"/>
          <p14:tracePt t="114744" x="5803900" y="5232400"/>
          <p14:tracePt t="114761" x="5873750" y="5232400"/>
          <p14:tracePt t="114779" x="5991225" y="5232400"/>
          <p14:tracePt t="114794" x="6073775" y="5232400"/>
          <p14:tracePt t="114811" x="6143625" y="5232400"/>
          <p14:tracePt t="114828" x="6229350" y="5232400"/>
          <p14:tracePt t="114843" x="6273800" y="5226050"/>
          <p14:tracePt t="114860" x="6321425" y="5213350"/>
          <p14:tracePt t="114878" x="6369050" y="5187950"/>
          <p14:tracePt t="114894" x="6391275" y="5181600"/>
          <p14:tracePt t="114911" x="6403975" y="5181600"/>
          <p14:tracePt t="114929" x="6423025" y="5181600"/>
          <p14:tracePt t="114971" x="6423025" y="5178425"/>
          <p14:tracePt t="114978" x="6423025" y="5172075"/>
          <p14:tracePt t="114993" x="6423025" y="5162550"/>
          <p14:tracePt t="115011" x="6423025" y="5159375"/>
          <p14:tracePt t="115028" x="6403975" y="5146675"/>
          <p14:tracePt t="115044" x="6394450" y="5143500"/>
          <p14:tracePt t="115061" x="6384925" y="5137150"/>
          <p14:tracePt t="115079" x="6365875" y="5130800"/>
          <p14:tracePt t="115094" x="6356350" y="5127625"/>
          <p14:tracePt t="115111" x="6334125" y="5121275"/>
          <p14:tracePt t="115127" x="6261100" y="5102225"/>
          <p14:tracePt t="115144" x="6207125" y="5102225"/>
          <p14:tracePt t="115161" x="6156325" y="5102225"/>
          <p14:tracePt t="115178" x="6086475" y="5102225"/>
          <p14:tracePt t="115194" x="6026150" y="5102225"/>
          <p14:tracePt t="115211" x="5956300" y="5102225"/>
          <p14:tracePt t="115215" x="5921375" y="5102225"/>
          <p14:tracePt t="115228" x="5851525" y="5102225"/>
          <p14:tracePt t="115244" x="5791200" y="5102225"/>
          <p14:tracePt t="115260" x="5737225" y="5102225"/>
          <p14:tracePt t="115277" x="5651500" y="5102225"/>
          <p14:tracePt t="115294" x="5600700" y="5102225"/>
          <p14:tracePt t="115311" x="5549900" y="5102225"/>
          <p14:tracePt t="115328" x="5486400" y="5102225"/>
          <p14:tracePt t="115344" x="5441950" y="5102225"/>
          <p14:tracePt t="115361" x="5407025" y="5102225"/>
          <p14:tracePt t="115377" x="5365750" y="5102225"/>
          <p14:tracePt t="115394" x="5343525" y="5102225"/>
          <p14:tracePt t="115410" x="5327650" y="5102225"/>
          <p14:tracePt t="115427" x="5314950" y="5102225"/>
          <p14:tracePt t="115444" x="5305425" y="5102225"/>
          <p14:tracePt t="115460" x="5292725" y="5102225"/>
          <p14:tracePt t="115477" x="5273675" y="5102225"/>
          <p14:tracePt t="115494" x="5264150" y="5102225"/>
          <p14:tracePt t="115510" x="5254625" y="5102225"/>
          <p14:tracePt t="115527" x="5238750" y="5102225"/>
          <p14:tracePt t="115544" x="5226050" y="5102225"/>
          <p14:tracePt t="115561" x="5216525" y="5102225"/>
          <p14:tracePt t="115578" x="5210175" y="5108575"/>
          <p14:tracePt t="115594" x="5203825" y="5108575"/>
          <p14:tracePt t="115611" x="5194300" y="5108575"/>
          <p14:tracePt t="115628" x="5175250" y="5108575"/>
          <p14:tracePt t="115644" x="5165725" y="5108575"/>
          <p14:tracePt t="115660" x="5156200" y="5114925"/>
          <p14:tracePt t="115694" x="5156200" y="5118100"/>
          <p14:tracePt t="115711" x="5156200" y="5124450"/>
          <p14:tracePt t="115728" x="5156200" y="5127625"/>
          <p14:tracePt t="118017" x="5200650" y="5133975"/>
          <p14:tracePt t="118025" x="5267325" y="5133975"/>
          <p14:tracePt t="118032" x="5349875" y="5143500"/>
          <p14:tracePt t="118044" x="5451475" y="5153025"/>
          <p14:tracePt t="118060" x="5746750" y="5153025"/>
          <p14:tracePt t="118078" x="5940425" y="5153025"/>
          <p14:tracePt t="118095" x="6111875" y="5153025"/>
          <p14:tracePt t="118127" x="6521450" y="5153025"/>
          <p14:tracePt t="118160" x="6832600" y="5153025"/>
          <p14:tracePt t="118177" x="6950075" y="5153025"/>
          <p14:tracePt t="118194" x="7042150" y="5153025"/>
          <p14:tracePt t="118210" x="7169150" y="5153025"/>
          <p14:tracePt t="118227" x="7254875" y="5140325"/>
          <p14:tracePt t="118244" x="7340600" y="5133975"/>
          <p14:tracePt t="118261" x="7439025" y="5111750"/>
          <p14:tracePt t="118277" x="7502525" y="5111750"/>
          <p14:tracePt t="118294" x="7559675" y="5111750"/>
          <p14:tracePt t="118310" x="7654925" y="5105400"/>
          <p14:tracePt t="118327" x="7705725" y="5105400"/>
          <p14:tracePt t="118343" x="7759700" y="5105400"/>
          <p14:tracePt t="118360" x="7832725" y="5099050"/>
          <p14:tracePt t="118377" x="7883525" y="5092700"/>
          <p14:tracePt t="118394" x="7927975" y="5086350"/>
          <p14:tracePt t="118410" x="7991475" y="5080000"/>
          <p14:tracePt t="118427" x="8013700" y="5067300"/>
          <p14:tracePt t="118444" x="8023225" y="5060950"/>
          <p14:tracePt t="118460" x="8042275" y="5060950"/>
          <p14:tracePt t="118477" x="8048625" y="5060950"/>
          <p14:tracePt t="118526" x="8054975" y="5060950"/>
          <p14:tracePt t="118581" x="8054975" y="5057775"/>
          <p14:tracePt t="119210" x="8001000" y="5060950"/>
          <p14:tracePt t="119218" x="7921625" y="5070475"/>
          <p14:tracePt t="119227" x="7842250" y="5070475"/>
          <p14:tracePt t="119245" x="7543800" y="5080000"/>
          <p14:tracePt t="119262" x="7318375" y="5080000"/>
          <p14:tracePt t="119277" x="7067550" y="5080000"/>
          <p14:tracePt t="119310" x="6280150" y="5089525"/>
          <p14:tracePt t="119344" x="5337175" y="5099050"/>
          <p14:tracePt t="119363" x="4956175" y="5111750"/>
          <p14:tracePt t="119378" x="4530725" y="5124450"/>
          <p14:tracePt t="119394" x="3851275" y="5124450"/>
          <p14:tracePt t="119411" x="3429000" y="5124450"/>
          <p14:tracePt t="119428" x="3054350" y="5124450"/>
          <p14:tracePt t="119444" x="2540000" y="5124450"/>
          <p14:tracePt t="119460" x="2298700" y="5133975"/>
          <p14:tracePt t="119477" x="2082800" y="5162550"/>
          <p14:tracePt t="119494" x="1851025" y="5181600"/>
          <p14:tracePt t="119510" x="1701800" y="5187950"/>
          <p14:tracePt t="119527" x="1584325" y="5197475"/>
          <p14:tracePt t="119544" x="1466850" y="5197475"/>
          <p14:tracePt t="119560" x="1416050" y="5197475"/>
          <p14:tracePt t="119577" x="1362075" y="5197475"/>
          <p14:tracePt t="119594" x="1301750" y="5197475"/>
          <p14:tracePt t="119611" x="1263650" y="5203825"/>
          <p14:tracePt t="119628" x="1241425" y="5203825"/>
          <p14:tracePt t="119645" x="1200150" y="5216525"/>
          <p14:tracePt t="119661" x="1184275" y="5226050"/>
          <p14:tracePt t="119677" x="1174750" y="5226050"/>
          <p14:tracePt t="119694" x="1152525" y="5235575"/>
          <p14:tracePt t="119710" x="1143000" y="5241925"/>
          <p14:tracePt t="119727" x="1133475" y="5251450"/>
          <p14:tracePt t="119744" x="1092200" y="5270500"/>
          <p14:tracePt t="119761" x="1069975" y="5286375"/>
          <p14:tracePt t="119777" x="1031875" y="5299075"/>
          <p14:tracePt t="119794" x="968375" y="5318125"/>
          <p14:tracePt t="119810" x="930275" y="5330825"/>
          <p14:tracePt t="119827" x="898525" y="5349875"/>
          <p14:tracePt t="119843" x="869950" y="5362575"/>
          <p14:tracePt t="119860" x="854075" y="5365750"/>
          <p14:tracePt t="119877" x="844550" y="5365750"/>
          <p14:tracePt t="119894" x="831850" y="5365750"/>
          <p14:tracePt t="119911" x="819150" y="5365750"/>
          <p14:tracePt t="119927" x="806450" y="5372100"/>
          <p14:tracePt t="120002" x="815975" y="5372100"/>
          <p14:tracePt t="120012" x="828675" y="5372100"/>
          <p14:tracePt t="120027" x="863600" y="5372100"/>
          <p14:tracePt t="120044" x="958850" y="5372100"/>
          <p14:tracePt t="120061" x="1019175" y="5372100"/>
          <p14:tracePt t="120077" x="1063625" y="5372100"/>
          <p14:tracePt t="120093" x="1155700" y="5372100"/>
          <p14:tracePt t="120110" x="1216025" y="5372100"/>
          <p14:tracePt t="120127" x="1266825" y="5372100"/>
          <p14:tracePt t="120144" x="1330325" y="5372100"/>
          <p14:tracePt t="120160" x="1374775" y="5372100"/>
          <p14:tracePt t="120177" x="1419225" y="5372100"/>
          <p14:tracePt t="120194" x="1489075" y="5372100"/>
          <p14:tracePt t="120210" x="1539875" y="5372100"/>
          <p14:tracePt t="120227" x="1577975" y="5372100"/>
          <p14:tracePt t="120243" x="1631950" y="5372100"/>
          <p14:tracePt t="120260" x="1660525" y="5372100"/>
          <p14:tracePt t="120277" x="1676400" y="5372100"/>
          <p14:tracePt t="120294" x="1692275" y="5372100"/>
          <p14:tracePt t="120310" x="1701800" y="5372100"/>
          <p14:tracePt t="120327" x="1717675" y="5381625"/>
          <p14:tracePt t="120343" x="1730375" y="5381625"/>
          <p14:tracePt t="120360" x="1739900" y="5387975"/>
          <p14:tracePt t="120377" x="1749425" y="5387975"/>
          <p14:tracePt t="120472" x="1762125" y="5387975"/>
          <p14:tracePt t="120480" x="1765300" y="5387975"/>
          <p14:tracePt t="120494" x="1774825" y="5387975"/>
          <p14:tracePt t="120510" x="1784350" y="5387975"/>
          <p14:tracePt t="120527" x="1790700" y="5387975"/>
          <p14:tracePt t="120543" x="1793875" y="5387975"/>
          <p14:tracePt t="120936" x="1866900" y="5400675"/>
          <p14:tracePt t="120943" x="1936750" y="5410200"/>
          <p14:tracePt t="120960" x="2085975" y="5429250"/>
          <p14:tracePt t="120977" x="2238375" y="5445125"/>
          <p14:tracePt t="120994" x="2444750" y="5454650"/>
          <p14:tracePt t="121027" x="2641600" y="5454650"/>
          <p14:tracePt t="121060" x="2838450" y="5429250"/>
          <p14:tracePt t="121078" x="2911475" y="5407025"/>
          <p14:tracePt t="121094" x="2949575" y="5400675"/>
          <p14:tracePt t="121110" x="2971800" y="5400675"/>
          <p14:tracePt t="121128" x="3013075" y="5394325"/>
          <p14:tracePt t="121144" x="3035300" y="5394325"/>
          <p14:tracePt t="121160" x="3063875" y="5387975"/>
          <p14:tracePt t="121178" x="3098800" y="5384800"/>
          <p14:tracePt t="121194" x="3127375" y="5378450"/>
          <p14:tracePt t="121210" x="3149600" y="5378450"/>
          <p14:tracePt t="121226" x="3178175" y="5378450"/>
          <p14:tracePt t="121244" x="3206750" y="5378450"/>
          <p14:tracePt t="121260" x="3235325" y="5378450"/>
          <p14:tracePt t="121278" x="3254375" y="5378450"/>
          <p14:tracePt t="121294" x="3263900" y="5378450"/>
          <p14:tracePt t="121311" x="3279775" y="5372100"/>
          <p14:tracePt t="121328" x="3292475" y="5356225"/>
          <p14:tracePt t="121344" x="3305175" y="5353050"/>
          <p14:tracePt t="121360" x="3314700" y="5337175"/>
          <p14:tracePt t="121377" x="3330575" y="5321300"/>
          <p14:tracePt t="121393" x="3330575" y="5311775"/>
          <p14:tracePt t="121410" x="3330575" y="5302250"/>
          <p14:tracePt t="121428" x="3330575" y="5283200"/>
          <p14:tracePt t="121444" x="3327400" y="5273675"/>
          <p14:tracePt t="121461" x="3311525" y="5260975"/>
          <p14:tracePt t="121478" x="3292475" y="5260975"/>
          <p14:tracePt t="121494" x="3260725" y="5251450"/>
          <p14:tracePt t="121509" x="3222625" y="5232400"/>
          <p14:tracePt t="121527" x="3152775" y="5216525"/>
          <p14:tracePt t="121543" x="3108325" y="5216525"/>
          <p14:tracePt t="121560" x="3063875" y="5216525"/>
          <p14:tracePt t="121577" x="3000375" y="5203825"/>
          <p14:tracePt t="121593" x="2936875" y="5191125"/>
          <p14:tracePt t="121610" x="2886075" y="5191125"/>
          <p14:tracePt t="121627" x="2800350" y="5191125"/>
          <p14:tracePt t="121643" x="2765425" y="5191125"/>
          <p14:tracePt t="121660" x="2720975" y="5191125"/>
          <p14:tracePt t="121677" x="2673350" y="5194300"/>
          <p14:tracePt t="121694" x="2641600" y="5207000"/>
          <p14:tracePt t="121710" x="2603500" y="5219700"/>
          <p14:tracePt t="121727" x="2546350" y="5245100"/>
          <p14:tracePt t="121744" x="2508250" y="5257800"/>
          <p14:tracePt t="121761" x="2476500" y="5270500"/>
          <p14:tracePt t="121777" x="2441575" y="5286375"/>
          <p14:tracePt t="121793" x="2425700" y="5305425"/>
          <p14:tracePt t="121809" x="2416175" y="5314950"/>
          <p14:tracePt t="121827" x="2400300" y="5324475"/>
          <p14:tracePt t="121843" x="2390775" y="5334000"/>
          <p14:tracePt t="121861" x="2390775" y="5337175"/>
          <p14:tracePt t="121878" x="2390775" y="5343525"/>
          <p14:tracePt t="121894" x="2390775" y="5359400"/>
          <p14:tracePt t="121910" x="2390775" y="5362575"/>
          <p14:tracePt t="121927" x="2390775" y="5378450"/>
          <p14:tracePt t="121943" x="2397125" y="5387975"/>
          <p14:tracePt t="121959" x="2406650" y="5397500"/>
          <p14:tracePt t="121977" x="2441575" y="5413375"/>
          <p14:tracePt t="121994" x="2463800" y="5426075"/>
          <p14:tracePt t="122011" x="2479675" y="5435600"/>
          <p14:tracePt t="122027" x="2508250" y="5441950"/>
          <p14:tracePt t="122044" x="2520950" y="5441950"/>
          <p14:tracePt t="122060" x="2536825" y="5441950"/>
          <p14:tracePt t="122077" x="2562225" y="5441950"/>
          <p14:tracePt t="122093" x="2578100" y="5441950"/>
          <p14:tracePt t="122110" x="2600325" y="5441950"/>
          <p14:tracePt t="122127" x="2616200" y="5441950"/>
          <p14:tracePt t="122143" x="2625725" y="5441950"/>
          <p14:tracePt t="122160" x="2635250" y="5441950"/>
          <p14:tracePt t="122177" x="2638425" y="5441950"/>
          <p14:tracePt t="122209" x="2654300" y="5441950"/>
          <p14:tracePt t="122226" x="2670175" y="5441950"/>
          <p14:tracePt t="122243" x="2679700" y="5441950"/>
          <p14:tracePt t="122261" x="2689225" y="5441950"/>
          <p14:tracePt t="122277" x="2708275" y="5441950"/>
          <p14:tracePt t="122294" x="2714625" y="5441950"/>
          <p14:tracePt t="122356" x="2717800" y="5441950"/>
          <p14:tracePt t="122362" x="2724150" y="5441950"/>
          <p14:tracePt t="122377" x="2733675" y="5441950"/>
          <p14:tracePt t="122394" x="2743200" y="5441950"/>
          <p14:tracePt t="122398" x="2752725" y="5441950"/>
          <p14:tracePt t="127915" x="2844800" y="5483225"/>
          <p14:tracePt t="127929" x="3060700" y="5581650"/>
          <p14:tracePt t="127943" x="3394075" y="5670550"/>
          <p14:tracePt t="127961" x="3613150" y="5718175"/>
          <p14:tracePt t="127978" x="3997325" y="5768975"/>
          <p14:tracePt t="127993" x="4203700" y="5788025"/>
          <p14:tracePt t="128009" x="4406900" y="5788025"/>
          <p14:tracePt t="128043" x="4743450" y="5756275"/>
          <p14:tracePt t="128077" x="4886325" y="5721350"/>
          <p14:tracePt t="128093" x="4937125" y="5683250"/>
          <p14:tracePt t="128109" x="4949825" y="5651500"/>
          <p14:tracePt t="128126" x="4962525" y="5629275"/>
          <p14:tracePt t="128143" x="4975225" y="5588000"/>
          <p14:tracePt t="128159" x="4975225" y="5565775"/>
          <p14:tracePt t="128176" x="4975225" y="5543550"/>
          <p14:tracePt t="128192" x="4975225" y="5521325"/>
          <p14:tracePt t="128210" x="4975225" y="5502275"/>
          <p14:tracePt t="128227" x="4962525" y="5473700"/>
          <p14:tracePt t="128244" x="4949825" y="5451475"/>
          <p14:tracePt t="128260" x="4940300" y="5429250"/>
          <p14:tracePt t="128276" x="4924425" y="5413375"/>
          <p14:tracePt t="128293" x="4908550" y="5384800"/>
          <p14:tracePt t="128309" x="4899025" y="5375275"/>
          <p14:tracePt t="128326" x="4883150" y="5365750"/>
          <p14:tracePt t="128343" x="4838700" y="5340350"/>
          <p14:tracePt t="128360" x="4810125" y="5327650"/>
          <p14:tracePt t="128377" x="4775200" y="5311775"/>
          <p14:tracePt t="128394" x="4730750" y="5305425"/>
          <p14:tracePt t="128410" x="4686300" y="5305425"/>
          <p14:tracePt t="128426" x="4638675" y="5305425"/>
          <p14:tracePt t="128442" x="4594225" y="5305425"/>
          <p14:tracePt t="128459" x="4549775" y="5305425"/>
          <p14:tracePt t="128477" x="4486275" y="5308600"/>
          <p14:tracePt t="128493" x="4448175" y="5321300"/>
          <p14:tracePt t="128510" x="4387850" y="5334000"/>
          <p14:tracePt t="128513" x="4349750" y="5340350"/>
          <p14:tracePt t="128527" x="4311650" y="5359400"/>
          <p14:tracePt t="128543" x="4267200" y="5372100"/>
          <p14:tracePt t="128559" x="4222750" y="5384800"/>
          <p14:tracePt t="128577" x="4159250" y="5384800"/>
          <p14:tracePt t="128592" x="4124325" y="5384800"/>
          <p14:tracePt t="128609" x="4079875" y="5384800"/>
          <p14:tracePt t="128626" x="4032250" y="5384800"/>
          <p14:tracePt t="128642" x="4010025" y="5384800"/>
          <p14:tracePt t="128659" x="3981450" y="5384800"/>
          <p14:tracePt t="128675" x="3959225" y="5391150"/>
          <p14:tracePt t="128692" x="3917950" y="5397500"/>
          <p14:tracePt t="128709" x="3892550" y="5410200"/>
          <p14:tracePt t="128727" x="3851275" y="5422900"/>
          <p14:tracePt t="128743" x="3829050" y="5426075"/>
          <p14:tracePt t="128760" x="3797300" y="5438775"/>
          <p14:tracePt t="128777" x="3749675" y="5451475"/>
          <p14:tracePt t="128793" x="3717925" y="5464175"/>
          <p14:tracePt t="128810" x="3689350" y="5483225"/>
          <p14:tracePt t="128826" x="3654425" y="5492750"/>
          <p14:tracePt t="128843" x="3625850" y="5492750"/>
          <p14:tracePt t="128859" x="3609975" y="5499100"/>
          <p14:tracePt t="128876" x="3594100" y="5499100"/>
          <p14:tracePt t="128893" x="3578225" y="5505450"/>
          <p14:tracePt t="128910" x="3568700" y="5505450"/>
          <p14:tracePt t="128927" x="3556000" y="5505450"/>
          <p14:tracePt t="128969" x="3562350" y="5505450"/>
          <p14:tracePt t="128977" x="3571875" y="5505450"/>
          <p14:tracePt t="128992" x="3622675" y="5505450"/>
          <p14:tracePt t="129009" x="3676650" y="5505450"/>
          <p14:tracePt t="129027" x="3740150" y="5502275"/>
          <p14:tracePt t="129043" x="3784600" y="5486400"/>
          <p14:tracePt t="129060" x="3829050" y="5480050"/>
          <p14:tracePt t="129076" x="3917950" y="5457825"/>
          <p14:tracePt t="129092" x="3956050" y="5445125"/>
          <p14:tracePt t="129109" x="3994150" y="5445125"/>
          <p14:tracePt t="129126" x="4025900" y="5441950"/>
          <p14:tracePt t="129142" x="4051300" y="5435600"/>
          <p14:tracePt t="129160" x="4060825" y="5435600"/>
          <p14:tracePt t="129177" x="4092575" y="5426075"/>
          <p14:tracePt t="129193" x="4108450" y="5426075"/>
          <p14:tracePt t="129210" x="4127500" y="5426075"/>
          <p14:tracePt t="129226" x="4178300" y="5407025"/>
          <p14:tracePt t="129242" x="4206875" y="5400675"/>
          <p14:tracePt t="129259" x="4229100" y="5400675"/>
          <p14:tracePt t="129276" x="4270375" y="5394325"/>
          <p14:tracePt t="129293" x="4302125" y="5381625"/>
          <p14:tracePt t="129310" x="4340225" y="5368925"/>
          <p14:tracePt t="129326" x="4387850" y="5356225"/>
          <p14:tracePt t="129343" x="4425950" y="5337175"/>
          <p14:tracePt t="129359" x="4470400" y="5324475"/>
          <p14:tracePt t="129376" x="4537075" y="5305425"/>
          <p14:tracePt t="129393" x="4565650" y="5292725"/>
          <p14:tracePt t="129410" x="4597400" y="5273675"/>
          <p14:tracePt t="129426" x="4619625" y="5270500"/>
          <p14:tracePt t="129443" x="4629150" y="5270500"/>
          <p14:tracePt t="129460" x="4638675" y="5270500"/>
          <p14:tracePt t="129476" x="4648200" y="5270500"/>
          <p14:tracePt t="129509" x="4654550" y="5270500"/>
          <p14:tracePt t="132752" x="4565650" y="5238750"/>
          <p14:tracePt t="132760" x="4429125" y="5207000"/>
          <p14:tracePt t="132776" x="4051300" y="5146675"/>
          <p14:tracePt t="132793" x="3473450" y="5159375"/>
          <p14:tracePt t="132811" x="3025775" y="5226050"/>
          <p14:tracePt t="132827" x="2486025" y="5308600"/>
          <p14:tracePt t="132844" x="1739900" y="5448300"/>
          <p14:tracePt t="132877" x="895350" y="5626100"/>
          <p14:tracePt t="132911" x="276225" y="5797550"/>
          <p14:tracePt t="132927" x="111125" y="5832475"/>
          <p14:tracePt t="133215" x="9525" y="5648325"/>
          <p14:tracePt t="133223" x="28575" y="5641975"/>
          <p14:tracePt t="133233" x="53975" y="5629275"/>
          <p14:tracePt t="133259" x="114300" y="5622925"/>
          <p14:tracePt t="133293" x="177800" y="5603875"/>
          <p14:tracePt t="133309" x="225425" y="5591175"/>
          <p14:tracePt t="133326" x="269875" y="5578475"/>
          <p14:tracePt t="133342" x="358775" y="5556250"/>
          <p14:tracePt t="133359" x="415925" y="5537200"/>
          <p14:tracePt t="133376" x="482600" y="5505450"/>
          <p14:tracePt t="133393" x="609600" y="5457825"/>
          <p14:tracePt t="133410" x="688975" y="5419725"/>
          <p14:tracePt t="133427" x="739775" y="5407025"/>
          <p14:tracePt t="133443" x="784225" y="5387975"/>
          <p14:tracePt t="133459" x="812800" y="5381625"/>
          <p14:tracePt t="133475" x="828675" y="5375275"/>
          <p14:tracePt t="133493" x="854075" y="5375275"/>
          <p14:tracePt t="133509" x="869950" y="5375275"/>
          <p14:tracePt t="133526" x="879475" y="5375275"/>
          <p14:tracePt t="133543" x="908050" y="5375275"/>
          <p14:tracePt t="133559" x="917575" y="5375275"/>
          <p14:tracePt t="133576" x="927100" y="5381625"/>
          <p14:tracePt t="133578" x="930275" y="5387975"/>
          <p14:tracePt t="133592" x="942975" y="5410200"/>
          <p14:tracePt t="133608" x="962025" y="5448300"/>
          <p14:tracePt t="133625" x="974725" y="5492750"/>
          <p14:tracePt t="133642" x="987425" y="5534025"/>
          <p14:tracePt t="133659" x="987425" y="5556250"/>
          <p14:tracePt t="133676" x="987425" y="5578475"/>
          <p14:tracePt t="133693" x="987425" y="5619750"/>
          <p14:tracePt t="133709" x="987425" y="5641975"/>
          <p14:tracePt t="133726" x="977900" y="5670550"/>
          <p14:tracePt t="133742" x="962025" y="5692775"/>
          <p14:tracePt t="133758" x="952500" y="5708650"/>
          <p14:tracePt t="133775" x="946150" y="5718175"/>
          <p14:tracePt t="133793" x="939800" y="5734050"/>
          <p14:tracePt t="133809" x="936625" y="5737225"/>
          <p14:tracePt t="133826" x="930275" y="5737225"/>
          <p14:tracePt t="133886" x="933450" y="5737225"/>
          <p14:tracePt t="133892" x="942975" y="5737225"/>
          <p14:tracePt t="133908" x="996950" y="5715000"/>
          <p14:tracePt t="133925" x="1066800" y="5686425"/>
          <p14:tracePt t="133942" x="1168400" y="5648325"/>
          <p14:tracePt t="133959" x="1254125" y="5632450"/>
          <p14:tracePt t="133976" x="1330325" y="5610225"/>
          <p14:tracePt t="133992" x="1419225" y="5603875"/>
          <p14:tracePt t="134009" x="1441450" y="5603875"/>
          <p14:tracePt t="134026" x="1457325" y="5603875"/>
          <p14:tracePt t="134042" x="1495425" y="5603875"/>
          <p14:tracePt t="134058" x="1524000" y="5603875"/>
          <p14:tracePt t="134076" x="1555750" y="5607050"/>
          <p14:tracePt t="134093" x="1603375" y="5626100"/>
          <p14:tracePt t="134109" x="1628775" y="5638800"/>
          <p14:tracePt t="134126" x="1641475" y="5641975"/>
          <p14:tracePt t="134142" x="1651000" y="5641975"/>
          <p14:tracePt t="134175" x="1651000" y="5648325"/>
          <p14:tracePt t="134192" x="1651000" y="5657850"/>
          <p14:tracePt t="134226" x="1644650" y="5661025"/>
          <p14:tracePt t="134242" x="1625600" y="5661025"/>
          <p14:tracePt t="134259" x="1603375" y="5661025"/>
          <p14:tracePt t="134275" x="1568450" y="5661025"/>
          <p14:tracePt t="134292" x="1504950" y="5661025"/>
          <p14:tracePt t="134309" x="1470025" y="5661025"/>
          <p14:tracePt t="134325" x="1425575" y="5661025"/>
          <p14:tracePt t="134342" x="1384300" y="5661025"/>
          <p14:tracePt t="134358" x="1362075" y="5661025"/>
          <p14:tracePt t="134376" x="1339850" y="5661025"/>
          <p14:tracePt t="134392" x="1327150" y="5661025"/>
          <p14:tracePt t="134409" x="1317625" y="5661025"/>
          <p14:tracePt t="134425" x="1308100" y="5661025"/>
          <p14:tracePt t="134442" x="1292225" y="5661025"/>
          <p14:tracePt t="134458" x="1285875" y="5661025"/>
          <p14:tracePt t="134476" x="1282700" y="5661025"/>
          <p14:tracePt t="134493" x="1273175" y="5661025"/>
          <p14:tracePt t="134509" x="1266825" y="5661025"/>
          <p14:tracePt t="134713" x="1285875" y="5661025"/>
          <p14:tracePt t="134720" x="1311275" y="5657850"/>
          <p14:tracePt t="134727" x="1330325" y="5657850"/>
          <p14:tracePt t="134741" x="1384300" y="5657850"/>
          <p14:tracePt t="134758" x="1444625" y="5657850"/>
          <p14:tracePt t="134775" x="1479550" y="5657850"/>
          <p14:tracePt t="134792" x="1549400" y="5657850"/>
          <p14:tracePt t="134809" x="1587500" y="5667375"/>
          <p14:tracePt t="134826" x="1619250" y="5680075"/>
          <p14:tracePt t="134842" x="1663700" y="5705475"/>
          <p14:tracePt t="134858" x="1685925" y="5715000"/>
          <p14:tracePt t="134875" x="1724025" y="5727700"/>
          <p14:tracePt t="134892" x="1765300" y="5734050"/>
          <p14:tracePt t="134909" x="1787525" y="5734050"/>
          <p14:tracePt t="134927" x="1825625" y="5730875"/>
          <p14:tracePt t="134942" x="1841500" y="5721350"/>
          <p14:tracePt t="134959" x="1857375" y="5711825"/>
          <p14:tracePt t="134975" x="1889125" y="5692775"/>
          <p14:tracePt t="134992" x="1930400" y="5686425"/>
          <p14:tracePt t="135008" x="1962150" y="5673725"/>
          <p14:tracePt t="135026" x="2003425" y="5673725"/>
          <p14:tracePt t="135043" x="2066925" y="5667375"/>
          <p14:tracePt t="135059" x="2127250" y="5667375"/>
          <p14:tracePt t="135077" x="2206625" y="5661025"/>
          <p14:tracePt t="135092" x="2251075" y="5661025"/>
          <p14:tracePt t="135108" x="2289175" y="5661025"/>
          <p14:tracePt t="135126" x="2327275" y="5661025"/>
          <p14:tracePt t="135141" x="2343150" y="5661025"/>
          <p14:tracePt t="135158" x="2352675" y="5661025"/>
          <p14:tracePt t="135176" x="2368550" y="5661025"/>
          <p14:tracePt t="135193" x="2378075" y="5661025"/>
          <p14:tracePt t="135300" x="2384425" y="5661025"/>
          <p14:tracePt t="135926" x="2387600" y="5661025"/>
          <p14:tracePt t="135933" x="2397125" y="5661025"/>
          <p14:tracePt t="135942" x="2416175" y="5661025"/>
          <p14:tracePt t="135958" x="2447925" y="5670550"/>
          <p14:tracePt t="135976" x="2505075" y="5695950"/>
          <p14:tracePt t="135992" x="2568575" y="5718175"/>
          <p14:tracePt t="136009" x="2657475" y="5749925"/>
          <p14:tracePt t="136042" x="2806700" y="5800725"/>
          <p14:tracePt t="136075" x="2857500" y="5813425"/>
          <p14:tracePt t="136091" x="2867025" y="5813425"/>
          <p14:tracePt t="136141" x="2867025" y="5819775"/>
          <p14:tracePt t="136754" x="2860675" y="5819775"/>
          <p14:tracePt t="136762" x="2857500" y="5819775"/>
          <p14:tracePt t="136775" x="2867025" y="5819775"/>
          <p14:tracePt t="138567" x="2908300" y="5813425"/>
          <p14:tracePt t="138578" x="2965450" y="5813425"/>
          <p14:tracePt t="138592" x="3117850" y="5797550"/>
          <p14:tracePt t="138609" x="3435350" y="5797550"/>
          <p14:tracePt t="138625" x="3749675" y="5797550"/>
          <p14:tracePt t="138641" x="4089400" y="5816600"/>
          <p14:tracePt t="138675" x="5010150" y="5924550"/>
          <p14:tracePt t="138710" x="5524500" y="5981700"/>
          <p14:tracePt t="138732" x="5765800" y="5981700"/>
          <p14:tracePt t="138746" x="5902325" y="5975350"/>
          <p14:tracePt t="138758" x="6064250" y="5956300"/>
          <p14:tracePt t="138775" x="6207125" y="5930900"/>
          <p14:tracePt t="138791" x="6337300" y="5915025"/>
          <p14:tracePt t="138808" x="6489700" y="5889625"/>
          <p14:tracePt t="138825" x="6553200" y="5876925"/>
          <p14:tracePt t="138842" x="6597650" y="5870575"/>
          <p14:tracePt t="138859" x="6626225" y="5870575"/>
          <p14:tracePt t="138875" x="6642100" y="5870575"/>
          <p14:tracePt t="138892" x="6645275" y="5870575"/>
          <p14:tracePt t="139359" x="6692900" y="5864225"/>
          <p14:tracePt t="139374" x="6864350" y="5845175"/>
          <p14:tracePt t="139393" x="7073900" y="5807075"/>
          <p14:tracePt t="139409" x="7327900" y="5768975"/>
          <p14:tracePt t="139425" x="7512050" y="5753100"/>
          <p14:tracePt t="139442" x="7661275" y="5743575"/>
          <p14:tracePt t="139474" x="7927975" y="5743575"/>
          <p14:tracePt t="139509" x="8118475" y="5743575"/>
          <p14:tracePt t="139525" x="8147050" y="5743575"/>
          <p14:tracePt t="139543" x="8175625" y="5743575"/>
          <p14:tracePt t="139559" x="8185150" y="5743575"/>
          <p14:tracePt t="139629" x="8181975" y="5749925"/>
          <p14:tracePt t="139636" x="8178800" y="5749925"/>
          <p14:tracePt t="139643" x="8172450" y="5753100"/>
          <p14:tracePt t="139659" x="8150225" y="5772150"/>
          <p14:tracePt t="139674" x="8128000" y="5784850"/>
          <p14:tracePt t="139692" x="8074025" y="5797550"/>
          <p14:tracePt t="139694" x="8045450" y="5803900"/>
          <p14:tracePt t="139708" x="7985125" y="5810250"/>
          <p14:tracePt t="139724" x="7902575" y="5810250"/>
          <p14:tracePt t="139741" x="7766050" y="5810250"/>
          <p14:tracePt t="139758" x="7556500" y="5819775"/>
          <p14:tracePt t="139774" x="7366000" y="5819775"/>
          <p14:tracePt t="139791" x="7150100" y="5819775"/>
          <p14:tracePt t="139808" x="6708775" y="5819775"/>
          <p14:tracePt t="139825" x="6381750" y="5819775"/>
          <p14:tracePt t="139842" x="5724525" y="5819775"/>
          <p14:tracePt t="139860" x="5235575" y="5819775"/>
          <p14:tracePt t="139876" x="4711700" y="5845175"/>
          <p14:tracePt t="139893" x="3902075" y="5902325"/>
          <p14:tracePt t="139910" x="3365500" y="5972175"/>
          <p14:tracePt t="139926" x="2930525" y="6010275"/>
          <p14:tracePt t="139944" x="2419350" y="6045200"/>
          <p14:tracePt t="139960" x="2133600" y="6064250"/>
          <p14:tracePt t="139976" x="1949450" y="6092825"/>
          <p14:tracePt t="139992" x="1752600" y="6102350"/>
          <p14:tracePt t="140008" x="1704975" y="6102350"/>
          <p14:tracePt t="140337" x="1638300" y="6102350"/>
          <p14:tracePt t="140346" x="1546225" y="6096000"/>
          <p14:tracePt t="140359" x="1327150" y="6076950"/>
          <p14:tracePt t="140375" x="1155700" y="6057900"/>
          <p14:tracePt t="140392" x="911225" y="6032500"/>
          <p14:tracePt t="140408" x="793750" y="6007100"/>
          <p14:tracePt t="140442" x="641350" y="5991225"/>
          <p14:tracePt t="140476" x="558800" y="5991225"/>
          <p14:tracePt t="140492" x="511175" y="5988050"/>
          <p14:tracePt t="140508" x="488950" y="5981700"/>
          <p14:tracePt t="140525" x="460375" y="5981700"/>
          <p14:tracePt t="140541" x="444500" y="5981700"/>
          <p14:tracePt t="140558" x="434975" y="5981700"/>
          <p14:tracePt t="140575" x="419100" y="5975350"/>
          <p14:tracePt t="140635" x="428625" y="5975350"/>
          <p14:tracePt t="140642" x="431800" y="5975350"/>
          <p14:tracePt t="140658" x="441325" y="5975350"/>
          <p14:tracePt t="140675" x="450850" y="5975350"/>
          <p14:tracePt t="140692" x="466725" y="5975350"/>
          <p14:tracePt t="140708" x="488950" y="5975350"/>
          <p14:tracePt t="140725" x="508000" y="5975350"/>
          <p14:tracePt t="140728" x="514350" y="5975350"/>
          <p14:tracePt t="140742" x="536575" y="5975350"/>
          <p14:tracePt t="140759" x="552450" y="5975350"/>
          <p14:tracePt t="140775" x="571500" y="5975350"/>
          <p14:tracePt t="140791" x="612775" y="5975350"/>
          <p14:tracePt t="140808" x="657225" y="5975350"/>
          <p14:tracePt t="140825" x="701675" y="5984875"/>
          <p14:tracePt t="140842" x="796925" y="5991225"/>
          <p14:tracePt t="140858" x="860425" y="5997575"/>
          <p14:tracePt t="140875" x="920750" y="5997575"/>
          <p14:tracePt t="140892" x="981075" y="6003925"/>
          <p14:tracePt t="140909" x="1012825" y="6003925"/>
          <p14:tracePt t="140925" x="1041400" y="6003925"/>
          <p14:tracePt t="140941" x="1054100" y="6003925"/>
          <p14:tracePt t="140958" x="1066800" y="6003925"/>
          <p14:tracePt t="140975" x="1076325" y="6003925"/>
          <p14:tracePt t="140992" x="1101725" y="6003925"/>
          <p14:tracePt t="141009" x="1123950" y="6003925"/>
          <p14:tracePt t="141025" x="1152525" y="6010275"/>
          <p14:tracePt t="141042" x="1209675" y="6026150"/>
          <p14:tracePt t="141058" x="1238250" y="6038850"/>
          <p14:tracePt t="141075" x="1282700" y="6045200"/>
          <p14:tracePt t="141092" x="1349375" y="6064250"/>
          <p14:tracePt t="141108" x="1400175" y="6070600"/>
          <p14:tracePt t="141125" x="1454150" y="6076950"/>
          <p14:tracePt t="141142" x="1539875" y="6076950"/>
          <p14:tracePt t="141159" x="1597025" y="6076950"/>
          <p14:tracePt t="141175" x="1666875" y="6076950"/>
          <p14:tracePt t="141191" x="1762125" y="6076950"/>
          <p14:tracePt t="141208" x="1822450" y="6076950"/>
          <p14:tracePt t="141224" x="1866900" y="6076950"/>
          <p14:tracePt t="141227" x="1882775" y="6076950"/>
          <p14:tracePt t="141241" x="1927225" y="6076950"/>
          <p14:tracePt t="141258" x="1978025" y="6076950"/>
          <p14:tracePt t="141275" x="2022475" y="6076950"/>
          <p14:tracePt t="141292" x="2095500" y="6076950"/>
          <p14:tracePt t="141308" x="2124075" y="6076950"/>
          <p14:tracePt t="141325" x="2146300" y="6076950"/>
          <p14:tracePt t="141341" x="2171700" y="6076950"/>
          <p14:tracePt t="141358" x="2181225" y="6076950"/>
          <p14:tracePt t="141375" x="2190750" y="6076950"/>
          <p14:tracePt t="141392" x="2206625" y="6076950"/>
          <p14:tracePt t="141409" x="2222500" y="6076950"/>
          <p14:tracePt t="141605" x="2200275" y="6073775"/>
          <p14:tracePt t="141612" x="2181225" y="6067425"/>
          <p14:tracePt t="141624" x="2165350" y="6067425"/>
          <p14:tracePt t="141641" x="2101850" y="6061075"/>
          <p14:tracePt t="141658" x="2057400" y="6061075"/>
          <p14:tracePt t="141674" x="2022475" y="6061075"/>
          <p14:tracePt t="141691" x="1958975" y="6061075"/>
          <p14:tracePt t="141708" x="1905000" y="6061075"/>
          <p14:tracePt t="141726" x="1844675" y="6061075"/>
          <p14:tracePt t="141741" x="1800225" y="6061075"/>
          <p14:tracePt t="141757" x="1755775" y="6061075"/>
          <p14:tracePt t="141774" x="1720850" y="6061075"/>
          <p14:tracePt t="141791" x="1663700" y="6061075"/>
          <p14:tracePt t="141808" x="1635125" y="6061075"/>
          <p14:tracePt t="141825" x="1612900" y="6061075"/>
          <p14:tracePt t="141842" x="1581150" y="6061075"/>
          <p14:tracePt t="141858" x="1571625" y="6061075"/>
          <p14:tracePt t="141875" x="1562100" y="6061075"/>
          <p14:tracePt t="141891" x="1546225" y="6061075"/>
          <p14:tracePt t="141907" x="1536700" y="6061075"/>
          <p14:tracePt t="141956" x="1539875" y="6061075"/>
          <p14:tracePt t="141963" x="1543050" y="6061075"/>
          <p14:tracePt t="141976" x="1558925" y="6061075"/>
          <p14:tracePt t="141992" x="1581150" y="6061075"/>
          <p14:tracePt t="142008" x="1609725" y="6061075"/>
          <p14:tracePt t="142025" x="1638300" y="6061075"/>
          <p14:tracePt t="142041" x="1695450" y="6061075"/>
          <p14:tracePt t="142058" x="1739900" y="6064250"/>
          <p14:tracePt t="142076" x="1828800" y="6076950"/>
          <p14:tracePt t="142092" x="1898650" y="6083300"/>
          <p14:tracePt t="142109" x="1958975" y="6089650"/>
          <p14:tracePt t="142126" x="2022475" y="6089650"/>
          <p14:tracePt t="142142" x="2066925" y="6089650"/>
          <p14:tracePt t="142158" x="2095500" y="6089650"/>
          <p14:tracePt t="142175" x="2136775" y="6089650"/>
          <p14:tracePt t="142191" x="2152650" y="6089650"/>
          <p14:tracePt t="142208" x="2165350" y="6089650"/>
          <p14:tracePt t="142226" x="2181225" y="6089650"/>
          <p14:tracePt t="142242" x="2190750" y="6089650"/>
          <p14:tracePt t="143439" x="2222500" y="6096000"/>
          <p14:tracePt t="143447" x="2279650" y="6096000"/>
          <p14:tracePt t="143458" x="2327275" y="6096000"/>
          <p14:tracePt t="143474" x="2555875" y="6096000"/>
          <p14:tracePt t="143491" x="2714625" y="6096000"/>
          <p14:tracePt t="143508" x="2863850" y="6096000"/>
          <p14:tracePt t="143525" x="3070225" y="6096000"/>
          <p14:tracePt t="143558" x="3225800" y="6083300"/>
          <p14:tracePt t="143591" x="3355975" y="6076950"/>
          <p14:tracePt t="143608" x="3394075" y="6070600"/>
          <p14:tracePt t="143624" x="3441700" y="6070600"/>
          <p14:tracePt t="143641" x="3470275" y="6070600"/>
          <p14:tracePt t="143657" x="3479800" y="6070600"/>
          <p14:tracePt t="143674" x="3492500" y="6070600"/>
          <p14:tracePt t="143754" x="3492500" y="6067425"/>
          <p14:tracePt t="143761" x="3492500" y="6061075"/>
          <p14:tracePt t="143782" x="3492500" y="6057900"/>
          <p14:tracePt t="143791" x="3486150" y="6057900"/>
          <p14:tracePt t="143809" x="3476625" y="6051550"/>
          <p14:tracePt t="143825" x="3435350" y="6032500"/>
          <p14:tracePt t="143841" x="3390900" y="6026150"/>
          <p14:tracePt t="143858" x="3346450" y="6019800"/>
          <p14:tracePt t="143874" x="3228975" y="6007100"/>
          <p14:tracePt t="143891" x="3124200" y="5997575"/>
          <p14:tracePt t="143908" x="3016250" y="5988050"/>
          <p14:tracePt t="143925" x="2854325" y="5981700"/>
          <p14:tracePt t="143941" x="2701925" y="5953125"/>
          <p14:tracePt t="143958" x="2574925" y="5953125"/>
          <p14:tracePt t="143974" x="2454275" y="5937250"/>
          <p14:tracePt t="143991" x="2359025" y="5930900"/>
          <p14:tracePt t="144008" x="2279650" y="5930900"/>
          <p14:tracePt t="144024" x="2181225" y="5930900"/>
          <p14:tracePt t="144041" x="2136775" y="5930900"/>
          <p14:tracePt t="144059" x="2105025" y="5930900"/>
          <p14:tracePt t="144075" x="2060575" y="5930900"/>
          <p14:tracePt t="144092" x="2022475" y="5930900"/>
          <p14:tracePt t="144109" x="1952625" y="5930900"/>
          <p14:tracePt t="144125" x="1892300" y="5930900"/>
          <p14:tracePt t="144140" x="1841500" y="5924550"/>
          <p14:tracePt t="144157" x="1781175" y="5924550"/>
          <p14:tracePt t="144174" x="1682750" y="5911850"/>
          <p14:tracePt t="144191" x="1609725" y="5905500"/>
          <p14:tracePt t="144209" x="1524000" y="5905500"/>
          <p14:tracePt t="144224" x="1473200" y="5905500"/>
          <p14:tracePt t="144241" x="1435100" y="5905500"/>
          <p14:tracePt t="144258" x="1387475" y="5905500"/>
          <p14:tracePt t="144275" x="1358900" y="5905500"/>
          <p14:tracePt t="144291" x="1349375" y="5905500"/>
          <p14:tracePt t="144309" x="1333500" y="5905500"/>
          <p14:tracePt t="144324" x="1323975" y="5915025"/>
          <p14:tracePt t="144341" x="1311275" y="5915025"/>
          <p14:tracePt t="144359" x="1295400" y="5921375"/>
          <p14:tracePt t="144375" x="1289050" y="5924550"/>
          <p14:tracePt t="144391" x="1289050" y="5930900"/>
          <p14:tracePt t="144408" x="1289050" y="5946775"/>
          <p14:tracePt t="144425" x="1295400" y="5949950"/>
          <p14:tracePt t="144441" x="1333500" y="5962650"/>
          <p14:tracePt t="144459" x="1425575" y="5981700"/>
          <p14:tracePt t="144475" x="1498600" y="5997575"/>
          <p14:tracePt t="144491" x="1565275" y="6019800"/>
          <p14:tracePt t="144509" x="1635125" y="6026150"/>
          <p14:tracePt t="144524" x="1679575" y="6026150"/>
          <p14:tracePt t="144540" x="1724025" y="6026150"/>
          <p14:tracePt t="144558" x="1828800" y="6026150"/>
          <p14:tracePt t="144575" x="1920875" y="6026150"/>
          <p14:tracePt t="144591" x="2003425" y="6026150"/>
          <p14:tracePt t="144608" x="2143125" y="6026150"/>
          <p14:tracePt t="144625" x="2235200" y="6026150"/>
          <p14:tracePt t="144642" x="2317750" y="6026150"/>
          <p14:tracePt t="144658" x="2403475" y="6026150"/>
          <p14:tracePt t="144674" x="2470150" y="6026150"/>
          <p14:tracePt t="144691" x="2555875" y="6032500"/>
          <p14:tracePt t="144708" x="2695575" y="6042025"/>
          <p14:tracePt t="144724" x="2768600" y="6048375"/>
          <p14:tracePt t="144741" x="2819400" y="6054725"/>
          <p14:tracePt t="144758" x="2914650" y="6054725"/>
          <p14:tracePt t="144775" x="2974975" y="6054725"/>
          <p14:tracePt t="144792" x="3019425" y="6054725"/>
          <p14:tracePt t="144808" x="3082925" y="6054725"/>
          <p14:tracePt t="144824" x="3127375" y="6054725"/>
          <p14:tracePt t="144841" x="3168650" y="6054725"/>
          <p14:tracePt t="144858" x="3248025" y="6054725"/>
          <p14:tracePt t="144874" x="3308350" y="6054725"/>
          <p14:tracePt t="144891" x="3378200" y="6054725"/>
          <p14:tracePt t="144909" x="3454400" y="6054725"/>
          <p14:tracePt t="144925" x="3498850" y="6054725"/>
          <p14:tracePt t="144941" x="3536950" y="6054725"/>
          <p14:tracePt t="144958" x="3629025" y="6054725"/>
          <p14:tracePt t="144974" x="3689350" y="6054725"/>
          <p14:tracePt t="144990" x="3733800" y="6054725"/>
          <p14:tracePt t="145008" x="3794125" y="6054725"/>
          <p14:tracePt t="145025" x="3838575" y="6054725"/>
          <p14:tracePt t="145041" x="3883025" y="6054725"/>
          <p14:tracePt t="145059" x="3946525" y="6054725"/>
          <p14:tracePt t="145075" x="3984625" y="6045200"/>
          <p14:tracePt t="145091" x="4029075" y="6038850"/>
          <p14:tracePt t="145108" x="4098925" y="6032500"/>
          <p14:tracePt t="145124" x="4143375" y="6032500"/>
          <p14:tracePt t="145141" x="4203700" y="6032500"/>
          <p14:tracePt t="145158" x="4273550" y="6026150"/>
          <p14:tracePt t="145175" x="4311650" y="6019800"/>
          <p14:tracePt t="145191" x="4346575" y="6019800"/>
          <p14:tracePt t="145208" x="4387850" y="6019800"/>
          <p14:tracePt t="145224" x="4397375" y="6019800"/>
          <p14:tracePt t="145240" x="4406900" y="6019800"/>
          <p14:tracePt t="145258" x="4422775" y="6019800"/>
          <p14:tracePt t="145274" x="4432300" y="6019800"/>
          <p14:tracePt t="145344" x="4422775" y="6019800"/>
          <p14:tracePt t="145352" x="4419600" y="6007100"/>
          <p14:tracePt t="145358" x="4413250" y="6007100"/>
          <p14:tracePt t="145374" x="4403725" y="6003925"/>
          <p14:tracePt t="145391" x="4381500" y="5991225"/>
          <p14:tracePt t="145407" x="4324350" y="5972175"/>
          <p14:tracePt t="145424" x="4286250" y="5959475"/>
          <p14:tracePt t="145441" x="4232275" y="5940425"/>
          <p14:tracePt t="145459" x="4108450" y="5918200"/>
          <p14:tracePt t="145475" x="4035425" y="5902325"/>
          <p14:tracePt t="145491" x="3971925" y="5889625"/>
          <p14:tracePt t="145507" x="3873500" y="5876925"/>
          <p14:tracePt t="145524" x="3822700" y="5876925"/>
          <p14:tracePt t="145541" x="3762375" y="5876925"/>
          <p14:tracePt t="145558" x="3667125" y="5876925"/>
          <p14:tracePt t="145575" x="3632200" y="5876925"/>
          <p14:tracePt t="145592" x="3587750" y="5876925"/>
          <p14:tracePt t="145609" x="3524250" y="5876925"/>
          <p14:tracePt t="145625" x="3473450" y="5876925"/>
          <p14:tracePt t="145641" x="3419475" y="5876925"/>
          <p14:tracePt t="145657" x="3346450" y="5886450"/>
          <p14:tracePt t="145674" x="3311525" y="5886450"/>
          <p14:tracePt t="145691" x="3267075" y="5892800"/>
          <p14:tracePt t="145708" x="3213100" y="5892800"/>
          <p14:tracePt t="145725" x="3168650" y="5892800"/>
          <p14:tracePt t="145742" x="3117850" y="5892800"/>
          <p14:tracePt t="145758" x="3022600" y="5892800"/>
          <p14:tracePt t="145774" x="2978150" y="5892800"/>
          <p14:tracePt t="145791" x="2933700" y="5892800"/>
          <p14:tracePt t="145807" x="2879725" y="5892800"/>
          <p14:tracePt t="145824" x="2857500" y="5889625"/>
          <p14:tracePt t="145841" x="2828925" y="5889625"/>
          <p14:tracePt t="145845" x="2816225" y="5889625"/>
          <p14:tracePt t="145858" x="2800350" y="5889625"/>
          <p14:tracePt t="145875" x="2784475" y="5889625"/>
          <p14:tracePt t="145891" x="2774950" y="5889625"/>
          <p14:tracePt t="145908" x="2762250" y="5889625"/>
          <p14:tracePt t="145925" x="2755900" y="5889625"/>
          <p14:tracePt t="145972" x="2755900" y="5895975"/>
          <p14:tracePt t="145978" x="2755900" y="5899150"/>
          <p14:tracePt t="145990" x="2755900" y="5905500"/>
          <p14:tracePt t="146008" x="2755900" y="5921375"/>
          <p14:tracePt t="146024" x="2759075" y="5924550"/>
          <p14:tracePt t="146041" x="2768600" y="5940425"/>
          <p14:tracePt t="146058" x="2803525" y="5946775"/>
          <p14:tracePt t="146074" x="2825750" y="5953125"/>
          <p14:tracePt t="146090" x="2870200" y="5959475"/>
          <p14:tracePt t="146108" x="2943225" y="5972175"/>
          <p14:tracePt t="146125" x="3003550" y="5978525"/>
          <p14:tracePt t="146143" x="3086100" y="6003925"/>
          <p14:tracePt t="146158" x="3140075" y="6019800"/>
          <p14:tracePt t="146175" x="3190875" y="6032500"/>
          <p14:tracePt t="146191" x="3254375" y="6032500"/>
          <p14:tracePt t="146208" x="3365500" y="6038850"/>
          <p14:tracePt t="146225" x="3425825" y="6038850"/>
          <p14:tracePt t="146241" x="3486150" y="6038850"/>
          <p14:tracePt t="146258" x="3581400" y="6038850"/>
          <p14:tracePt t="146274" x="3651250" y="6038850"/>
          <p14:tracePt t="146293" x="3740150" y="6038850"/>
          <p14:tracePt t="146308" x="3790950" y="6038850"/>
          <p14:tracePt t="146325" x="3844925" y="6038850"/>
          <p14:tracePt t="146341" x="3895725" y="6038850"/>
          <p14:tracePt t="146343" x="3914775" y="6038850"/>
          <p14:tracePt t="146357" x="3975100" y="6038850"/>
          <p14:tracePt t="146374" x="4025900" y="6038850"/>
          <p14:tracePt t="146390" x="4064000" y="6038850"/>
          <p14:tracePt t="146408" x="4124325" y="6038850"/>
          <p14:tracePt t="146424" x="4162425" y="6038850"/>
          <p14:tracePt t="146442" x="4225925" y="6038850"/>
          <p14:tracePt t="146458" x="4276725" y="6038850"/>
          <p14:tracePt t="146474" x="4327525" y="6038850"/>
          <p14:tracePt t="146490" x="4371975" y="6038850"/>
          <p14:tracePt t="146508" x="4425950" y="6038850"/>
          <p14:tracePt t="146524" x="4457700" y="6038850"/>
          <p14:tracePt t="146542" x="4489450" y="6038850"/>
          <p14:tracePt t="146558" x="4518025" y="6038850"/>
          <p14:tracePt t="146575" x="4540250" y="6038850"/>
          <p14:tracePt t="146592" x="4581525" y="6038850"/>
          <p14:tracePt t="146608" x="4603750" y="6038850"/>
          <p14:tracePt t="146625" x="4622800" y="6038850"/>
          <p14:tracePt t="146641" x="4638675" y="6038850"/>
          <p14:tracePt t="146657" x="4648200" y="6032500"/>
          <p14:tracePt t="146674" x="4657725" y="6032500"/>
          <p14:tracePt t="146691" x="4679950" y="6026150"/>
          <p14:tracePt t="146708" x="4689475" y="6022975"/>
          <p14:tracePt t="146724" x="4692650" y="6016625"/>
          <p14:tracePt t="146741" x="4699000" y="6013450"/>
          <p14:tracePt t="146758" x="4699000" y="5991225"/>
          <p14:tracePt t="146775" x="4699000" y="5981700"/>
          <p14:tracePt t="146791" x="4683125" y="5949950"/>
          <p14:tracePt t="146808" x="4654550" y="5930900"/>
          <p14:tracePt t="146824" x="4629150" y="5918200"/>
          <p14:tracePt t="146841" x="4587875" y="5899150"/>
          <p14:tracePt t="146858" x="4562475" y="5883275"/>
          <p14:tracePt t="146874" x="4533900" y="5870575"/>
          <p14:tracePt t="146891" x="4483100" y="5857875"/>
          <p14:tracePt t="146908" x="4441825" y="5857875"/>
          <p14:tracePt t="146924" x="4403725" y="5857875"/>
          <p14:tracePt t="146941" x="4362450" y="5857875"/>
          <p14:tracePt t="146958" x="4333875" y="5857875"/>
          <p14:tracePt t="146975" x="4311650" y="5857875"/>
          <p14:tracePt t="146992" x="4270375" y="5867400"/>
          <p14:tracePt t="147008" x="4248150" y="5876925"/>
          <p14:tracePt t="147024" x="4200525" y="5899150"/>
          <p14:tracePt t="147041" x="4137025" y="5911850"/>
          <p14:tracePt t="147057" x="4092575" y="5924550"/>
          <p14:tracePt t="147074" x="4064000" y="5927725"/>
          <p14:tracePt t="147091" x="4016375" y="5934075"/>
          <p14:tracePt t="147108" x="3984625" y="5934075"/>
          <p14:tracePt t="147125" x="3962400" y="5940425"/>
          <p14:tracePt t="147142" x="3921125" y="5940425"/>
          <p14:tracePt t="147158" x="3902075" y="5940425"/>
          <p14:tracePt t="147174" x="3857625" y="5940425"/>
          <p14:tracePt t="147190" x="3794125" y="5940425"/>
          <p14:tracePt t="147207" x="3765550" y="5940425"/>
          <p14:tracePt t="147224" x="3727450" y="5940425"/>
          <p14:tracePt t="147241" x="3689350" y="5940425"/>
          <p14:tracePt t="147257" x="3667125" y="5940425"/>
          <p14:tracePt t="147275" x="3651250" y="5940425"/>
          <p14:tracePt t="147291" x="3629025" y="5940425"/>
          <p14:tracePt t="147307" x="3619500" y="5940425"/>
          <p14:tracePt t="147324" x="3606800" y="5940425"/>
          <p14:tracePt t="147340" x="3578225" y="5940425"/>
          <p14:tracePt t="147357" x="3565525" y="5940425"/>
          <p14:tracePt t="147375" x="3549650" y="5940425"/>
          <p14:tracePt t="147379" x="3533775" y="5940425"/>
          <p14:tracePt t="147391" x="3511550" y="5940425"/>
          <p14:tracePt t="147407" x="3495675" y="5940425"/>
          <p14:tracePt t="147424" x="3473450" y="5940425"/>
          <p14:tracePt t="147441" x="3448050" y="5940425"/>
          <p14:tracePt t="147457" x="3425825" y="5940425"/>
          <p14:tracePt t="147474" x="3409950" y="5940425"/>
          <p14:tracePt t="147491" x="3384550" y="5940425"/>
          <p14:tracePt t="147507" x="3352800" y="5946775"/>
          <p14:tracePt t="147525" x="3333750" y="5946775"/>
          <p14:tracePt t="147541" x="3286125" y="5946775"/>
          <p14:tracePt t="147558" x="3241675" y="5946775"/>
          <p14:tracePt t="147574" x="3203575" y="5946775"/>
          <p14:tracePt t="147590" x="3165475" y="5946775"/>
          <p14:tracePt t="147607" x="3143250" y="5946775"/>
          <p14:tracePt t="147624" x="3117850" y="5946775"/>
          <p14:tracePt t="147640" x="3105150" y="5946775"/>
          <p14:tracePt t="147657" x="3095625" y="5946775"/>
          <p14:tracePt t="147674" x="3079750" y="5946775"/>
          <p14:tracePt t="147691" x="3063875" y="5946775"/>
          <p14:tracePt t="147707" x="3060700" y="5946775"/>
          <p14:tracePt t="147820" x="3054350" y="5946775"/>
          <p14:tracePt t="147855" x="3051175" y="5946775"/>
          <p14:tracePt t="147861" x="3044825" y="5946775"/>
          <p14:tracePt t="147874" x="3041650" y="5946775"/>
          <p14:tracePt t="148676" x="3016250" y="5943600"/>
          <p14:tracePt t="148687" x="2990850" y="5937250"/>
          <p14:tracePt t="148694" x="2965450" y="5930900"/>
          <p14:tracePt t="148708" x="2911475" y="5924550"/>
          <p14:tracePt t="148724" x="2873375" y="5911850"/>
          <p14:tracePt t="148740" x="2794000" y="5883275"/>
          <p14:tracePt t="148757" x="2727325" y="5864225"/>
          <p14:tracePt t="148791" x="2555875" y="5788025"/>
          <p14:tracePt t="148825" x="2438400" y="5756275"/>
          <p14:tracePt t="148841" x="2390775" y="5737225"/>
          <p14:tracePt t="148857" x="2368550" y="5730875"/>
          <p14:tracePt t="148875" x="2333625" y="5724525"/>
          <p14:tracePt t="148891" x="2311400" y="5711825"/>
          <p14:tracePt t="148908" x="2295525" y="5702300"/>
          <p14:tracePt t="148925" x="2273300" y="5680075"/>
          <p14:tracePt t="148941" x="2263775" y="5670550"/>
          <p14:tracePt t="148957" x="2247900" y="5661025"/>
          <p14:tracePt t="148974" x="2232025" y="5645150"/>
          <p14:tracePt t="148991" x="2222500" y="5629275"/>
          <p14:tracePt t="149008" x="2219325" y="5619750"/>
          <p14:tracePt t="149025" x="2219325" y="5603875"/>
          <p14:tracePt t="149041" x="2219325" y="5594350"/>
          <p14:tracePt t="149057" x="2219325" y="5581650"/>
          <p14:tracePt t="149074" x="2219325" y="5559425"/>
          <p14:tracePt t="149090" x="2219325" y="5549900"/>
          <p14:tracePt t="149107" x="2219325" y="5534025"/>
          <p14:tracePt t="149124" x="2219325" y="5521325"/>
          <p14:tracePt t="149157" x="2219325" y="5514975"/>
          <p14:tracePt t="149174" x="2219325" y="5505450"/>
          <p14:tracePt t="149191" x="2212975" y="5502275"/>
          <p14:tracePt t="149208" x="2197100" y="5495925"/>
          <p14:tracePt t="149224" x="2184400" y="5495925"/>
          <p14:tracePt t="149240" x="2162175" y="5495925"/>
          <p14:tracePt t="149257" x="2124075" y="5495925"/>
          <p14:tracePt t="149274" x="2019300" y="5499100"/>
          <p14:tracePt t="149291" x="1936750" y="5508625"/>
          <p14:tracePt t="149307" x="1860550" y="5524500"/>
          <p14:tracePt t="149324" x="1752600" y="5537200"/>
          <p14:tracePt t="149341" x="1692275" y="5537200"/>
          <p14:tracePt t="149357" x="1631950" y="5537200"/>
          <p14:tracePt t="149374" x="1568450" y="5543550"/>
          <p14:tracePt t="149391" x="1546225" y="5543550"/>
          <p14:tracePt t="149407" x="1511300" y="5543550"/>
          <p14:tracePt t="149410" x="1498600" y="5543550"/>
          <p14:tracePt t="149424" x="1470025" y="5543550"/>
          <p14:tracePt t="149441" x="1425575" y="5543550"/>
          <p14:tracePt t="149458" x="1397000" y="5543550"/>
          <p14:tracePt t="149474" x="1365250" y="5543550"/>
          <p14:tracePt t="149490" x="1352550" y="5543550"/>
          <p14:tracePt t="149507" x="1339850" y="5543550"/>
          <p14:tracePt t="149524" x="1323975" y="5543550"/>
          <p14:tracePt t="149540" x="1314450" y="5543550"/>
          <p14:tracePt t="149557" x="1308100" y="5543550"/>
          <p14:tracePt t="149617" x="1308100" y="5549900"/>
          <p14:tracePt t="149631" x="1308100" y="5559425"/>
          <p14:tracePt t="149640" x="1308100" y="5565775"/>
          <p14:tracePt t="149657" x="1311275" y="5568950"/>
          <p14:tracePt t="149673" x="1317625" y="5568950"/>
          <p14:tracePt t="149691" x="1317625" y="5575300"/>
          <p14:tracePt t="149717" x="1320800" y="5575300"/>
          <p14:tracePt t="149724" x="1320800" y="5578475"/>
          <p14:tracePt t="149741" x="1330325" y="5584825"/>
          <p14:tracePt t="149757" x="1339850" y="5594350"/>
          <p14:tracePt t="149774" x="1387475" y="5613400"/>
          <p14:tracePt t="149790" x="1431925" y="5619750"/>
          <p14:tracePt t="149807" x="1485900" y="5632450"/>
          <p14:tracePt t="149824" x="1574800" y="5645150"/>
          <p14:tracePt t="149841" x="1635125" y="5651500"/>
          <p14:tracePt t="149858" x="1679575" y="5667375"/>
          <p14:tracePt t="149874" x="1752600" y="5692775"/>
          <p14:tracePt t="149890" x="1816100" y="5705475"/>
          <p14:tracePt t="149907" x="1901825" y="5721350"/>
          <p14:tracePt t="149910" x="1936750" y="5727700"/>
          <p14:tracePt t="149924" x="2025650" y="5753100"/>
          <p14:tracePt t="149941" x="2108200" y="5753100"/>
          <p14:tracePt t="149957" x="2178050" y="5753100"/>
          <p14:tracePt t="149973" x="2295525" y="5753100"/>
          <p14:tracePt t="149990" x="2365375" y="5753100"/>
          <p14:tracePt t="150007" x="2425700" y="5753100"/>
          <p14:tracePt t="150023" x="2511425" y="5759450"/>
          <p14:tracePt t="150040" x="2574925" y="5765800"/>
          <p14:tracePt t="150058" x="2635250" y="5772150"/>
          <p14:tracePt t="150075" x="2724150" y="5778500"/>
          <p14:tracePt t="150091" x="2774950" y="5778500"/>
          <p14:tracePt t="150108" x="2819400" y="5778500"/>
          <p14:tracePt t="150124" x="2851150" y="5778500"/>
          <p14:tracePt t="150140" x="2882900" y="5778500"/>
          <p14:tracePt t="150157" x="2905125" y="5772150"/>
          <p14:tracePt t="150175" x="2962275" y="5759450"/>
          <p14:tracePt t="150191" x="3006725" y="5740400"/>
          <p14:tracePt t="150208" x="3038475" y="5727700"/>
          <p14:tracePt t="150225" x="3079750" y="5708650"/>
          <p14:tracePt t="150241" x="3101975" y="5699125"/>
          <p14:tracePt t="150258" x="3121025" y="5680075"/>
          <p14:tracePt t="150274" x="3133725" y="5670550"/>
          <p14:tracePt t="150290" x="3133725" y="5667375"/>
          <p14:tracePt t="150331" x="3127375" y="5667375"/>
          <p14:tracePt t="150341" x="3124200" y="5667375"/>
          <p14:tracePt t="150358" x="3114675" y="5661025"/>
          <p14:tracePt t="150375" x="3098800" y="5661025"/>
          <p14:tracePt t="150391" x="3089275" y="5651500"/>
          <p14:tracePt t="150407" x="3060700" y="5645150"/>
          <p14:tracePt t="150409" x="3054350" y="5645150"/>
          <p14:tracePt t="150424" x="3032125" y="5632450"/>
          <p14:tracePt t="150440" x="3022600" y="5632450"/>
          <p14:tracePt t="150457" x="3000375" y="5632450"/>
          <p14:tracePt t="150474" x="2981325" y="5632450"/>
          <p14:tracePt t="150491" x="2971800" y="5632450"/>
          <p14:tracePt t="150509" x="2949575" y="5632450"/>
          <p14:tracePt t="150524" x="2940050" y="5632450"/>
          <p14:tracePt t="150541" x="2930525" y="5632450"/>
          <p14:tracePt t="150557" x="2921000" y="5632450"/>
          <p14:tracePt t="150574" x="2901950" y="5632450"/>
          <p14:tracePt t="150652" x="2914650" y="5632450"/>
          <p14:tracePt t="150661" x="2924175" y="5632450"/>
          <p14:tracePt t="150674" x="2978150" y="5626100"/>
          <p14:tracePt t="150690" x="3070225" y="5626100"/>
          <p14:tracePt t="150707" x="3165475" y="5626100"/>
          <p14:tracePt t="150724" x="3314700" y="5626100"/>
          <p14:tracePt t="150740" x="3463925" y="5616575"/>
          <p14:tracePt t="150758" x="3660775" y="5616575"/>
          <p14:tracePt t="150774" x="3841750" y="5616575"/>
          <p14:tracePt t="150791" x="4035425" y="5616575"/>
          <p14:tracePt t="150808" x="4387850" y="5622925"/>
          <p14:tracePt t="150824" x="4581525" y="5622925"/>
          <p14:tracePt t="150840" x="4775200" y="5622925"/>
          <p14:tracePt t="150857" x="4968875" y="5632450"/>
          <p14:tracePt t="150874" x="5200650" y="5651500"/>
          <p14:tracePt t="150890" x="5384800" y="5670550"/>
          <p14:tracePt t="150908" x="5616575" y="5705475"/>
          <p14:tracePt t="150924" x="5791200" y="5753100"/>
          <p14:tracePt t="150941" x="5956300" y="5788025"/>
          <p14:tracePt t="150958" x="6156325" y="5832475"/>
          <p14:tracePt t="150974" x="6308725" y="5851525"/>
          <p14:tracePt t="150990" x="6400800" y="5857875"/>
          <p14:tracePt t="151008" x="6508750" y="5857875"/>
          <p14:tracePt t="151024" x="6559550" y="5854700"/>
          <p14:tracePt t="151041" x="6623050" y="5854700"/>
          <p14:tracePt t="151058" x="6715125" y="5854700"/>
          <p14:tracePt t="151074" x="6753225" y="5854700"/>
          <p14:tracePt t="151091" x="6788150" y="5854700"/>
          <p14:tracePt t="151108" x="6816725" y="5851525"/>
          <p14:tracePt t="151124" x="6832600" y="5832475"/>
          <p14:tracePt t="151140" x="6842125" y="5822950"/>
          <p14:tracePt t="151158" x="6845300" y="5810250"/>
          <p14:tracePt t="151174" x="6845300" y="5800725"/>
          <p14:tracePt t="151191" x="6845300" y="5778500"/>
          <p14:tracePt t="151208" x="6816725" y="5762625"/>
          <p14:tracePt t="151224" x="6788150" y="5743575"/>
          <p14:tracePt t="151241" x="6727825" y="5708650"/>
          <p14:tracePt t="151258" x="6629400" y="5648325"/>
          <p14:tracePt t="151274" x="6540500" y="5597525"/>
          <p14:tracePt t="151290" x="6419850" y="5556250"/>
          <p14:tracePt t="151308" x="6280150" y="5505450"/>
          <p14:tracePt t="151324" x="6181725" y="5483225"/>
          <p14:tracePt t="151341" x="6099175" y="5467350"/>
          <p14:tracePt t="151358" x="5930900" y="5441950"/>
          <p14:tracePt t="151374" x="5838825" y="5441950"/>
          <p14:tracePt t="151390" x="5756275" y="5441950"/>
          <p14:tracePt t="151407" x="5594350" y="5441950"/>
          <p14:tracePt t="151424" x="5511800" y="5441950"/>
          <p14:tracePt t="151440" x="5441950" y="5441950"/>
          <p14:tracePt t="151458" x="5356225" y="5441950"/>
          <p14:tracePt t="151474" x="5286375" y="5441950"/>
          <p14:tracePt t="151491" x="5181600" y="5441950"/>
          <p14:tracePt t="151508" x="5064125" y="5441950"/>
          <p14:tracePt t="151524" x="4972050" y="5441950"/>
          <p14:tracePt t="151540" x="4854575" y="5448300"/>
          <p14:tracePt t="151557" x="4699000" y="5470525"/>
          <p14:tracePt t="151573" x="4622800" y="5495925"/>
          <p14:tracePt t="151591" x="4549775" y="5508625"/>
          <p14:tracePt t="151608" x="4429125" y="5524500"/>
          <p14:tracePt t="151624" x="4346575" y="5530850"/>
          <p14:tracePt t="151641" x="4260850" y="5540375"/>
          <p14:tracePt t="151658" x="4133850" y="5540375"/>
          <p14:tracePt t="151673" x="4051300" y="5540375"/>
          <p14:tracePt t="151690" x="3978275" y="5540375"/>
          <p14:tracePt t="151706" x="3898900" y="5546725"/>
          <p14:tracePt t="151723" x="3857625" y="5546725"/>
          <p14:tracePt t="151740" x="3813175" y="5553075"/>
          <p14:tracePt t="151758" x="3730625" y="5565775"/>
          <p14:tracePt t="151774" x="3670300" y="5575300"/>
          <p14:tracePt t="151791" x="3619500" y="5575300"/>
          <p14:tracePt t="151807" x="3546475" y="5594350"/>
          <p14:tracePt t="151823" x="3524250" y="5600700"/>
          <p14:tracePt t="151840" x="3508375" y="5603875"/>
          <p14:tracePt t="151857" x="3492500" y="5613400"/>
          <p14:tracePt t="151873" x="3482975" y="5626100"/>
          <p14:tracePt t="151891" x="3482975" y="5629275"/>
          <p14:tracePt t="151908" x="3482975" y="5645150"/>
          <p14:tracePt t="151924" x="3489325" y="5648325"/>
          <p14:tracePt t="151928" x="3502025" y="5654675"/>
          <p14:tracePt t="151940" x="3527425" y="5654675"/>
          <p14:tracePt t="151957" x="3609975" y="5683250"/>
          <p14:tracePt t="151973" x="3663950" y="5689600"/>
          <p14:tracePt t="151990" x="3730625" y="5689600"/>
          <p14:tracePt t="152007" x="3848100" y="5689600"/>
          <p14:tracePt t="152023" x="3940175" y="5689600"/>
          <p14:tracePt t="152041" x="3994150" y="5689600"/>
          <p14:tracePt t="152057" x="4086225" y="5689600"/>
          <p14:tracePt t="152074" x="4149725" y="5702300"/>
          <p14:tracePt t="152090" x="4225925" y="5718175"/>
          <p14:tracePt t="152107" x="4359275" y="5740400"/>
          <p14:tracePt t="152123" x="4454525" y="5756275"/>
          <p14:tracePt t="152140" x="4559300" y="5765800"/>
          <p14:tracePt t="152157" x="4699000" y="5765800"/>
          <p14:tracePt t="152174" x="4772025" y="5762625"/>
          <p14:tracePt t="152191" x="4826000" y="5746750"/>
          <p14:tracePt t="152207" x="4924425" y="5734050"/>
          <p14:tracePt t="152224" x="4997450" y="5727700"/>
          <p14:tracePt t="152240" x="5080000" y="5718175"/>
          <p14:tracePt t="152257" x="5207000" y="5718175"/>
          <p14:tracePt t="152274" x="5302250" y="5718175"/>
          <p14:tracePt t="152291" x="5407025" y="5718175"/>
          <p14:tracePt t="152308" x="5546725" y="5724525"/>
          <p14:tracePt t="152324" x="5607050" y="5724525"/>
          <p14:tracePt t="152341" x="5667375" y="5724525"/>
          <p14:tracePt t="152357" x="5753100" y="5724525"/>
          <p14:tracePt t="152374" x="5813425" y="5724525"/>
          <p14:tracePt t="152390" x="5870575" y="5724525"/>
          <p14:tracePt t="152407" x="5956300" y="5724525"/>
          <p14:tracePt t="152423" x="6016625" y="5724525"/>
          <p14:tracePt t="152440" x="6076950" y="5724525"/>
          <p14:tracePt t="152443" x="6102350" y="5724525"/>
          <p14:tracePt t="152458" x="6156325" y="5715000"/>
          <p14:tracePt t="152474" x="6207125" y="5715000"/>
          <p14:tracePt t="152491" x="6245225" y="5708650"/>
          <p14:tracePt t="152507" x="6286500" y="5708650"/>
          <p14:tracePt t="152523" x="6315075" y="5708650"/>
          <p14:tracePt t="152540" x="6350000" y="5708650"/>
          <p14:tracePt t="152557" x="6413500" y="5708650"/>
          <p14:tracePt t="152573" x="6451600" y="5708650"/>
          <p14:tracePt t="152590" x="6470650" y="5708650"/>
          <p14:tracePt t="152607" x="6499225" y="5708650"/>
          <p14:tracePt t="152624" x="6508750" y="5708650"/>
          <p14:tracePt t="152640" x="6511925" y="5702300"/>
          <p14:tracePt t="152657" x="6511925" y="5683250"/>
          <p14:tracePt t="152674" x="6511925" y="5676900"/>
          <p14:tracePt t="152690" x="6511925" y="5667375"/>
          <p14:tracePt t="152707" x="6502400" y="5654675"/>
          <p14:tracePt t="152724" x="6486525" y="5638800"/>
          <p14:tracePt t="152740" x="6470650" y="5626100"/>
          <p14:tracePt t="152757" x="6429375" y="5610225"/>
          <p14:tracePt t="152773" x="6403975" y="5597525"/>
          <p14:tracePt t="152790" x="6359525" y="5578475"/>
          <p14:tracePt t="152807" x="6251575" y="5530850"/>
          <p14:tracePt t="152824" x="6188075" y="5518150"/>
          <p14:tracePt t="152840" x="6124575" y="5495925"/>
          <p14:tracePt t="152857" x="6032500" y="5476875"/>
          <p14:tracePt t="152873" x="5946775" y="5461000"/>
          <p14:tracePt t="152891" x="5826125" y="5445125"/>
          <p14:tracePt t="152907" x="5765800" y="5429250"/>
          <p14:tracePt t="152923" x="5705475" y="5429250"/>
          <p14:tracePt t="152942" x="5588000" y="5429250"/>
          <p14:tracePt t="152957" x="5505450" y="5422900"/>
          <p14:tracePt t="152974" x="5413375" y="5422900"/>
          <p14:tracePt t="152992" x="5334000" y="5422900"/>
          <p14:tracePt t="153007" x="5299075" y="5422900"/>
          <p14:tracePt t="153024" x="5254625" y="5422900"/>
          <p14:tracePt t="153041" x="5191125" y="5422900"/>
          <p14:tracePt t="153057" x="5146675" y="5410200"/>
          <p14:tracePt t="153073" x="5111750" y="5403850"/>
          <p14:tracePt t="153091" x="5048250" y="5403850"/>
          <p14:tracePt t="153108" x="5003800" y="5403850"/>
          <p14:tracePt t="153124" x="4968875" y="5403850"/>
          <p14:tracePt t="153141" x="4921250" y="5403850"/>
          <p14:tracePt t="153157" x="4883150" y="5403850"/>
          <p14:tracePt t="153174" x="4845050" y="5403850"/>
          <p14:tracePt t="153190" x="4816475" y="5403850"/>
          <p14:tracePt t="153207" x="4768850" y="5397500"/>
          <p14:tracePt t="153223" x="4746625" y="5397500"/>
          <p14:tracePt t="153242" x="4705350" y="5397500"/>
          <p14:tracePt t="153258" x="4686300" y="5397500"/>
          <p14:tracePt t="153274" x="4670425" y="5397500"/>
          <p14:tracePt t="153291" x="4654550" y="5397500"/>
          <p14:tracePt t="153307" x="4645025" y="5397500"/>
          <p14:tracePt t="153323" x="4635500" y="5397500"/>
          <p14:tracePt t="153340" x="4616450" y="5397500"/>
          <p14:tracePt t="153357" x="4606925" y="5400675"/>
          <p14:tracePt t="153374" x="4597400" y="5403850"/>
          <p14:tracePt t="153391" x="4581525" y="5410200"/>
          <p14:tracePt t="153407" x="4565650" y="5419725"/>
          <p14:tracePt t="153424" x="4549775" y="5435600"/>
          <p14:tracePt t="153441" x="4543425" y="5438775"/>
          <p14:tracePt t="154798" x="4552950" y="5470525"/>
          <p14:tracePt t="154806" x="4572000" y="5521325"/>
          <p14:tracePt t="154824" x="4600575" y="5597525"/>
          <p14:tracePt t="154840" x="4654550" y="5695950"/>
          <p14:tracePt t="154856" x="4673600" y="5749925"/>
          <p14:tracePt t="154873" x="4692650" y="5788025"/>
          <p14:tracePt t="154890" x="4711700" y="5851525"/>
          <p14:tracePt t="154923" x="4711700" y="5911850"/>
          <p14:tracePt t="154957" x="4711700" y="5959475"/>
          <p14:tracePt t="154973" x="4718050" y="5975350"/>
          <p14:tracePt t="154976" x="4721225" y="5981700"/>
          <p14:tracePt t="154989" x="4727575" y="5991225"/>
          <p14:tracePt t="155007" x="4733925" y="6000750"/>
          <p14:tracePt t="155023" x="4746625" y="6007100"/>
          <p14:tracePt t="155041" x="4759325" y="6007100"/>
          <p14:tracePt t="155057" x="4768850" y="6007100"/>
          <p14:tracePt t="155073" x="4778375" y="6016625"/>
          <p14:tracePt t="155091" x="4813300" y="6038850"/>
          <p14:tracePt t="155107" x="4857750" y="6051550"/>
          <p14:tracePt t="155124" x="4921250" y="6064250"/>
          <p14:tracePt t="155139" x="4959350" y="6070600"/>
          <p14:tracePt t="155156" x="5003800" y="6070600"/>
          <p14:tracePt t="155173" x="5048250" y="6076950"/>
          <p14:tracePt t="155191" x="5111750" y="6089650"/>
          <p14:tracePt t="155207" x="5156200" y="6102350"/>
          <p14:tracePt t="155224" x="5216525" y="6108700"/>
          <p14:tracePt t="155240" x="5314950" y="6115050"/>
          <p14:tracePt t="155257" x="5359400" y="6115050"/>
          <p14:tracePt t="155273" x="5410200" y="6115050"/>
          <p14:tracePt t="155289" x="5495925" y="6115050"/>
          <p14:tracePt t="155306" x="5556250" y="6115050"/>
          <p14:tracePt t="155324" x="5616575" y="6105525"/>
          <p14:tracePt t="155341" x="5680075" y="6105525"/>
          <p14:tracePt t="155357" x="5721350" y="6105525"/>
          <p14:tracePt t="155374" x="5775325" y="6105525"/>
          <p14:tracePt t="155390" x="5883275" y="6099175"/>
          <p14:tracePt t="155407" x="5965825" y="6099175"/>
          <p14:tracePt t="155423" x="6038850" y="6099175"/>
          <p14:tracePt t="155440" x="6124575" y="6099175"/>
          <p14:tracePt t="155457" x="6181725" y="6099175"/>
          <p14:tracePt t="155474" x="6286500" y="6099175"/>
          <p14:tracePt t="155491" x="6346825" y="6099175"/>
          <p14:tracePt t="155507" x="6381750" y="6099175"/>
          <p14:tracePt t="155524" x="6429375" y="6099175"/>
          <p14:tracePt t="155540" x="6457950" y="6099175"/>
          <p14:tracePt t="155557" x="6496050" y="6080125"/>
          <p14:tracePt t="155573" x="6562725" y="6061075"/>
          <p14:tracePt t="155590" x="6607175" y="6054725"/>
          <p14:tracePt t="155607" x="6651625" y="6048375"/>
          <p14:tracePt t="155624" x="6699250" y="6042025"/>
          <p14:tracePt t="155641" x="6727825" y="6035675"/>
          <p14:tracePt t="155657" x="6743700" y="6035675"/>
          <p14:tracePt t="155674" x="6765925" y="6035675"/>
          <p14:tracePt t="155689" x="6775450" y="6035675"/>
          <p14:tracePt t="155945" x="6772275" y="6035675"/>
          <p14:tracePt t="155953" x="6769100" y="6038850"/>
          <p14:tracePt t="155959" x="6756400" y="6042025"/>
          <p14:tracePt t="155974" x="6718300" y="6054725"/>
          <p14:tracePt t="155989" x="6667500" y="6064250"/>
          <p14:tracePt t="156007" x="6600825" y="6076950"/>
          <p14:tracePt t="156023" x="6416675" y="6086475"/>
          <p14:tracePt t="156039" x="6289675" y="6096000"/>
          <p14:tracePt t="156057" x="6130925" y="6096000"/>
          <p14:tracePt t="156074" x="5867400" y="6096000"/>
          <p14:tracePt t="156090" x="5730875" y="6096000"/>
          <p14:tracePt t="156107" x="5613400" y="6096000"/>
          <p14:tracePt t="156123" x="5451475" y="6096000"/>
          <p14:tracePt t="156139" x="5372100" y="6096000"/>
          <p14:tracePt t="156157" x="5308600" y="6096000"/>
          <p14:tracePt t="156174" x="5238750" y="6096000"/>
          <p14:tracePt t="156190" x="5187950" y="6096000"/>
          <p14:tracePt t="156207" x="5143500" y="6096000"/>
          <p14:tracePt t="156223" x="5095875" y="6092825"/>
          <p14:tracePt t="156239" x="5057775" y="6092825"/>
          <p14:tracePt t="156257" x="5035550" y="6080125"/>
          <p14:tracePt t="156274" x="4994275" y="6073775"/>
          <p14:tracePt t="156290" x="4972050" y="6073775"/>
          <p14:tracePt t="156307" x="4943475" y="6073775"/>
          <p14:tracePt t="156324" x="4918075" y="6073775"/>
          <p14:tracePt t="156340" x="4902200" y="6073775"/>
          <p14:tracePt t="156357" x="4892675" y="6073775"/>
          <p14:tracePt t="156373" x="4876800" y="6073775"/>
          <p14:tracePt t="156389" x="4867275" y="6073775"/>
          <p14:tracePt t="156407" x="4851400" y="6073775"/>
          <p14:tracePt t="156424" x="4848225" y="6073775"/>
          <p14:tracePt t="156481" x="4854575" y="6073775"/>
          <p14:tracePt t="156488" x="4864100" y="6073775"/>
          <p14:tracePt t="156495" x="4867275" y="6073775"/>
          <p14:tracePt t="156507" x="4873625" y="6073775"/>
          <p14:tracePt t="156524" x="4892675" y="6073775"/>
          <p14:tracePt t="156539" x="4924425" y="6073775"/>
          <p14:tracePt t="156557" x="4959350" y="6073775"/>
          <p14:tracePt t="156573" x="5029200" y="6067425"/>
          <p14:tracePt t="156590" x="5076825" y="6054725"/>
          <p14:tracePt t="156607" x="5121275" y="6048375"/>
          <p14:tracePt t="156624" x="5184775" y="6048375"/>
          <p14:tracePt t="156640" x="5219700" y="6048375"/>
          <p14:tracePt t="156656" x="5264150" y="6048375"/>
          <p14:tracePt t="156673" x="5343525" y="6048375"/>
          <p14:tracePt t="156689" x="5400675" y="6048375"/>
          <p14:tracePt t="156707" x="5445125" y="6048375"/>
          <p14:tracePt t="156724" x="5508625" y="6048375"/>
          <p14:tracePt t="156740" x="5537200" y="6048375"/>
          <p14:tracePt t="156756" x="5565775" y="6048375"/>
          <p14:tracePt t="156773" x="5613400" y="6051550"/>
          <p14:tracePt t="156789" x="5645150" y="6061075"/>
          <p14:tracePt t="156806" x="5689600" y="6067425"/>
          <p14:tracePt t="156823" x="5746750" y="6073775"/>
          <p14:tracePt t="156839" x="5765800" y="6073775"/>
          <p14:tracePt t="156858" x="5807075" y="6073775"/>
          <p14:tracePt t="156873" x="5822950" y="6073775"/>
          <p14:tracePt t="156890" x="5832475" y="6073775"/>
          <p14:tracePt t="156907" x="5842000" y="6073775"/>
          <p14:tracePt t="156923" x="5864225" y="6073775"/>
          <p14:tracePt t="156939" x="5873750" y="6073775"/>
          <p14:tracePt t="156957" x="5883275" y="6073775"/>
          <p14:tracePt t="156973" x="5902325" y="6073775"/>
          <p14:tracePt t="156989" x="5911850" y="6073775"/>
          <p14:tracePt t="157008" x="5927725" y="6073775"/>
          <p14:tracePt t="157058" x="5930900" y="6073775"/>
          <p14:tracePt t="157065" x="5937250" y="6073775"/>
          <p14:tracePt t="157073" x="5940425" y="6073775"/>
          <p14:tracePt t="157089" x="5956300" y="6080125"/>
          <p14:tracePt t="157107" x="5972175" y="6086475"/>
          <p14:tracePt t="157123" x="5988050" y="6089650"/>
          <p14:tracePt t="157140" x="6000750" y="6089650"/>
          <p14:tracePt t="157158" x="6016625" y="6096000"/>
          <p14:tracePt t="157174" x="6016625" y="6105525"/>
          <p14:tracePt t="157190" x="6022975" y="6105525"/>
          <p14:tracePt t="157801" x="6045200" y="6108700"/>
          <p14:tracePt t="157808" x="6064250" y="6108700"/>
          <p14:tracePt t="157824" x="6115050" y="6108700"/>
          <p14:tracePt t="157840" x="6169025" y="6108700"/>
          <p14:tracePt t="157857" x="6257925" y="6099175"/>
          <p14:tracePt t="157874" x="6318250" y="6092825"/>
          <p14:tracePt t="157889" x="6378575" y="6086475"/>
          <p14:tracePt t="157922" x="6540500" y="6076950"/>
          <p14:tracePt t="157957" x="6645275" y="6076950"/>
          <p14:tracePt t="157974" x="6667500" y="6076950"/>
          <p14:tracePt t="157990" x="6689725" y="6076950"/>
          <p14:tracePt t="158007" x="6721475" y="6076950"/>
          <p14:tracePt t="158023" x="6753225" y="6076950"/>
          <p14:tracePt t="158040" x="6781800" y="6076950"/>
          <p14:tracePt t="158057" x="6819900" y="6076950"/>
          <p14:tracePt t="158072" x="6835775" y="6076950"/>
          <p14:tracePt t="158089" x="6851650" y="6076950"/>
          <p14:tracePt t="158106" x="6867525" y="6076950"/>
          <p14:tracePt t="158123" x="6870700" y="6076950"/>
          <p14:tracePt t="158140" x="6877050" y="6076950"/>
          <p14:tracePt t="158157" x="6886575" y="6076950"/>
          <p14:tracePt t="158173" x="6902450" y="6076950"/>
          <p14:tracePt t="158272" x="6905625" y="6076950"/>
          <p14:tracePt t="158279" x="6911975" y="6076950"/>
          <p14:tracePt t="158290" x="6915150" y="6076950"/>
          <p14:tracePt t="158307" x="6931025" y="6076950"/>
          <p14:tracePt t="158323" x="6940550" y="6076950"/>
          <p14:tracePt t="158340" x="6946900" y="6076950"/>
          <p14:tracePt t="163352" x="6943725" y="6067425"/>
          <p14:tracePt t="163359" x="6931025" y="6061075"/>
          <p14:tracePt t="163373" x="6877050" y="6042025"/>
          <p14:tracePt t="163389" x="6756400" y="6007100"/>
          <p14:tracePt t="163406" x="6559550" y="5988050"/>
          <p14:tracePt t="163423" x="6156325" y="5988050"/>
          <p14:tracePt t="163456" x="5311775" y="6048375"/>
          <p14:tracePt t="163490" x="4000500" y="6130925"/>
          <p14:tracePt t="163510" x="3257550" y="6184900"/>
          <p14:tracePt t="163525" x="2797175" y="6226175"/>
          <p14:tracePt t="163541" x="2355850" y="6276975"/>
          <p14:tracePt t="163557" x="1762125" y="6350000"/>
          <p14:tracePt t="163574" x="1428750" y="6410325"/>
          <p14:tracePt t="163590" x="1136650" y="6451600"/>
          <p14:tracePt t="163606" x="927100" y="6499225"/>
          <p14:tracePt t="163694" x="400050" y="6467475"/>
          <p14:tracePt t="163706" x="387350" y="6448425"/>
          <p14:tracePt t="163723" x="361950" y="6365875"/>
          <p14:tracePt t="163739" x="342900" y="6327775"/>
          <p14:tracePt t="163757" x="330200" y="6289675"/>
          <p14:tracePt t="163773" x="311150" y="6248400"/>
          <p14:tracePt t="163790" x="301625" y="6238875"/>
          <p14:tracePt t="163806" x="285750" y="6229350"/>
          <p14:tracePt t="163822" x="276225" y="6213475"/>
          <p14:tracePt t="163858" x="269875" y="6213475"/>
          <p14:tracePt t="163872" x="260350" y="6213475"/>
          <p14:tracePt t="163889" x="250825" y="6213475"/>
          <p14:tracePt t="163907" x="238125" y="6213475"/>
          <p14:tracePt t="163923" x="225425" y="6219825"/>
          <p14:tracePt t="163939" x="225425" y="6229350"/>
          <p14:tracePt t="163956" x="222250" y="6238875"/>
          <p14:tracePt t="163972" x="222250" y="6261100"/>
          <p14:tracePt t="163989" x="222250" y="6270625"/>
          <p14:tracePt t="164006" x="222250" y="6273800"/>
          <p14:tracePt t="164022" x="215900" y="6273800"/>
          <p14:tracePt t="164059" x="215900" y="6280150"/>
          <p14:tracePt t="164066" x="215900" y="6283325"/>
          <p14:tracePt t="164073" x="215900" y="6289675"/>
          <p14:tracePt t="164090" x="215900" y="6299200"/>
          <p14:tracePt t="164106" x="219075" y="6308725"/>
          <p14:tracePt t="164108" x="222250" y="6311900"/>
          <p14:tracePt t="164122" x="266700" y="6337300"/>
          <p14:tracePt t="164139" x="333375" y="6375400"/>
          <p14:tracePt t="164155" x="400050" y="6397625"/>
          <p14:tracePt t="164172" x="469900" y="6410325"/>
          <p14:tracePt t="164189" x="501650" y="6416675"/>
          <p14:tracePt t="164207" x="527050" y="6416675"/>
          <p14:tracePt t="164223" x="536575" y="6416675"/>
          <p14:tracePt t="164239" x="546100" y="6416675"/>
          <p14:tracePt t="164256" x="568325" y="6416675"/>
          <p14:tracePt t="164272" x="577850" y="6416675"/>
          <p14:tracePt t="164289" x="587375" y="6416675"/>
          <p14:tracePt t="164307" x="603250" y="6416675"/>
          <p14:tracePt t="164323" x="615950" y="6416675"/>
          <p14:tracePt t="164340" x="625475" y="6416675"/>
          <p14:tracePt t="164357" x="641350" y="6416675"/>
          <p14:tracePt t="164373" x="647700" y="6416675"/>
          <p14:tracePt t="164389" x="657225" y="6416675"/>
          <p14:tracePt t="164406" x="676275" y="6416675"/>
          <p14:tracePt t="164422" x="685800" y="6416675"/>
          <p14:tracePt t="164439" x="695325" y="6416675"/>
          <p14:tracePt t="164456" x="701675" y="6416675"/>
          <p14:tracePt t="164535" x="704850" y="6416675"/>
          <p14:tracePt t="165036" x="736600" y="6423025"/>
          <p14:tracePt t="165043" x="793750" y="6423025"/>
          <p14:tracePt t="165057" x="898525" y="6416675"/>
          <p14:tracePt t="165073" x="1006475" y="6400800"/>
          <p14:tracePt t="165089" x="1127125" y="6365875"/>
          <p14:tracePt t="165106" x="1352550" y="6292850"/>
          <p14:tracePt t="165122" x="1495425" y="6257925"/>
          <p14:tracePt t="165156" x="1812925" y="6197600"/>
          <p14:tracePt t="165189" x="1955800" y="6197600"/>
          <p14:tracePt t="165205" x="2041525" y="6197600"/>
          <p14:tracePt t="165222" x="2085975" y="6200775"/>
          <p14:tracePt t="165239" x="2124075" y="6213475"/>
          <p14:tracePt t="165256" x="2178050" y="6219825"/>
          <p14:tracePt t="165272" x="2206625" y="6219825"/>
          <p14:tracePt t="165289" x="2228850" y="6219825"/>
          <p14:tracePt t="165306" x="2270125" y="6226175"/>
          <p14:tracePt t="165322" x="2295525" y="6238875"/>
          <p14:tracePt t="165339" x="2314575" y="6238875"/>
          <p14:tracePt t="165356" x="2371725" y="6238875"/>
          <p14:tracePt t="165373" x="2432050" y="6251575"/>
          <p14:tracePt t="165389" x="2492375" y="6251575"/>
          <p14:tracePt t="165405" x="2565400" y="6264275"/>
          <p14:tracePt t="165422" x="2609850" y="6276975"/>
          <p14:tracePt t="165439" x="2641600" y="6289675"/>
          <p14:tracePt t="165456" x="2682875" y="6311900"/>
          <p14:tracePt t="165473" x="2714625" y="6318250"/>
          <p14:tracePt t="165490" x="2743200" y="6330950"/>
          <p14:tracePt t="165506" x="2794000" y="6343650"/>
          <p14:tracePt t="165522" x="2822575" y="6356350"/>
          <p14:tracePt t="165539" x="2860675" y="6369050"/>
          <p14:tracePt t="165556" x="2889250" y="6378575"/>
          <p14:tracePt t="165573" x="2905125" y="6384925"/>
          <p14:tracePt t="165590" x="2914650" y="6384925"/>
          <p14:tracePt t="165606" x="2917825" y="6384925"/>
          <p14:tracePt t="165721" x="2911475" y="6384925"/>
          <p14:tracePt t="165728" x="2908300" y="6384925"/>
          <p14:tracePt t="165740" x="2901950" y="6384925"/>
          <p14:tracePt t="165756" x="2876550" y="6384925"/>
          <p14:tracePt t="165773" x="2867025" y="6384925"/>
          <p14:tracePt t="165789" x="2857500" y="6384925"/>
          <p14:tracePt t="165805" x="2838450" y="6384925"/>
          <p14:tracePt t="165822" x="2832100" y="6384925"/>
          <p14:tracePt t="166127" x="2835275" y="6384925"/>
          <p14:tracePt t="166134" x="2844800" y="6384925"/>
          <p14:tracePt t="166212" x="2847975" y="6384925"/>
          <p14:tracePt t="166219" x="2854325" y="6388100"/>
          <p14:tracePt t="166226" x="2857500" y="6394450"/>
          <p14:tracePt t="166240" x="2863850" y="6394450"/>
          <p14:tracePt t="166256" x="2870200" y="6394450"/>
          <p14:tracePt t="166306" x="2873375" y="6394450"/>
          <p14:tracePt t="166313" x="2879725" y="6394450"/>
          <p14:tracePt t="166322" x="2882900" y="6394450"/>
          <p14:tracePt t="166339" x="2901950" y="6394450"/>
          <p14:tracePt t="166355" x="2914650" y="6394450"/>
          <p14:tracePt t="166372" x="2927350" y="6394450"/>
          <p14:tracePt t="166390" x="2978150" y="6413500"/>
          <p14:tracePt t="166406" x="3016250" y="6419850"/>
          <p14:tracePt t="166423" x="3035300" y="6419850"/>
          <p14:tracePt t="166440" x="3079750" y="6429375"/>
          <p14:tracePt t="166456" x="3089275" y="6438900"/>
          <p14:tracePt t="166473" x="3098800" y="6451600"/>
          <p14:tracePt t="166489" x="3117850" y="6470650"/>
          <p14:tracePt t="166505" x="3127375" y="6477000"/>
          <p14:tracePt t="166522" x="3136900" y="6486525"/>
          <p14:tracePt t="166539" x="3152775" y="6489700"/>
          <p14:tracePt t="166556" x="3168650" y="6489700"/>
          <p14:tracePt t="166573" x="3178175" y="6489700"/>
          <p14:tracePt t="166590" x="3194050" y="6489700"/>
          <p14:tracePt t="166606" x="3203575" y="6489700"/>
          <p14:tracePt t="166622" x="3222625" y="6489700"/>
          <p14:tracePt t="166639" x="3279775" y="6502400"/>
          <p14:tracePt t="166655" x="3333750" y="6524625"/>
          <p14:tracePt t="166672" x="3429000" y="6530975"/>
          <p14:tracePt t="166690" x="3594100" y="6540500"/>
          <p14:tracePt t="166706" x="3730625" y="6540500"/>
          <p14:tracePt t="166723" x="3857625" y="6540500"/>
          <p14:tracePt t="166740" x="4032250" y="6546850"/>
          <p14:tracePt t="166755" x="4146550" y="6556375"/>
          <p14:tracePt t="166771" x="4244975" y="6572250"/>
          <p14:tracePt t="166789" x="4375150" y="6578600"/>
          <p14:tracePt t="166805" x="4476750" y="6578600"/>
          <p14:tracePt t="166823" x="4594225" y="6578600"/>
          <p14:tracePt t="166839" x="4705350" y="6559550"/>
          <p14:tracePt t="166856" x="4768850" y="6546850"/>
          <p14:tracePt t="166873" x="4835525" y="6518275"/>
          <p14:tracePt t="166889" x="4927600" y="6489700"/>
          <p14:tracePt t="166905" x="4972050" y="6477000"/>
          <p14:tracePt t="166921" x="5010150" y="6477000"/>
          <p14:tracePt t="166939" x="5051425" y="6477000"/>
          <p14:tracePt t="166955" x="5080000" y="6477000"/>
          <p14:tracePt t="166972" x="5095875" y="6477000"/>
          <p14:tracePt t="166989" x="5108575" y="6477000"/>
          <p14:tracePt t="167006" x="5124450" y="6477000"/>
          <p14:tracePt t="170643" x="5156200" y="6480175"/>
          <p14:tracePt t="170650" x="5203825" y="6480175"/>
          <p14:tracePt t="170657" x="5248275" y="6480175"/>
          <p14:tracePt t="170672" x="5387975" y="6486525"/>
          <p14:tracePt t="170688" x="5502275" y="6486525"/>
          <p14:tracePt t="170705" x="5619750" y="6486525"/>
          <p14:tracePt t="170738" x="5895975" y="6483350"/>
          <p14:tracePt t="170772" x="6137275" y="6442075"/>
          <p14:tracePt t="170789" x="6245225" y="6426200"/>
          <p14:tracePt t="170806" x="6378575" y="6394450"/>
          <p14:tracePt t="170821" x="6442075" y="6378575"/>
          <p14:tracePt t="170838" x="6505575" y="6365875"/>
          <p14:tracePt t="170856" x="6569075" y="6346825"/>
          <p14:tracePt t="170872" x="6607175" y="6327775"/>
          <p14:tracePt t="170889" x="6638925" y="6315075"/>
          <p14:tracePt t="170906" x="6657975" y="6299200"/>
          <p14:tracePt t="170922" x="6667500" y="6289675"/>
          <p14:tracePt t="170938" x="6686550" y="6273800"/>
          <p14:tracePt t="170955" x="6699250" y="6267450"/>
          <p14:tracePt t="170971" x="6708775" y="6267450"/>
          <p14:tracePt t="170988" x="6718300" y="6267450"/>
          <p14:tracePt t="171006" x="6740525" y="6267450"/>
          <p14:tracePt t="171022" x="6750050" y="6267450"/>
          <p14:tracePt t="171039" x="6759575" y="6267450"/>
          <p14:tracePt t="171056" x="6769100" y="6267450"/>
          <p14:tracePt t="171128" x="6765925" y="6267450"/>
          <p14:tracePt t="171134" x="6762750" y="6267450"/>
          <p14:tracePt t="171142" x="6756400" y="6267450"/>
          <p14:tracePt t="171155" x="6746875" y="6270625"/>
          <p14:tracePt t="171172" x="6737350" y="6286500"/>
          <p14:tracePt t="171188" x="6721475" y="6296025"/>
          <p14:tracePt t="171205" x="6708775" y="6311900"/>
          <p14:tracePt t="171222" x="6699250" y="6315075"/>
          <p14:tracePt t="171238" x="6686550" y="6330950"/>
          <p14:tracePt t="171255" x="6667500" y="6337300"/>
          <p14:tracePt t="171272" x="6657975" y="6346825"/>
          <p14:tracePt t="171289" x="6648450" y="6346825"/>
          <p14:tracePt t="171305" x="6632575" y="6350000"/>
          <p14:tracePt t="171322" x="6616700" y="6356350"/>
          <p14:tracePt t="171338" x="6616700" y="6365875"/>
          <p14:tracePt t="171355" x="6616700" y="6372225"/>
          <p14:tracePt t="171371" x="6616700" y="6381750"/>
          <p14:tracePt t="171388" x="6607175" y="6384925"/>
          <p14:tracePt t="171405" x="6594475" y="6394450"/>
          <p14:tracePt t="171422" x="6584950" y="6394450"/>
          <p14:tracePt t="171439" x="6569075" y="6394450"/>
          <p14:tracePt t="171456" x="6553200" y="6394450"/>
          <p14:tracePt t="171472" x="6543675" y="6394450"/>
          <p14:tracePt t="171488" x="6540500" y="6394450"/>
          <p14:tracePt t="171550" x="6534150" y="6394450"/>
          <p14:tracePt t="171572" x="6534150" y="6400800"/>
          <p14:tracePt t="171620" x="6524625" y="6407150"/>
          <p14:tracePt t="171627" x="6518275" y="6407150"/>
          <p14:tracePt t="171638" x="6515100" y="6407150"/>
          <p14:tracePt t="171655" x="6492875" y="6410325"/>
          <p14:tracePt t="171671" x="6442075" y="6410325"/>
          <p14:tracePt t="171689" x="6372225" y="6410325"/>
          <p14:tracePt t="171705" x="6232525" y="6410325"/>
          <p14:tracePt t="171722" x="6140450" y="6410325"/>
          <p14:tracePt t="171739" x="6054725" y="6426200"/>
          <p14:tracePt t="171756" x="5924550" y="6442075"/>
          <p14:tracePt t="171772" x="5807075" y="6448425"/>
          <p14:tracePt t="171789" x="5657850" y="6448425"/>
          <p14:tracePt t="171805" x="5518150" y="646747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285750" y="2786063"/>
          <a:ext cx="8643939" cy="3858019"/>
        </p:xfrm>
        <a:graphic>
          <a:graphicData uri="http://schemas.openxmlformats.org/drawingml/2006/table">
            <a:tbl>
              <a:tblPr/>
              <a:tblGrid>
                <a:gridCol w="1643057">
                  <a:extLst>
                    <a:ext uri="{9D8B030D-6E8A-4147-A177-3AD203B41FA5}">
                      <a16:colId xmlns:a16="http://schemas.microsoft.com/office/drawing/2014/main" val="20000"/>
                    </a:ext>
                  </a:extLst>
                </a:gridCol>
                <a:gridCol w="1071559">
                  <a:extLst>
                    <a:ext uri="{9D8B030D-6E8A-4147-A177-3AD203B41FA5}">
                      <a16:colId xmlns:a16="http://schemas.microsoft.com/office/drawing/2014/main" val="20001"/>
                    </a:ext>
                  </a:extLst>
                </a:gridCol>
                <a:gridCol w="1269210">
                  <a:extLst>
                    <a:ext uri="{9D8B030D-6E8A-4147-A177-3AD203B41FA5}">
                      <a16:colId xmlns:a16="http://schemas.microsoft.com/office/drawing/2014/main" val="20002"/>
                    </a:ext>
                  </a:extLst>
                </a:gridCol>
                <a:gridCol w="1153851">
                  <a:extLst>
                    <a:ext uri="{9D8B030D-6E8A-4147-A177-3AD203B41FA5}">
                      <a16:colId xmlns:a16="http://schemas.microsoft.com/office/drawing/2014/main" val="20003"/>
                    </a:ext>
                  </a:extLst>
                </a:gridCol>
                <a:gridCol w="1109170">
                  <a:extLst>
                    <a:ext uri="{9D8B030D-6E8A-4147-A177-3AD203B41FA5}">
                      <a16:colId xmlns:a16="http://schemas.microsoft.com/office/drawing/2014/main" val="20004"/>
                    </a:ext>
                  </a:extLst>
                </a:gridCol>
                <a:gridCol w="1186388">
                  <a:extLst>
                    <a:ext uri="{9D8B030D-6E8A-4147-A177-3AD203B41FA5}">
                      <a16:colId xmlns:a16="http://schemas.microsoft.com/office/drawing/2014/main" val="20005"/>
                    </a:ext>
                  </a:extLst>
                </a:gridCol>
                <a:gridCol w="1210704">
                  <a:extLst>
                    <a:ext uri="{9D8B030D-6E8A-4147-A177-3AD203B41FA5}">
                      <a16:colId xmlns:a16="http://schemas.microsoft.com/office/drawing/2014/main" val="20006"/>
                    </a:ext>
                  </a:extLst>
                </a:gridCol>
              </a:tblGrid>
              <a:tr h="444259">
                <a:tc gridSpan="7">
                  <a:txBody>
                    <a:bodyPr/>
                    <a:lstStyle/>
                    <a:p>
                      <a:pPr algn="ctr">
                        <a:spcAft>
                          <a:spcPts val="0"/>
                        </a:spcAft>
                      </a:pPr>
                      <a:r>
                        <a:rPr lang="fr-FR" sz="1600" b="1" dirty="0">
                          <a:latin typeface="Times New Roman"/>
                          <a:ea typeface="Times New Roman"/>
                          <a:cs typeface="Times New Roman"/>
                        </a:rPr>
                        <a:t>Caractères distinctifs des Caryophyllacées marocaines</a:t>
                      </a:r>
                      <a:endParaRPr lang="fr-FR" sz="1600" dirty="0">
                        <a:latin typeface="Times New Roman"/>
                        <a:ea typeface="Times New Roman"/>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87624">
                <a:tc>
                  <a:txBody>
                    <a:bodyPr/>
                    <a:lstStyle/>
                    <a:p>
                      <a:pPr algn="r">
                        <a:spcAft>
                          <a:spcPts val="0"/>
                        </a:spcAft>
                      </a:pPr>
                      <a:r>
                        <a:rPr lang="fr-FR" sz="1600" b="1" dirty="0">
                          <a:latin typeface="Times New Roman"/>
                          <a:ea typeface="Times New Roman"/>
                          <a:cs typeface="Times New Roman"/>
                        </a:rPr>
                        <a:t>Caractère</a:t>
                      </a:r>
                    </a:p>
                    <a:p>
                      <a:pPr>
                        <a:spcAft>
                          <a:spcPts val="0"/>
                        </a:spcAft>
                      </a:pPr>
                      <a:r>
                        <a:rPr lang="fr-FR" sz="1600" b="1" dirty="0" smtClean="0">
                          <a:latin typeface="Times New Roman"/>
                          <a:ea typeface="Times New Roman"/>
                          <a:cs typeface="Times New Roman"/>
                        </a:rPr>
                        <a:t>Sous-familles</a:t>
                      </a:r>
                      <a:endParaRPr lang="fr-FR" sz="1600" b="1" dirty="0">
                        <a:latin typeface="Times New Roman"/>
                        <a:ea typeface="Times New Roman"/>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Times New Roman"/>
                          <a:cs typeface="Times New Roman"/>
                        </a:rPr>
                        <a:t>Stipules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Times New Roman"/>
                          <a:cs typeface="Times New Roman"/>
                        </a:rPr>
                        <a:t>Feuilles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a:latin typeface="Times New Roman"/>
                          <a:ea typeface="Times New Roman"/>
                          <a:cs typeface="Times New Roman"/>
                        </a:rPr>
                        <a:t>Calice</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Times New Roman"/>
                          <a:cs typeface="Times New Roman"/>
                        </a:rPr>
                        <a:t>Corolle</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Times New Roman"/>
                          <a:cs typeface="Times New Roman"/>
                        </a:rPr>
                        <a:t>Fruit</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a:latin typeface="Times New Roman"/>
                          <a:ea typeface="Times New Roman"/>
                          <a:cs typeface="Times New Roman"/>
                        </a:rPr>
                        <a:t>Genres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75247">
                <a:tc>
                  <a:txBody>
                    <a:bodyPr/>
                    <a:lstStyle/>
                    <a:p>
                      <a:pPr algn="ctr">
                        <a:spcAft>
                          <a:spcPts val="0"/>
                        </a:spcAft>
                      </a:pPr>
                      <a:r>
                        <a:rPr lang="fr-FR" sz="1600" b="1" dirty="0" err="1">
                          <a:solidFill>
                            <a:srgbClr val="FF0000"/>
                          </a:solidFill>
                          <a:latin typeface="Times New Roman"/>
                          <a:ea typeface="Times New Roman"/>
                          <a:cs typeface="Times New Roman"/>
                        </a:rPr>
                        <a:t>Paronychioïdées</a:t>
                      </a:r>
                      <a:endParaRPr lang="fr-FR" sz="1600" b="1" dirty="0">
                        <a:solidFill>
                          <a:srgbClr val="FF0000"/>
                        </a:solidFill>
                        <a:latin typeface="Times New Roman"/>
                        <a:ea typeface="Times New Roman"/>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Présentes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Opposées ou parfois alternes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S libres ou peu soudés à la base</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Présente parfois absente</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err="1">
                          <a:latin typeface="Times New Roman"/>
                          <a:ea typeface="Times New Roman"/>
                          <a:cs typeface="Times New Roman"/>
                        </a:rPr>
                        <a:t>Svt</a:t>
                      </a:r>
                      <a:r>
                        <a:rPr lang="fr-FR" sz="1600" dirty="0">
                          <a:latin typeface="Times New Roman"/>
                          <a:ea typeface="Times New Roman"/>
                          <a:cs typeface="Times New Roman"/>
                        </a:rPr>
                        <a:t> Akène (ou capsule)</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b="1" i="1" dirty="0" err="1">
                          <a:latin typeface="Times New Roman"/>
                          <a:ea typeface="Times New Roman"/>
                          <a:cs typeface="Times New Roman"/>
                        </a:rPr>
                        <a:t>Paronychia</a:t>
                      </a:r>
                      <a:r>
                        <a:rPr lang="fr-FR" sz="1600" b="1" i="1" dirty="0">
                          <a:latin typeface="Times New Roman"/>
                          <a:ea typeface="Times New Roman"/>
                          <a:cs typeface="Times New Roman"/>
                        </a:rPr>
                        <a:t>, </a:t>
                      </a:r>
                      <a:r>
                        <a:rPr lang="fr-FR" sz="1600" b="1" i="1" dirty="0" err="1">
                          <a:latin typeface="Times New Roman"/>
                          <a:ea typeface="Times New Roman"/>
                          <a:cs typeface="Times New Roman"/>
                        </a:rPr>
                        <a:t>Spergularia</a:t>
                      </a:r>
                      <a:r>
                        <a:rPr lang="fr-FR" sz="1600" b="1" i="1" dirty="0">
                          <a:latin typeface="Times New Roman"/>
                          <a:ea typeface="Times New Roman"/>
                          <a:cs typeface="Times New Roman"/>
                        </a:rPr>
                        <a:t>,</a:t>
                      </a:r>
                      <a:endParaRPr lang="fr-FR" sz="1600" b="1" dirty="0">
                        <a:latin typeface="Times New Roman"/>
                        <a:ea typeface="Times New Roman"/>
                        <a:cs typeface="Times New Roman"/>
                      </a:endParaRPr>
                    </a:p>
                    <a:p>
                      <a:pPr>
                        <a:spcAft>
                          <a:spcPts val="0"/>
                        </a:spcAft>
                      </a:pPr>
                      <a:r>
                        <a:rPr lang="fr-FR" sz="1600" b="1" i="1" dirty="0">
                          <a:latin typeface="Times New Roman"/>
                          <a:ea typeface="Times New Roman"/>
                          <a:cs typeface="Times New Roman"/>
                        </a:rPr>
                        <a:t> </a:t>
                      </a:r>
                      <a:r>
                        <a:rPr lang="fr-FR" sz="1600" b="1" i="1" dirty="0" err="1">
                          <a:latin typeface="Times New Roman"/>
                          <a:ea typeface="Times New Roman"/>
                          <a:cs typeface="Times New Roman"/>
                        </a:rPr>
                        <a:t>Spergula</a:t>
                      </a:r>
                      <a:r>
                        <a:rPr lang="fr-FR" sz="1600" b="1" i="1" dirty="0">
                          <a:latin typeface="Times New Roman"/>
                          <a:ea typeface="Times New Roman"/>
                          <a:cs typeface="Times New Roman"/>
                        </a:rPr>
                        <a:t>, </a:t>
                      </a:r>
                      <a:r>
                        <a:rPr lang="fr-FR" sz="1600" b="1" i="1" dirty="0" err="1">
                          <a:latin typeface="Times New Roman"/>
                          <a:ea typeface="Times New Roman"/>
                          <a:cs typeface="Times New Roman"/>
                        </a:rPr>
                        <a:t>Illecebrum</a:t>
                      </a:r>
                      <a:endParaRPr lang="fr-FR" sz="1600" b="1" dirty="0">
                        <a:latin typeface="Times New Roman"/>
                        <a:ea typeface="Times New Roman"/>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75247">
                <a:tc>
                  <a:txBody>
                    <a:bodyPr/>
                    <a:lstStyle/>
                    <a:p>
                      <a:pPr algn="ctr">
                        <a:spcAft>
                          <a:spcPts val="0"/>
                        </a:spcAft>
                      </a:pPr>
                      <a:r>
                        <a:rPr lang="fr-FR" sz="1600" b="1" dirty="0" err="1">
                          <a:solidFill>
                            <a:srgbClr val="FF0000"/>
                          </a:solidFill>
                          <a:latin typeface="Times New Roman"/>
                          <a:ea typeface="Times New Roman"/>
                          <a:cs typeface="Times New Roman"/>
                        </a:rPr>
                        <a:t>Alsinoïdées</a:t>
                      </a:r>
                      <a:endParaRPr lang="fr-FR" sz="1600" b="1" dirty="0">
                        <a:solidFill>
                          <a:srgbClr val="FF0000"/>
                        </a:solidFill>
                        <a:latin typeface="Times New Roman"/>
                        <a:ea typeface="Times New Roman"/>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Absentes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Opposées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S libres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Présente</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Capsule</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b="1" i="1" dirty="0">
                          <a:latin typeface="Times New Roman"/>
                          <a:ea typeface="Times New Roman"/>
                          <a:cs typeface="Times New Roman"/>
                        </a:rPr>
                        <a:t>Cerastium, </a:t>
                      </a:r>
                      <a:r>
                        <a:rPr lang="fr-FR" sz="1600" b="1" i="1" dirty="0" err="1">
                          <a:latin typeface="Times New Roman"/>
                          <a:ea typeface="Times New Roman"/>
                          <a:cs typeface="Times New Roman"/>
                        </a:rPr>
                        <a:t>Stellaria</a:t>
                      </a:r>
                      <a:r>
                        <a:rPr lang="fr-FR" sz="1600" b="1" i="1" dirty="0">
                          <a:latin typeface="Times New Roman"/>
                          <a:ea typeface="Times New Roman"/>
                          <a:cs typeface="Times New Roman"/>
                        </a:rPr>
                        <a:t>,</a:t>
                      </a:r>
                      <a:endParaRPr lang="fr-FR" sz="1600" b="1" dirty="0">
                        <a:latin typeface="Times New Roman"/>
                        <a:ea typeface="Times New Roman"/>
                        <a:cs typeface="Times New Roman"/>
                      </a:endParaRPr>
                    </a:p>
                    <a:p>
                      <a:pPr>
                        <a:spcAft>
                          <a:spcPts val="0"/>
                        </a:spcAft>
                      </a:pPr>
                      <a:r>
                        <a:rPr lang="fr-FR" sz="1600" b="1" i="1" dirty="0">
                          <a:latin typeface="Times New Roman"/>
                          <a:ea typeface="Times New Roman"/>
                          <a:cs typeface="Times New Roman"/>
                        </a:rPr>
                        <a:t> Sagina, </a:t>
                      </a:r>
                      <a:r>
                        <a:rPr lang="fr-FR" sz="1600" b="1" i="1" dirty="0" err="1">
                          <a:latin typeface="Times New Roman"/>
                          <a:ea typeface="Times New Roman"/>
                          <a:cs typeface="Times New Roman"/>
                        </a:rPr>
                        <a:t>Buffonia</a:t>
                      </a:r>
                      <a:endParaRPr lang="fr-FR" sz="1600" b="1" dirty="0">
                        <a:latin typeface="Times New Roman"/>
                        <a:ea typeface="Times New Roman"/>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75247">
                <a:tc>
                  <a:txBody>
                    <a:bodyPr/>
                    <a:lstStyle/>
                    <a:p>
                      <a:pPr algn="ctr">
                        <a:spcAft>
                          <a:spcPts val="0"/>
                        </a:spcAft>
                      </a:pPr>
                      <a:r>
                        <a:rPr lang="fr-FR" sz="1600" b="1" dirty="0" err="1">
                          <a:solidFill>
                            <a:srgbClr val="FF0000"/>
                          </a:solidFill>
                          <a:latin typeface="Times New Roman"/>
                          <a:ea typeface="Times New Roman"/>
                          <a:cs typeface="Times New Roman"/>
                        </a:rPr>
                        <a:t>Silenoïdées</a:t>
                      </a:r>
                      <a:endParaRPr lang="fr-FR" sz="1600" b="1" dirty="0">
                        <a:solidFill>
                          <a:srgbClr val="FF0000"/>
                        </a:solidFill>
                        <a:latin typeface="Times New Roman"/>
                        <a:ea typeface="Times New Roman"/>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Absentes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Opposées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S soudés en tube</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Présente (P </a:t>
                      </a:r>
                      <a:r>
                        <a:rPr lang="fr-FR" sz="1600" dirty="0" err="1">
                          <a:latin typeface="Times New Roman"/>
                          <a:ea typeface="Times New Roman"/>
                          <a:cs typeface="Times New Roman"/>
                        </a:rPr>
                        <a:t>svt</a:t>
                      </a:r>
                      <a:r>
                        <a:rPr lang="fr-FR" sz="1600" dirty="0">
                          <a:latin typeface="Times New Roman"/>
                          <a:ea typeface="Times New Roman"/>
                          <a:cs typeface="Times New Roman"/>
                        </a:rPr>
                        <a:t> ligulé)</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Capsule</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b="1" i="1" dirty="0" err="1">
                          <a:solidFill>
                            <a:srgbClr val="FF0000"/>
                          </a:solidFill>
                          <a:latin typeface="Times New Roman"/>
                          <a:ea typeface="Times New Roman"/>
                          <a:cs typeface="Times New Roman"/>
                        </a:rPr>
                        <a:t>Silene</a:t>
                      </a:r>
                      <a:r>
                        <a:rPr lang="fr-FR" sz="1600" b="1" i="1" dirty="0">
                          <a:latin typeface="Times New Roman"/>
                          <a:ea typeface="Times New Roman"/>
                          <a:cs typeface="Times New Roman"/>
                        </a:rPr>
                        <a:t>, </a:t>
                      </a:r>
                      <a:r>
                        <a:rPr lang="fr-FR" sz="1600" b="1" i="1" dirty="0" err="1">
                          <a:solidFill>
                            <a:srgbClr val="FF0000"/>
                          </a:solidFill>
                          <a:latin typeface="Times New Roman"/>
                          <a:ea typeface="Times New Roman"/>
                          <a:cs typeface="Times New Roman"/>
                        </a:rPr>
                        <a:t>Dianthus</a:t>
                      </a:r>
                      <a:r>
                        <a:rPr lang="fr-FR" sz="1600" b="1" i="1" dirty="0">
                          <a:latin typeface="Times New Roman"/>
                          <a:ea typeface="Times New Roman"/>
                          <a:cs typeface="Times New Roman"/>
                        </a:rPr>
                        <a:t>,</a:t>
                      </a:r>
                      <a:endParaRPr lang="fr-FR" sz="1600" b="1" dirty="0">
                        <a:latin typeface="Times New Roman"/>
                        <a:ea typeface="Times New Roman"/>
                        <a:cs typeface="Times New Roman"/>
                      </a:endParaRPr>
                    </a:p>
                    <a:p>
                      <a:pPr>
                        <a:spcAft>
                          <a:spcPts val="0"/>
                        </a:spcAft>
                      </a:pPr>
                      <a:r>
                        <a:rPr lang="fr-FR" sz="1600" b="1" i="1" dirty="0">
                          <a:latin typeface="Times New Roman"/>
                          <a:ea typeface="Times New Roman"/>
                          <a:cs typeface="Times New Roman"/>
                        </a:rPr>
                        <a:t> Lychnis, Agrostemma</a:t>
                      </a:r>
                      <a:endParaRPr lang="fr-FR" sz="1600" b="1" dirty="0">
                        <a:latin typeface="Times New Roman"/>
                        <a:ea typeface="Times New Roman"/>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430" name="Rectangle 3"/>
          <p:cNvSpPr>
            <a:spLocks noChangeArrowheads="1"/>
          </p:cNvSpPr>
          <p:nvPr/>
        </p:nvSpPr>
        <p:spPr bwMode="auto">
          <a:xfrm>
            <a:off x="0" y="571500"/>
            <a:ext cx="9144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CH" altLang="fr-FR" sz="1800" dirty="0"/>
              <a:t>Les </a:t>
            </a:r>
            <a:r>
              <a:rPr lang="fr-CH" altLang="fr-FR" sz="1800" dirty="0">
                <a:solidFill>
                  <a:srgbClr val="FF0000"/>
                </a:solidFill>
              </a:rPr>
              <a:t>Caryophyllacées renferment des saponines </a:t>
            </a:r>
            <a:r>
              <a:rPr lang="fr-CH" altLang="fr-FR" sz="1800" dirty="0"/>
              <a:t>(glucosides moussants en présence de l’eau) dont certains sont toxiques. Les racines et les feuilles contiennent parfois des </a:t>
            </a:r>
            <a:r>
              <a:rPr lang="fr-CH" altLang="fr-FR" sz="1800" dirty="0">
                <a:solidFill>
                  <a:srgbClr val="FF0000"/>
                </a:solidFill>
              </a:rPr>
              <a:t>hétérosides</a:t>
            </a:r>
            <a:r>
              <a:rPr lang="fr-CH" altLang="fr-FR" sz="1800" dirty="0"/>
              <a:t> ou des </a:t>
            </a:r>
            <a:r>
              <a:rPr lang="fr-CH" altLang="fr-FR" sz="1800" dirty="0">
                <a:solidFill>
                  <a:srgbClr val="FF0000"/>
                </a:solidFill>
              </a:rPr>
              <a:t>alcaloïdes</a:t>
            </a:r>
            <a:r>
              <a:rPr lang="fr-CH" altLang="fr-FR" sz="1800" dirty="0"/>
              <a:t>.</a:t>
            </a:r>
            <a:endParaRPr lang="fr-FR" altLang="fr-FR" sz="1800" dirty="0"/>
          </a:p>
          <a:p>
            <a:pPr eaLnBrk="1" hangingPunct="1"/>
            <a:r>
              <a:rPr lang="fr-CH" altLang="fr-FR" sz="1800" dirty="0">
                <a:solidFill>
                  <a:srgbClr val="FF0000"/>
                </a:solidFill>
              </a:rPr>
              <a:t>Le 1/3 des espèces (68), dont 23 endémiques appartient au seul g. </a:t>
            </a:r>
            <a:r>
              <a:rPr lang="fr-CH" altLang="fr-FR" sz="1800" i="1" dirty="0" err="1">
                <a:solidFill>
                  <a:srgbClr val="FF0000"/>
                </a:solidFill>
              </a:rPr>
              <a:t>Silene</a:t>
            </a:r>
            <a:r>
              <a:rPr lang="fr-CH" altLang="fr-FR" sz="1800" dirty="0">
                <a:solidFill>
                  <a:srgbClr val="FF0000"/>
                </a:solidFill>
              </a:rPr>
              <a:t>,</a:t>
            </a:r>
            <a:r>
              <a:rPr lang="fr-CH" altLang="fr-FR" sz="1800" dirty="0"/>
              <a:t> qui est d’ailleurs le g. le plus important de la flore marocaine.</a:t>
            </a:r>
            <a:endParaRPr lang="fr-FR" altLang="fr-FR" sz="1800" dirty="0"/>
          </a:p>
          <a:p>
            <a:pPr eaLnBrk="1" hangingPunct="1"/>
            <a:r>
              <a:rPr lang="fr-CH" altLang="fr-FR" sz="1800" dirty="0"/>
              <a:t>Certains Caryophyllacées sont des </a:t>
            </a:r>
            <a:r>
              <a:rPr lang="fr-CH" altLang="fr-FR" sz="1800" dirty="0">
                <a:solidFill>
                  <a:srgbClr val="FF0000"/>
                </a:solidFill>
              </a:rPr>
              <a:t>plantes ornementales </a:t>
            </a:r>
            <a:r>
              <a:rPr lang="fr-CH" altLang="fr-FR" sz="1800" dirty="0"/>
              <a:t>très recherchées (</a:t>
            </a:r>
            <a:r>
              <a:rPr lang="fr-CH" altLang="fr-FR" sz="1800" i="1" dirty="0" err="1"/>
              <a:t>Dianthus</a:t>
            </a:r>
            <a:r>
              <a:rPr lang="fr-CH" altLang="fr-FR" sz="1800" dirty="0"/>
              <a:t>, Œillet, « </a:t>
            </a:r>
            <a:r>
              <a:rPr lang="fr-CH" altLang="fr-FR" sz="1800" dirty="0" err="1"/>
              <a:t>kronfel</a:t>
            </a:r>
            <a:r>
              <a:rPr lang="fr-CH" altLang="fr-FR" sz="1800" dirty="0"/>
              <a:t> », </a:t>
            </a:r>
            <a:r>
              <a:rPr lang="fr-CH" altLang="fr-FR" sz="1800" i="1" dirty="0" err="1"/>
              <a:t>Silene</a:t>
            </a:r>
            <a:r>
              <a:rPr lang="fr-CH" altLang="fr-FR" sz="1800" dirty="0"/>
              <a:t> </a:t>
            </a:r>
            <a:r>
              <a:rPr lang="fr-CH" altLang="fr-FR" sz="1800" i="1" dirty="0" err="1"/>
              <a:t>Stellaria</a:t>
            </a:r>
            <a:r>
              <a:rPr lang="fr-CH" altLang="fr-FR" sz="1800" i="1" dirty="0"/>
              <a:t>, </a:t>
            </a:r>
            <a:r>
              <a:rPr lang="fr-CH" altLang="fr-FR" sz="1800" i="1" dirty="0" err="1"/>
              <a:t>Paronychia</a:t>
            </a:r>
            <a:r>
              <a:rPr lang="fr-CH" altLang="fr-FR" sz="1800" i="1" dirty="0"/>
              <a:t>, </a:t>
            </a:r>
            <a:r>
              <a:rPr lang="fr-CH" altLang="fr-FR" sz="1800" i="1" dirty="0" err="1"/>
              <a:t>Saponaria</a:t>
            </a:r>
            <a:r>
              <a:rPr lang="fr-CH" altLang="fr-FR" sz="1800" i="1" dirty="0"/>
              <a:t>, …</a:t>
            </a:r>
            <a:r>
              <a:rPr lang="fr-CH" altLang="fr-FR" sz="1800" dirty="0"/>
              <a:t>).</a:t>
            </a:r>
            <a:endParaRPr lang="fr-FR" altLang="fr-FR" sz="1800" dirty="0"/>
          </a:p>
        </p:txBody>
      </p:sp>
      <p:sp>
        <p:nvSpPr>
          <p:cNvPr id="16431" name="Rectangle 3"/>
          <p:cNvSpPr>
            <a:spLocks noChangeArrowheads="1"/>
          </p:cNvSpPr>
          <p:nvPr/>
        </p:nvSpPr>
        <p:spPr bwMode="auto">
          <a:xfrm>
            <a:off x="3143250" y="0"/>
            <a:ext cx="2652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CH" altLang="fr-FR" i="1">
                <a:solidFill>
                  <a:srgbClr val="FF0000"/>
                </a:solidFill>
              </a:rPr>
              <a:t>Caryophyllaceae</a:t>
            </a:r>
            <a:endParaRPr lang="fr-FR" altLang="fr-FR">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3337"/>
    </mc:Choice>
    <mc:Fallback>
      <p:transition spd="slow" advTm="223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50" x="5540375" y="6397625"/>
          <p14:tracePt t="3057" x="5549900" y="6305550"/>
          <p14:tracePt t="3066" x="5549900" y="6216650"/>
          <p14:tracePt t="3079" x="5511800" y="5908675"/>
          <p14:tracePt t="3098" x="5416550" y="5581650"/>
          <p14:tracePt t="3102" x="5330825" y="5321300"/>
          <p14:tracePt t="3125" x="5013325" y="4673600"/>
          <p14:tracePt t="3146" x="4699000" y="4165600"/>
          <p14:tracePt t="3180" x="4464050" y="3813175"/>
          <p14:tracePt t="3714" x="4464050" y="3743325"/>
          <p14:tracePt t="3722" x="4464050" y="3663950"/>
          <p14:tracePt t="3734" x="4464050" y="3435350"/>
          <p14:tracePt t="3745" x="4454525" y="3308350"/>
          <p14:tracePt t="3763" x="4346575" y="2790825"/>
          <p14:tracePt t="3780" x="4267200" y="2466975"/>
          <p14:tracePt t="3795" x="4146550" y="2025650"/>
          <p14:tracePt t="3829" x="3822700" y="1377950"/>
          <p14:tracePt t="3863" x="3600450" y="1000125"/>
          <p14:tracePt t="3881" x="3549650" y="898525"/>
          <p14:tracePt t="3896" x="3514725" y="841375"/>
          <p14:tracePt t="3912" x="3476625" y="787400"/>
          <p14:tracePt t="3928" x="3444875" y="755650"/>
          <p14:tracePt t="3944" x="3419475" y="742950"/>
          <p14:tracePt t="3961" x="3387725" y="723900"/>
          <p14:tracePt t="4827" x="3387725" y="733425"/>
          <p14:tracePt t="4834" x="3387725" y="742950"/>
          <p14:tracePt t="4845" x="3384550" y="755650"/>
          <p14:tracePt t="4862" x="3359150" y="796925"/>
          <p14:tracePt t="4878" x="3327400" y="822325"/>
          <p14:tracePt t="4895" x="3302000" y="854075"/>
          <p14:tracePt t="4912" x="3235325" y="895350"/>
          <p14:tracePt t="4945" x="3114675" y="990600"/>
          <p14:tracePt t="4978" x="2892425" y="1133475"/>
          <p14:tracePt t="4995" x="2809875" y="1187450"/>
          <p14:tracePt t="5011" x="2689225" y="1270000"/>
          <p14:tracePt t="5028" x="2619375" y="1323975"/>
          <p14:tracePt t="5044" x="2549525" y="1371600"/>
          <p14:tracePt t="5061" x="2466975" y="1444625"/>
          <p14:tracePt t="5078" x="2419350" y="1479550"/>
          <p14:tracePt t="5095" x="2371725" y="1504950"/>
          <p14:tracePt t="5111" x="2311400" y="1552575"/>
          <p14:tracePt t="5128" x="2289175" y="1565275"/>
          <p14:tracePt t="5145" x="2257425" y="1574800"/>
          <p14:tracePt t="5162" x="2222500" y="1581150"/>
          <p14:tracePt t="5178" x="2193925" y="1581150"/>
          <p14:tracePt t="5195" x="2165350" y="1581150"/>
          <p14:tracePt t="5211" x="2117725" y="1577975"/>
          <p14:tracePt t="5227" x="2079625" y="1574800"/>
          <p14:tracePt t="5244" x="2051050" y="1574800"/>
          <p14:tracePt t="5261" x="2009775" y="1555750"/>
          <p14:tracePt t="5278" x="1984375" y="1543050"/>
          <p14:tracePt t="5294" x="1952625" y="1524000"/>
          <p14:tracePt t="5311" x="1895475" y="1498600"/>
          <p14:tracePt t="5328" x="1857375" y="1473200"/>
          <p14:tracePt t="5345" x="1809750" y="1441450"/>
          <p14:tracePt t="5361" x="1743075" y="1400175"/>
          <p14:tracePt t="5377" x="1704975" y="1374775"/>
          <p14:tracePt t="5395" x="1676400" y="1362075"/>
          <p14:tracePt t="5412" x="1631950" y="1346200"/>
          <p14:tracePt t="8879" x="1657350" y="1330325"/>
          <p14:tracePt t="8890" x="1685925" y="1308100"/>
          <p14:tracePt t="8898" x="1730375" y="1266825"/>
          <p14:tracePt t="8910" x="1816100" y="1171575"/>
          <p14:tracePt t="8928" x="1981200" y="971550"/>
          <p14:tracePt t="8944" x="2070100" y="844550"/>
          <p14:tracePt t="8961" x="2117725" y="765175"/>
          <p14:tracePt t="8994" x="2193925" y="638175"/>
          <p14:tracePt t="9028" x="2270125" y="552450"/>
          <p14:tracePt t="9044" x="2282825" y="523875"/>
          <p14:tracePt t="9060" x="2292350" y="514350"/>
          <p14:tracePt t="9078" x="2308225" y="498475"/>
          <p14:tracePt t="9094" x="2314575" y="488950"/>
          <p14:tracePt t="9128" x="2333625" y="482600"/>
          <p14:tracePt t="9145" x="2343150" y="482600"/>
          <p14:tracePt t="9161" x="2349500" y="482600"/>
          <p14:tracePt t="9221" x="2346325" y="482600"/>
          <p14:tracePt t="9229" x="2343150" y="482600"/>
          <p14:tracePt t="9245" x="2327275" y="482600"/>
          <p14:tracePt t="9261" x="2282825" y="485775"/>
          <p14:tracePt t="9278" x="2162175" y="514350"/>
          <p14:tracePt t="9294" x="2054225" y="539750"/>
          <p14:tracePt t="9311" x="1965325" y="565150"/>
          <p14:tracePt t="9327" x="1841500" y="603250"/>
          <p14:tracePt t="9344" x="1752600" y="635000"/>
          <p14:tracePt t="9361" x="1663700" y="676275"/>
          <p14:tracePt t="9378" x="1577975" y="717550"/>
          <p14:tracePt t="9394" x="1530350" y="752475"/>
          <p14:tracePt t="9411" x="1482725" y="777875"/>
          <p14:tracePt t="9428" x="1447800" y="809625"/>
          <p14:tracePt t="9444" x="1416050" y="822325"/>
          <p14:tracePt t="9460" x="1400175" y="831850"/>
          <p14:tracePt t="9477" x="1384300" y="854075"/>
          <p14:tracePt t="9494" x="1368425" y="863600"/>
          <p14:tracePt t="9511" x="1358900" y="873125"/>
          <p14:tracePt t="9528" x="1343025" y="882650"/>
          <p14:tracePt t="9544" x="1333500" y="882650"/>
          <p14:tracePt t="9561" x="1317625" y="882650"/>
          <p14:tracePt t="9577" x="1317625" y="889000"/>
          <p14:tracePt t="9611" x="1317625" y="892175"/>
          <p14:tracePt t="9628" x="1349375" y="904875"/>
          <p14:tracePt t="9644" x="1409700" y="904875"/>
          <p14:tracePt t="9661" x="1524000" y="904875"/>
          <p14:tracePt t="9678" x="1708150" y="904875"/>
          <p14:tracePt t="9695" x="1803400" y="892175"/>
          <p14:tracePt t="9711" x="1889125" y="885825"/>
          <p14:tracePt t="9728" x="1997075" y="869950"/>
          <p14:tracePt t="9744" x="2095500" y="854075"/>
          <p14:tracePt t="9761" x="2178050" y="838200"/>
          <p14:tracePt t="9778" x="2346325" y="806450"/>
          <p14:tracePt t="9794" x="2476500" y="787400"/>
          <p14:tracePt t="9811" x="2571750" y="771525"/>
          <p14:tracePt t="9827" x="2705100" y="749300"/>
          <p14:tracePt t="9844" x="2790825" y="723900"/>
          <p14:tracePt t="9860" x="2867025" y="711200"/>
          <p14:tracePt t="9878" x="2955925" y="688975"/>
          <p14:tracePt t="9894" x="3000375" y="688975"/>
          <p14:tracePt t="9910" x="3044825" y="688975"/>
          <p14:tracePt t="9927" x="3143250" y="682625"/>
          <p14:tracePt t="9944" x="3235325" y="673100"/>
          <p14:tracePt t="9961" x="3317875" y="673100"/>
          <p14:tracePt t="9978" x="3448050" y="673100"/>
          <p14:tracePt t="9994" x="3549650" y="673100"/>
          <p14:tracePt t="10011" x="3667125" y="673100"/>
          <p14:tracePt t="10027" x="3784600" y="673100"/>
          <p14:tracePt t="10044" x="3876675" y="673100"/>
          <p14:tracePt t="10061" x="3959225" y="673100"/>
          <p14:tracePt t="10078" x="4076700" y="673100"/>
          <p14:tracePt t="10094" x="4149725" y="685800"/>
          <p14:tracePt t="10111" x="4225925" y="701675"/>
          <p14:tracePt t="10128" x="4346575" y="723900"/>
          <p14:tracePt t="10144" x="4445000" y="749300"/>
          <p14:tracePt t="10161" x="4518025" y="755650"/>
          <p14:tracePt t="10178" x="4591050" y="768350"/>
          <p14:tracePt t="10194" x="4635500" y="774700"/>
          <p14:tracePt t="10211" x="4679950" y="774700"/>
          <p14:tracePt t="10228" x="4727575" y="781050"/>
          <p14:tracePt t="10244" x="4756150" y="781050"/>
          <p14:tracePt t="10261" x="4778375" y="781050"/>
          <p14:tracePt t="10277" x="4806950" y="781050"/>
          <p14:tracePt t="10294" x="4816475" y="781050"/>
          <p14:tracePt t="10327" x="4816475" y="771525"/>
          <p14:tracePt t="10344" x="4816475" y="765175"/>
          <p14:tracePt t="10362" x="4816475" y="746125"/>
          <p14:tracePt t="10378" x="4816475" y="739775"/>
          <p14:tracePt t="10394" x="4816475" y="730250"/>
          <p14:tracePt t="10410" x="4816475" y="727075"/>
          <p14:tracePt t="10428" x="4816475" y="711200"/>
          <p14:tracePt t="10444" x="4813300" y="695325"/>
          <p14:tracePt t="10461" x="4800600" y="685800"/>
          <p14:tracePt t="10477" x="4787900" y="676275"/>
          <p14:tracePt t="10511" x="4784725" y="666750"/>
          <p14:tracePt t="10527" x="4775200" y="660400"/>
          <p14:tracePt t="10544" x="4765675" y="644525"/>
          <p14:tracePt t="10560" x="4756150" y="641350"/>
          <p14:tracePt t="10578" x="4733925" y="625475"/>
          <p14:tracePt t="10594" x="4718050" y="619125"/>
          <p14:tracePt t="10612" x="4641850" y="593725"/>
          <p14:tracePt t="10628" x="4546600" y="577850"/>
          <p14:tracePt t="10644" x="4429125" y="577850"/>
          <p14:tracePt t="10661" x="4311650" y="577850"/>
          <p14:tracePt t="10677" x="4251325" y="577850"/>
          <p14:tracePt t="10694" x="4191000" y="587375"/>
          <p14:tracePt t="10711" x="4127500" y="603250"/>
          <p14:tracePt t="10727" x="4044950" y="615950"/>
          <p14:tracePt t="10745" x="3984625" y="622300"/>
          <p14:tracePt t="10762" x="3854450" y="638175"/>
          <p14:tracePt t="10778" x="3746500" y="647700"/>
          <p14:tracePt t="10794" x="3663950" y="660400"/>
          <p14:tracePt t="10811" x="3587750" y="688975"/>
          <p14:tracePt t="10828" x="3549650" y="701675"/>
          <p14:tracePt t="10844" x="3524250" y="714375"/>
          <p14:tracePt t="10861" x="3495675" y="736600"/>
          <p14:tracePt t="10877" x="3486150" y="746125"/>
          <p14:tracePt t="10895" x="3476625" y="755650"/>
          <p14:tracePt t="10911" x="3454400" y="771525"/>
          <p14:tracePt t="10928" x="3444875" y="787400"/>
          <p14:tracePt t="10944" x="3435350" y="796925"/>
          <p14:tracePt t="10961" x="3435350" y="815975"/>
          <p14:tracePt t="10977" x="3435350" y="844550"/>
          <p14:tracePt t="10994" x="3444875" y="866775"/>
          <p14:tracePt t="11011" x="3482975" y="904875"/>
          <p14:tracePt t="11028" x="3505200" y="923925"/>
          <p14:tracePt t="11045" x="3546475" y="949325"/>
          <p14:tracePt t="11062" x="3629025" y="990600"/>
          <p14:tracePt t="11077" x="3695700" y="1012825"/>
          <p14:tracePt t="11094" x="3762375" y="1044575"/>
          <p14:tracePt t="11111" x="3835400" y="1076325"/>
          <p14:tracePt t="11127" x="3883025" y="1104900"/>
          <p14:tracePt t="11144" x="3930650" y="1123950"/>
          <p14:tracePt t="11161" x="3997325" y="1155700"/>
          <p14:tracePt t="11178" x="4051300" y="1177925"/>
          <p14:tracePt t="11195" x="4095750" y="1190625"/>
          <p14:tracePt t="11212" x="4159250" y="1209675"/>
          <p14:tracePt t="11227" x="4197350" y="1216025"/>
          <p14:tracePt t="11244" x="4241800" y="1216025"/>
          <p14:tracePt t="11260" x="4302125" y="1216025"/>
          <p14:tracePt t="11277" x="4346575" y="1216025"/>
          <p14:tracePt t="11294" x="4384675" y="1216025"/>
          <p14:tracePt t="11310" x="4438650" y="1216025"/>
          <p14:tracePt t="11327" x="4467225" y="1216025"/>
          <p14:tracePt t="11344" x="4489450" y="1216025"/>
          <p14:tracePt t="11361" x="4530725" y="1216025"/>
          <p14:tracePt t="11377" x="4559300" y="1216025"/>
          <p14:tracePt t="11394" x="4587875" y="1216025"/>
          <p14:tracePt t="11410" x="4616450" y="1216025"/>
          <p14:tracePt t="11427" x="4638675" y="1209675"/>
          <p14:tracePt t="11444" x="4660900" y="1196975"/>
          <p14:tracePt t="11461" x="4702175" y="1177925"/>
          <p14:tracePt t="11478" x="4727575" y="1155700"/>
          <p14:tracePt t="11494" x="4749800" y="1139825"/>
          <p14:tracePt t="11511" x="4775200" y="1095375"/>
          <p14:tracePt t="11527" x="4784725" y="1079500"/>
          <p14:tracePt t="11544" x="4803775" y="1047750"/>
          <p14:tracePt t="11561" x="4819650" y="1022350"/>
          <p14:tracePt t="11578" x="4832350" y="990600"/>
          <p14:tracePt t="11594" x="4841875" y="968375"/>
          <p14:tracePt t="11611" x="4841875" y="927100"/>
          <p14:tracePt t="11628" x="4841875" y="904875"/>
          <p14:tracePt t="11644" x="4838700" y="876300"/>
          <p14:tracePt t="11661" x="4822825" y="841375"/>
          <p14:tracePt t="11677" x="4816475" y="809625"/>
          <p14:tracePt t="11694" x="4806950" y="800100"/>
          <p14:tracePt t="11711" x="4787900" y="787400"/>
          <p14:tracePt t="11727" x="4775200" y="755650"/>
          <p14:tracePt t="11744" x="4749800" y="733425"/>
          <p14:tracePt t="11761" x="4679950" y="660400"/>
          <p14:tracePt t="11777" x="4616450" y="606425"/>
          <p14:tracePt t="11794" x="4568825" y="565150"/>
          <p14:tracePt t="11811" x="4518025" y="520700"/>
          <p14:tracePt t="11827" x="4492625" y="508000"/>
          <p14:tracePt t="11845" x="4464050" y="495300"/>
          <p14:tracePt t="11861" x="4425950" y="473075"/>
          <p14:tracePt t="11877" x="4381500" y="466725"/>
          <p14:tracePt t="11894" x="4330700" y="466725"/>
          <p14:tracePt t="11911" x="4241800" y="460375"/>
          <p14:tracePt t="11927" x="4162425" y="460375"/>
          <p14:tracePt t="11944" x="4089400" y="469900"/>
          <p14:tracePt t="11961" x="4006850" y="498475"/>
          <p14:tracePt t="11978" x="3975100" y="511175"/>
          <p14:tracePt t="11994" x="3952875" y="520700"/>
          <p14:tracePt t="12011" x="3911600" y="533400"/>
          <p14:tracePt t="12027" x="3895725" y="536575"/>
          <p14:tracePt t="12044" x="3863975" y="549275"/>
          <p14:tracePt t="12060" x="3822700" y="574675"/>
          <p14:tracePt t="12077" x="3778250" y="587375"/>
          <p14:tracePt t="12094" x="3730625" y="600075"/>
          <p14:tracePt t="12111" x="3695700" y="625475"/>
          <p14:tracePt t="12128" x="3673475" y="635000"/>
          <p14:tracePt t="12145" x="3651250" y="644525"/>
          <p14:tracePt t="12161" x="3641725" y="644525"/>
          <p14:tracePt t="12177" x="3625850" y="650875"/>
          <p14:tracePt t="12194" x="3616325" y="650875"/>
          <p14:tracePt t="12210" x="3603625" y="660400"/>
          <p14:tracePt t="12227" x="3594100" y="660400"/>
          <p14:tracePt t="12245" x="3571875" y="676275"/>
          <p14:tracePt t="12260" x="3571875" y="685800"/>
          <p14:tracePt t="12278" x="3571875" y="692150"/>
          <p14:tracePt t="12282" x="3571875" y="695325"/>
          <p14:tracePt t="12294" x="3571875" y="701675"/>
          <p14:tracePt t="12310" x="3571875" y="717550"/>
          <p14:tracePt t="12327" x="3571875" y="730250"/>
          <p14:tracePt t="12344" x="3571875" y="739775"/>
          <p14:tracePt t="12360" x="3571875" y="755650"/>
          <p14:tracePt t="12378" x="3571875" y="765175"/>
          <p14:tracePt t="12396" x="3571875" y="784225"/>
          <p14:tracePt t="12427" x="3571875" y="790575"/>
          <p14:tracePt t="12444" x="3571875" y="796925"/>
          <p14:tracePt t="12461" x="3571875" y="800100"/>
          <p14:tracePt t="12481" x="3571875" y="806450"/>
          <p14:tracePt t="12503" x="3571875" y="809625"/>
          <p14:tracePt t="12511" x="3571875" y="815975"/>
          <p14:tracePt t="12528" x="3571875" y="828675"/>
          <p14:tracePt t="12545" x="3571875" y="841375"/>
          <p14:tracePt t="12561" x="3571875" y="844550"/>
          <p14:tracePt t="12577" x="3571875" y="850900"/>
          <p14:tracePt t="12595" x="3578225" y="850900"/>
          <p14:tracePt t="12610" x="3594100" y="850900"/>
          <p14:tracePt t="12627" x="3603625" y="850900"/>
          <p14:tracePt t="12645" x="3606800" y="850900"/>
          <p14:tracePt t="12661" x="3613150" y="850900"/>
          <p14:tracePt t="12717" x="3616325" y="850900"/>
          <p14:tracePt t="12723" x="3622675" y="850900"/>
          <p14:tracePt t="12731" x="3625850" y="850900"/>
          <p14:tracePt t="12744" x="3641725" y="860425"/>
          <p14:tracePt t="12760" x="3651250" y="863600"/>
          <p14:tracePt t="12777" x="3663950" y="863600"/>
          <p14:tracePt t="12810" x="3663950" y="876300"/>
          <p14:tracePt t="12818" x="3663950" y="879475"/>
          <p14:tracePt t="12827" x="3663950" y="885825"/>
          <p14:tracePt t="12844" x="3676650" y="898525"/>
          <p14:tracePt t="12860" x="3692525" y="911225"/>
          <p14:tracePt t="12877" x="3708400" y="927100"/>
          <p14:tracePt t="12894" x="3759200" y="949325"/>
          <p14:tracePt t="12911" x="3813175" y="965200"/>
          <p14:tracePt t="12927" x="3886200" y="977900"/>
          <p14:tracePt t="12944" x="4054475" y="1012825"/>
          <p14:tracePt t="12961" x="4146550" y="1012825"/>
          <p14:tracePt t="12977" x="4264025" y="1012825"/>
          <p14:tracePt t="12994" x="4479925" y="1012825"/>
          <p14:tracePt t="13010" x="4606925" y="1012825"/>
          <p14:tracePt t="13027" x="4768850" y="996950"/>
          <p14:tracePt t="13044" x="5035550" y="958850"/>
          <p14:tracePt t="13061" x="5219700" y="949325"/>
          <p14:tracePt t="13077" x="5410200" y="949325"/>
          <p14:tracePt t="13094" x="5664200" y="942975"/>
          <p14:tracePt t="13110" x="5835650" y="933450"/>
          <p14:tracePt t="13127" x="5953125" y="914400"/>
          <p14:tracePt t="13144" x="6076950" y="885825"/>
          <p14:tracePt t="13160" x="6130925" y="869950"/>
          <p14:tracePt t="13177" x="6188075" y="857250"/>
          <p14:tracePt t="13194" x="6251575" y="819150"/>
          <p14:tracePt t="13211" x="6299200" y="796925"/>
          <p14:tracePt t="13227" x="6321425" y="787400"/>
          <p14:tracePt t="13244" x="6359525" y="762000"/>
          <p14:tracePt t="13260" x="6369050" y="752475"/>
          <p14:tracePt t="13276" x="6378575" y="742950"/>
          <p14:tracePt t="13294" x="6384925" y="727075"/>
          <p14:tracePt t="13310" x="6384925" y="714375"/>
          <p14:tracePt t="13327" x="6384925" y="701675"/>
          <p14:tracePt t="13344" x="6381750" y="692150"/>
          <p14:tracePt t="13361" x="6372225" y="692150"/>
          <p14:tracePt t="13377" x="6362700" y="692150"/>
          <p14:tracePt t="13394" x="6327775" y="685800"/>
          <p14:tracePt t="13410" x="6292850" y="685800"/>
          <p14:tracePt t="13427" x="6248400" y="685800"/>
          <p14:tracePt t="13444" x="6184900" y="685800"/>
          <p14:tracePt t="13461" x="6149975" y="685800"/>
          <p14:tracePt t="13478" x="6127750" y="685800"/>
          <p14:tracePt t="13494" x="6092825" y="685800"/>
          <p14:tracePt t="13511" x="6070600" y="685800"/>
          <p14:tracePt t="13527" x="6051550" y="685800"/>
          <p14:tracePt t="13544" x="6000750" y="695325"/>
          <p14:tracePt t="13560" x="5962650" y="701675"/>
          <p14:tracePt t="13577" x="5940425" y="714375"/>
          <p14:tracePt t="13594" x="5899150" y="727075"/>
          <p14:tracePt t="13611" x="5876925" y="733425"/>
          <p14:tracePt t="13628" x="5848350" y="733425"/>
          <p14:tracePt t="13644" x="5813425" y="733425"/>
          <p14:tracePt t="13660" x="5784850" y="733425"/>
          <p14:tracePt t="13677" x="5756275" y="733425"/>
          <p14:tracePt t="13693" x="5702300" y="733425"/>
          <p14:tracePt t="13710" x="5664200" y="733425"/>
          <p14:tracePt t="13727" x="5641975" y="733425"/>
          <p14:tracePt t="13744" x="5588000" y="733425"/>
          <p14:tracePt t="13761" x="5549900" y="727075"/>
          <p14:tracePt t="13778" x="5514975" y="727075"/>
          <p14:tracePt t="13794" x="5451475" y="727075"/>
          <p14:tracePt t="13810" x="5407025" y="727075"/>
          <p14:tracePt t="13827" x="5372100" y="727075"/>
          <p14:tracePt t="13843" x="5343525" y="727075"/>
          <p14:tracePt t="13860" x="5334000" y="727075"/>
          <p14:tracePt t="13877" x="5318125" y="727075"/>
          <p14:tracePt t="13893" x="5305425" y="727075"/>
          <p14:tracePt t="13910" x="5295900" y="727075"/>
          <p14:tracePt t="13927" x="5286375" y="730250"/>
          <p14:tracePt t="13943" x="5264150" y="746125"/>
          <p14:tracePt t="13960" x="5254625" y="755650"/>
          <p14:tracePt t="13977" x="5245100" y="765175"/>
          <p14:tracePt t="13994" x="5235575" y="784225"/>
          <p14:tracePt t="14010" x="5235575" y="793750"/>
          <p14:tracePt t="14027" x="5229225" y="806450"/>
          <p14:tracePt t="14043" x="5213350" y="825500"/>
          <p14:tracePt t="14060" x="5210175" y="825500"/>
          <p14:tracePt t="14077" x="5203825" y="835025"/>
          <p14:tracePt t="14093" x="5203825" y="844550"/>
          <p14:tracePt t="14110" x="5203825" y="854075"/>
          <p14:tracePt t="14222" x="5203825" y="860425"/>
          <p14:tracePt t="14237" x="5207000" y="863600"/>
          <p14:tracePt t="14243" x="5229225" y="863600"/>
          <p14:tracePt t="14260" x="5283200" y="885825"/>
          <p14:tracePt t="14277" x="5375275" y="892175"/>
          <p14:tracePt t="14293" x="5495925" y="908050"/>
          <p14:tracePt t="14310" x="5559425" y="923925"/>
          <p14:tracePt t="14327" x="5645150" y="930275"/>
          <p14:tracePt t="14343" x="5759450" y="930275"/>
          <p14:tracePt t="14360" x="5845175" y="936625"/>
          <p14:tracePt t="14378" x="6029325" y="955675"/>
          <p14:tracePt t="14394" x="6156325" y="955675"/>
          <p14:tracePt t="14410" x="6248400" y="955675"/>
          <p14:tracePt t="14429" x="6318250" y="955675"/>
          <p14:tracePt t="14444" x="6350000" y="955675"/>
          <p14:tracePt t="14461" x="6378575" y="955675"/>
          <p14:tracePt t="14478" x="6410325" y="955675"/>
          <p14:tracePt t="14493" x="6426200" y="962025"/>
          <p14:tracePt t="14510" x="6435725" y="965200"/>
          <p14:tracePt t="14528" x="6451600" y="965200"/>
          <p14:tracePt t="14544" x="6461125" y="965200"/>
          <p14:tracePt t="14665" x="6454775" y="965200"/>
          <p14:tracePt t="14673" x="6451600" y="965200"/>
          <p14:tracePt t="14680" x="6445250" y="965200"/>
          <p14:tracePt t="14694" x="6435725" y="965200"/>
          <p14:tracePt t="14711" x="6426200" y="965200"/>
          <p14:tracePt t="14728" x="6403975" y="965200"/>
          <p14:tracePt t="14744" x="6394450" y="965200"/>
          <p14:tracePt t="14760" x="6384925" y="965200"/>
          <p14:tracePt t="14777" x="6365875" y="949325"/>
          <p14:tracePt t="14793" x="6356350" y="939800"/>
          <p14:tracePt t="14810" x="6346825" y="933450"/>
          <p14:tracePt t="14827" x="6330950" y="930275"/>
          <p14:tracePt t="14844" x="6315075" y="923925"/>
          <p14:tracePt t="14860" x="6305550" y="914400"/>
          <p14:tracePt t="14877" x="6296025" y="908050"/>
          <p14:tracePt t="14894" x="6296025" y="895350"/>
          <p14:tracePt t="14910" x="6296025" y="885825"/>
          <p14:tracePt t="14928" x="6296025" y="869950"/>
          <p14:tracePt t="14960" x="6296025" y="863600"/>
          <p14:tracePt t="15221" x="6330950" y="863600"/>
          <p14:tracePt t="15229" x="6365875" y="863600"/>
          <p14:tracePt t="15244" x="6451600" y="876300"/>
          <p14:tracePt t="15260" x="6534150" y="885825"/>
          <p14:tracePt t="15278" x="6680200" y="908050"/>
          <p14:tracePt t="15294" x="6784975" y="917575"/>
          <p14:tracePt t="15310" x="6883400" y="942975"/>
          <p14:tracePt t="15327" x="6981825" y="949325"/>
          <p14:tracePt t="15344" x="7048500" y="949325"/>
          <p14:tracePt t="15360" x="7108825" y="949325"/>
          <p14:tracePt t="15377" x="7194550" y="949325"/>
          <p14:tracePt t="15394" x="7254875" y="949325"/>
          <p14:tracePt t="15411" x="7308850" y="949325"/>
          <p14:tracePt t="15428" x="7391400" y="949325"/>
          <p14:tracePt t="15444" x="7445375" y="946150"/>
          <p14:tracePt t="15460" x="7496175" y="939800"/>
          <p14:tracePt t="15477" x="7550150" y="939800"/>
          <p14:tracePt t="15494" x="7572375" y="939800"/>
          <p14:tracePt t="15510" x="7604125" y="939800"/>
          <p14:tracePt t="15527" x="7623175" y="939800"/>
          <p14:tracePt t="15544" x="7645400" y="939800"/>
          <p14:tracePt t="15561" x="7667625" y="939800"/>
          <p14:tracePt t="15578" x="7693025" y="939800"/>
          <p14:tracePt t="15594" x="7708900" y="939800"/>
          <p14:tracePt t="15610" x="7718425" y="939800"/>
          <p14:tracePt t="15627" x="7734300" y="939800"/>
          <p14:tracePt t="15643" x="7743825" y="939800"/>
          <p14:tracePt t="15660" x="7766050" y="939800"/>
          <p14:tracePt t="15677" x="7785100" y="939800"/>
          <p14:tracePt t="15694" x="7794625" y="939800"/>
          <p14:tracePt t="15711" x="7816850" y="939800"/>
          <p14:tracePt t="15727" x="7829550" y="939800"/>
          <p14:tracePt t="15744" x="7842250" y="939800"/>
          <p14:tracePt t="15760" x="7851775" y="939800"/>
          <p14:tracePt t="15777" x="7864475" y="939800"/>
          <p14:tracePt t="15793" x="7870825" y="939800"/>
          <p14:tracePt t="15811" x="7880350" y="939800"/>
          <p14:tracePt t="16298" x="7889875" y="939800"/>
          <p14:tracePt t="16305" x="7908925" y="939800"/>
          <p14:tracePt t="16312" x="7927975" y="939800"/>
          <p14:tracePt t="16327" x="7978775" y="939800"/>
          <p14:tracePt t="16343" x="8039100" y="939800"/>
          <p14:tracePt t="16362" x="8108950" y="939800"/>
          <p14:tracePt t="16378" x="8147050" y="939800"/>
          <p14:tracePt t="16410" x="8197850" y="939800"/>
          <p14:tracePt t="16443" x="8258175" y="939800"/>
          <p14:tracePt t="16461" x="8321675" y="939800"/>
          <p14:tracePt t="16477" x="8356600" y="939800"/>
          <p14:tracePt t="16494" x="8394700" y="939800"/>
          <p14:tracePt t="16512" x="8435975" y="939800"/>
          <p14:tracePt t="16527" x="8451850" y="939800"/>
          <p14:tracePt t="16544" x="8464550" y="939800"/>
          <p14:tracePt t="16561" x="8486775" y="939800"/>
          <p14:tracePt t="16577" x="8502650" y="939800"/>
          <p14:tracePt t="16593" x="8521700" y="933450"/>
          <p14:tracePt t="16610" x="8553450" y="927100"/>
          <p14:tracePt t="16627" x="8610600" y="914400"/>
          <p14:tracePt t="16644" x="8639175" y="914400"/>
          <p14:tracePt t="16661" x="8686800" y="914400"/>
          <p14:tracePt t="16677" x="8702675" y="914400"/>
          <p14:tracePt t="16694" x="8718550" y="914400"/>
          <p14:tracePt t="16710" x="8731250" y="914400"/>
          <p14:tracePt t="16727" x="8772525" y="914400"/>
          <p14:tracePt t="16743" x="8788400" y="914400"/>
          <p14:tracePt t="16760" x="8797925" y="914400"/>
          <p14:tracePt t="16777" x="8816975" y="914400"/>
          <p14:tracePt t="16793" x="8826500" y="914400"/>
          <p14:tracePt t="16811" x="8842375" y="914400"/>
          <p14:tracePt t="16827" x="8851900" y="914400"/>
          <p14:tracePt t="16843" x="8867775" y="914400"/>
          <p14:tracePt t="16846" x="8870950" y="914400"/>
          <p14:tracePt t="16861" x="8880475" y="914400"/>
          <p14:tracePt t="16877" x="8886825" y="914400"/>
          <p14:tracePt t="17440" x="8877300" y="914400"/>
          <p14:tracePt t="17447" x="8861425" y="908050"/>
          <p14:tracePt t="17461" x="8836025" y="898525"/>
          <p14:tracePt t="17477" x="8813800" y="879475"/>
          <p14:tracePt t="17493" x="8782050" y="866775"/>
          <p14:tracePt t="17510" x="8763000" y="866775"/>
          <p14:tracePt t="17544" x="8737600" y="866775"/>
          <p14:tracePt t="17577" x="8712200" y="863600"/>
          <p14:tracePt t="17594" x="8689975" y="857250"/>
          <p14:tracePt t="17611" x="8670925" y="857250"/>
          <p14:tracePt t="17627" x="8661400" y="857250"/>
          <p14:tracePt t="17643" x="8645525" y="857250"/>
          <p14:tracePt t="17660" x="8629650" y="857250"/>
          <p14:tracePt t="17676" x="8616950" y="857250"/>
          <p14:tracePt t="17694" x="8594725" y="857250"/>
          <p14:tracePt t="17710" x="8553450" y="857250"/>
          <p14:tracePt t="17727" x="8509000" y="857250"/>
          <p14:tracePt t="17744" x="8464550" y="857250"/>
          <p14:tracePt t="17760" x="8404225" y="860425"/>
          <p14:tracePt t="17776" x="8382000" y="860425"/>
          <p14:tracePt t="17794" x="8350250" y="873125"/>
          <p14:tracePt t="17809" x="8334375" y="876300"/>
          <p14:tracePt t="17826" x="8324850" y="889000"/>
          <p14:tracePt t="17844" x="8315325" y="889000"/>
          <p14:tracePt t="17861" x="8296275" y="898525"/>
          <p14:tracePt t="17877" x="8274050" y="908050"/>
          <p14:tracePt t="17881" x="8261350" y="914400"/>
          <p14:tracePt t="17894" x="8258175" y="920750"/>
          <p14:tracePt t="17910" x="8229600" y="933450"/>
          <p14:tracePt t="17926" x="8220075" y="933450"/>
          <p14:tracePt t="17944" x="8210550" y="942975"/>
          <p14:tracePt t="17960" x="8191500" y="942975"/>
          <p14:tracePt t="17977" x="8181975" y="942975"/>
          <p14:tracePt t="17994" x="8172450" y="942975"/>
          <p14:tracePt t="18010" x="8156575" y="942975"/>
          <p14:tracePt t="18027" x="8140700" y="942975"/>
          <p14:tracePt t="18044" x="8131175" y="942975"/>
          <p14:tracePt t="18059" x="8118475" y="942975"/>
          <p14:tracePt t="18076" x="8105775" y="942975"/>
          <p14:tracePt t="18094" x="8093075" y="942975"/>
          <p14:tracePt t="18110" x="8077200" y="942975"/>
          <p14:tracePt t="18127" x="8067675" y="936625"/>
          <p14:tracePt t="18145" x="8048625" y="923925"/>
          <p14:tracePt t="18160" x="8035925" y="914400"/>
          <p14:tracePt t="18177" x="8026400" y="908050"/>
          <p14:tracePt t="18193" x="8016875" y="898525"/>
          <p14:tracePt t="18210" x="8016875" y="882650"/>
          <p14:tracePt t="18226" x="8016875" y="873125"/>
          <p14:tracePt t="18244" x="8016875" y="863600"/>
          <p14:tracePt t="18260" x="8016875" y="854075"/>
          <p14:tracePt t="18277" x="8016875" y="844550"/>
          <p14:tracePt t="18293" x="8016875" y="828675"/>
          <p14:tracePt t="18310" x="8016875" y="819150"/>
          <p14:tracePt t="18343" x="8016875" y="812800"/>
          <p14:tracePt t="18359" x="8013700" y="809625"/>
          <p14:tracePt t="18377" x="8007350" y="803275"/>
          <p14:tracePt t="18394" x="7994650" y="793750"/>
          <p14:tracePt t="18410" x="7981950" y="784225"/>
          <p14:tracePt t="18427" x="7978775" y="784225"/>
          <p14:tracePt t="18466" x="7972425" y="784225"/>
          <p14:tracePt t="18476" x="7969250" y="784225"/>
          <p14:tracePt t="18493" x="7953375" y="777875"/>
          <p14:tracePt t="18509" x="7937500" y="777875"/>
          <p14:tracePt t="18526" x="7927975" y="777875"/>
          <p14:tracePt t="18544" x="7915275" y="774700"/>
          <p14:tracePt t="18560" x="7899400" y="774700"/>
          <p14:tracePt t="18577" x="7889875" y="774700"/>
          <p14:tracePt t="18594" x="7874000" y="774700"/>
          <p14:tracePt t="18609" x="7864475" y="774700"/>
          <p14:tracePt t="18626" x="7848600" y="774700"/>
          <p14:tracePt t="18645" x="7829550" y="774700"/>
          <p14:tracePt t="18660" x="7800975" y="774700"/>
          <p14:tracePt t="18677" x="7778750" y="774700"/>
          <p14:tracePt t="18694" x="7737475" y="774700"/>
          <p14:tracePt t="18710" x="7727950" y="774700"/>
          <p14:tracePt t="18727" x="7718425" y="774700"/>
          <p14:tracePt t="18744" x="7702550" y="774700"/>
          <p14:tracePt t="18759" x="7689850" y="774700"/>
          <p14:tracePt t="18776" x="7683500" y="774700"/>
          <p14:tracePt t="18816" x="7677150" y="774700"/>
          <p14:tracePt t="18830" x="7673975" y="774700"/>
          <p14:tracePt t="18844" x="7673975" y="781050"/>
          <p14:tracePt t="18860" x="7667625" y="781050"/>
          <p14:tracePt t="18879" x="7667625" y="790575"/>
          <p14:tracePt t="18952" x="7664450" y="790575"/>
          <p14:tracePt t="18961" x="7658100" y="790575"/>
          <p14:tracePt t="18977" x="7654925" y="790575"/>
          <p14:tracePt t="18993" x="7645400" y="790575"/>
          <p14:tracePt t="19015" x="7639050" y="790575"/>
          <p14:tracePt t="19026" x="7639050" y="796925"/>
          <p14:tracePt t="19044" x="7623175" y="806450"/>
          <p14:tracePt t="19060" x="7613650" y="806450"/>
          <p14:tracePt t="19076" x="7604125" y="809625"/>
          <p14:tracePt t="25652" x="7575550" y="809625"/>
          <p14:tracePt t="25661" x="7518400" y="809625"/>
          <p14:tracePt t="25676" x="7356475" y="809625"/>
          <p14:tracePt t="25694" x="7127875" y="828675"/>
          <p14:tracePt t="25712" x="6997700" y="844550"/>
          <p14:tracePt t="25726" x="6880225" y="860425"/>
          <p14:tracePt t="25759" x="6623050" y="936625"/>
          <p14:tracePt t="25794" x="6330950" y="1031875"/>
          <p14:tracePt t="25810" x="6251575" y="1069975"/>
          <p14:tracePt t="25826" x="6197600" y="1098550"/>
          <p14:tracePt t="25843" x="6108700" y="1149350"/>
          <p14:tracePt t="25859" x="6070600" y="1174750"/>
          <p14:tracePt t="25876" x="6022975" y="1206500"/>
          <p14:tracePt t="25893" x="5965825" y="1254125"/>
          <p14:tracePt t="25909" x="5930900" y="1292225"/>
          <p14:tracePt t="25926" x="5899150" y="1317625"/>
          <p14:tracePt t="25943" x="5873750" y="1362075"/>
          <p14:tracePt t="25959" x="5870575" y="1371600"/>
          <p14:tracePt t="25976" x="5870575" y="1381125"/>
          <p14:tracePt t="25993" x="5930900" y="1425575"/>
          <p14:tracePt t="26009" x="5994400" y="1438275"/>
          <p14:tracePt t="26026" x="6045200" y="1450975"/>
          <p14:tracePt t="26043" x="6149975" y="1450975"/>
          <p14:tracePt t="26059" x="6245225" y="1450975"/>
          <p14:tracePt t="26076" x="6327775" y="1447800"/>
          <p14:tracePt t="26093" x="6470650" y="1422400"/>
          <p14:tracePt t="26109" x="6581775" y="1397000"/>
          <p14:tracePt t="26126" x="6689725" y="1355725"/>
          <p14:tracePt t="26143" x="6816725" y="1308100"/>
          <p14:tracePt t="26159" x="6886575" y="1279525"/>
          <p14:tracePt t="26175" x="6953250" y="1247775"/>
          <p14:tracePt t="26193" x="7038975" y="1196975"/>
          <p14:tracePt t="26209" x="7086600" y="1171575"/>
          <p14:tracePt t="26226" x="7112000" y="1133475"/>
          <p14:tracePt t="26243" x="7156450" y="1073150"/>
          <p14:tracePt t="26259" x="7169150" y="1047750"/>
          <p14:tracePt t="26276" x="7181850" y="1025525"/>
          <p14:tracePt t="26292" x="7181850" y="1006475"/>
          <p14:tracePt t="26309" x="7178675" y="993775"/>
          <p14:tracePt t="26327" x="7169150" y="984250"/>
          <p14:tracePt t="26344" x="7150100" y="965200"/>
          <p14:tracePt t="26359" x="7118350" y="952500"/>
          <p14:tracePt t="26377" x="7096125" y="946150"/>
          <p14:tracePt t="26393" x="7054850" y="946150"/>
          <p14:tracePt t="26409" x="7032625" y="946150"/>
          <p14:tracePt t="26425" x="7004050" y="946150"/>
          <p14:tracePt t="26443" x="6950075" y="946150"/>
          <p14:tracePt t="26459" x="6918325" y="946150"/>
          <p14:tracePt t="26476" x="6883400" y="946150"/>
          <p14:tracePt t="26493" x="6835775" y="955675"/>
          <p14:tracePt t="26510" x="6810375" y="974725"/>
          <p14:tracePt t="26526" x="6788150" y="987425"/>
          <p14:tracePt t="26543" x="6731000" y="1003300"/>
          <p14:tracePt t="26559" x="6686550" y="1016000"/>
          <p14:tracePt t="26576" x="6638925" y="1038225"/>
          <p14:tracePt t="26592" x="6575425" y="1057275"/>
          <p14:tracePt t="26609" x="6537325" y="1057275"/>
          <p14:tracePt t="26627" x="6508750" y="1057275"/>
          <p14:tracePt t="26643" x="6480175" y="1063625"/>
          <p14:tracePt t="26659" x="6467475" y="1063625"/>
          <p14:tracePt t="26676" x="6457950" y="1063625"/>
          <p14:tracePt t="26692" x="6442075" y="1063625"/>
          <p14:tracePt t="26709" x="6432550" y="1063625"/>
          <p14:tracePt t="26726" x="6416675" y="1063625"/>
          <p14:tracePt t="26742" x="6403975" y="1063625"/>
          <p14:tracePt t="26759" x="6391275" y="1063625"/>
          <p14:tracePt t="26776" x="6381750" y="1063625"/>
          <p14:tracePt t="26793" x="6381750" y="1050925"/>
          <p14:tracePt t="26809" x="6381750" y="1035050"/>
          <p14:tracePt t="26826" x="6381750" y="1025525"/>
          <p14:tracePt t="26842" x="6381750" y="1012825"/>
          <p14:tracePt t="26859" x="6384925" y="1000125"/>
          <p14:tracePt t="26875" x="6384925" y="996950"/>
          <p14:tracePt t="26892" x="6391275" y="981075"/>
          <p14:tracePt t="26909" x="6394450" y="981075"/>
          <p14:tracePt t="26926" x="6394450" y="974725"/>
          <p14:tracePt t="26943" x="6400800" y="974725"/>
          <p14:tracePt t="27051" x="6397625" y="974725"/>
          <p14:tracePt t="27058" x="6394450" y="974725"/>
          <p14:tracePt t="27077" x="6384925" y="974725"/>
          <p14:tracePt t="27093" x="6356350" y="974725"/>
          <p14:tracePt t="27109" x="6334125" y="974725"/>
          <p14:tracePt t="27125" x="6292850" y="974725"/>
          <p14:tracePt t="27143" x="6229350" y="974725"/>
          <p14:tracePt t="27159" x="6200775" y="974725"/>
          <p14:tracePt t="27176" x="6169025" y="977900"/>
          <p14:tracePt t="27192" x="6111875" y="1006475"/>
          <p14:tracePt t="27209" x="6073775" y="1019175"/>
          <p14:tracePt t="27227" x="6029325" y="1031875"/>
          <p14:tracePt t="27243" x="5965825" y="1050925"/>
          <p14:tracePt t="27259" x="5940425" y="1066800"/>
          <p14:tracePt t="27276" x="5911850" y="1079500"/>
          <p14:tracePt t="27292" x="5867400" y="1098550"/>
          <p14:tracePt t="27308" x="5857875" y="1108075"/>
          <p14:tracePt t="27326" x="5848350" y="1123950"/>
          <p14:tracePt t="27342" x="5835650" y="1136650"/>
          <p14:tracePt t="27359" x="5819775" y="1136650"/>
          <p14:tracePt t="27377" x="5813425" y="1136650"/>
          <p14:tracePt t="27393" x="5826125" y="1136650"/>
          <p14:tracePt t="27750" x="5794375" y="1146175"/>
          <p14:tracePt t="27757" x="5734050" y="1162050"/>
          <p14:tracePt t="27777" x="5534025" y="1196975"/>
          <p14:tracePt t="27793" x="5346700" y="1244600"/>
          <p14:tracePt t="27810" x="5172075" y="1270000"/>
          <p14:tracePt t="27825" x="4965700" y="1317625"/>
          <p14:tracePt t="27858" x="4489450" y="1412875"/>
          <p14:tracePt t="27894" x="4127500" y="1457325"/>
          <p14:tracePt t="27911" x="3987800" y="1473200"/>
          <p14:tracePt t="27927" x="3797300" y="1517650"/>
          <p14:tracePt t="27943" x="3622675" y="1543050"/>
          <p14:tracePt t="27959" x="3448050" y="1571625"/>
          <p14:tracePt t="27976" x="3257550" y="1622425"/>
          <p14:tracePt t="27992" x="3162300" y="1647825"/>
          <p14:tracePt t="28008" x="3095625" y="1663700"/>
          <p14:tracePt t="28026" x="3032125" y="1689100"/>
          <p14:tracePt t="28043" x="3003550" y="1701800"/>
          <p14:tracePt t="28059" x="2978150" y="1704975"/>
          <p14:tracePt t="28077" x="2959100" y="1704975"/>
          <p14:tracePt t="28093" x="2949575" y="1704975"/>
          <p14:tracePt t="30125" x="2959100" y="1733550"/>
          <p14:tracePt t="30131" x="2971800" y="1762125"/>
          <p14:tracePt t="30142" x="2981325" y="1800225"/>
          <p14:tracePt t="30175" x="3016250" y="1927225"/>
          <p14:tracePt t="30210" x="3006725" y="1978025"/>
          <p14:tracePt t="30226" x="2990850" y="1984375"/>
          <p14:tracePt t="30242" x="2962275" y="1981200"/>
          <p14:tracePt t="30259" x="2886075" y="1924050"/>
          <p14:tracePt t="30275" x="2825750" y="1873250"/>
          <p14:tracePt t="30291" x="2720975" y="1803400"/>
          <p14:tracePt t="30309" x="2571750" y="1631950"/>
          <p14:tracePt t="30325" x="2470150" y="1508125"/>
          <p14:tracePt t="30342" x="2397125" y="1422400"/>
          <p14:tracePt t="30359" x="2257425" y="1285875"/>
          <p14:tracePt t="30375" x="2174875" y="1200150"/>
          <p14:tracePt t="30392" x="2101850" y="1136650"/>
          <p14:tracePt t="30409" x="2038350" y="1063625"/>
          <p14:tracePt t="30425" x="2012950" y="1031875"/>
          <p14:tracePt t="30442" x="1987550" y="1006475"/>
          <p14:tracePt t="30459" x="1946275" y="984250"/>
          <p14:tracePt t="30475" x="1914525" y="971550"/>
          <p14:tracePt t="30492" x="1876425" y="958850"/>
          <p14:tracePt t="30509" x="1822450" y="939800"/>
          <p14:tracePt t="30525" x="1790700" y="933450"/>
          <p14:tracePt t="30542" x="1768475" y="933450"/>
          <p14:tracePt t="30559" x="1730375" y="933450"/>
          <p14:tracePt t="30575" x="1717675" y="939800"/>
          <p14:tracePt t="30593" x="1708150" y="949325"/>
          <p14:tracePt t="30609" x="1692275" y="984250"/>
          <p14:tracePt t="30626" x="1676400" y="1009650"/>
          <p14:tracePt t="30643" x="1657350" y="1031875"/>
          <p14:tracePt t="30658" x="1612900" y="1076325"/>
          <p14:tracePt t="30675" x="1593850" y="1101725"/>
          <p14:tracePt t="30692" x="1574800" y="1130300"/>
          <p14:tracePt t="30708" x="1533525" y="1162050"/>
          <p14:tracePt t="30725" x="1508125" y="1187450"/>
          <p14:tracePt t="30742" x="1476375" y="1212850"/>
          <p14:tracePt t="30759" x="1431925" y="1250950"/>
          <p14:tracePt t="30776" x="1409700" y="1260475"/>
          <p14:tracePt t="30792" x="1387475" y="1273175"/>
          <p14:tracePt t="30808" x="1336675" y="1298575"/>
          <p14:tracePt t="30825" x="1298575" y="1311275"/>
          <p14:tracePt t="30842" x="1276350" y="1320800"/>
          <p14:tracePt t="30858" x="1235075" y="1327150"/>
          <p14:tracePt t="30875" x="1209675" y="1339850"/>
          <p14:tracePt t="30892" x="1181100" y="1346200"/>
          <p14:tracePt t="30909" x="1146175" y="1346200"/>
          <p14:tracePt t="30926" x="1104900" y="1346200"/>
          <p14:tracePt t="30942" x="1073150" y="1346200"/>
          <p14:tracePt t="30958" x="1041400" y="1346200"/>
          <p14:tracePt t="30975" x="1012825" y="1343025"/>
          <p14:tracePt t="30992" x="993775" y="1336675"/>
          <p14:tracePt t="31009" x="981075" y="1320800"/>
          <p14:tracePt t="31025" x="974725" y="1311275"/>
          <p14:tracePt t="31042" x="974725" y="1298575"/>
          <p14:tracePt t="31059" x="993775" y="1282700"/>
          <p14:tracePt t="31075" x="1079500" y="1250950"/>
          <p14:tracePt t="31092" x="1222375" y="1216025"/>
          <p14:tracePt t="31109" x="1419225" y="1206500"/>
          <p14:tracePt t="31125" x="1568450" y="1206500"/>
          <p14:tracePt t="31142" x="1673225" y="1212850"/>
          <p14:tracePt t="31159" x="1752600" y="1231900"/>
          <p14:tracePt t="31176" x="1797050" y="1244600"/>
          <p14:tracePt t="31192" x="1844675" y="1257300"/>
          <p14:tracePt t="31209" x="1908175" y="1276350"/>
          <p14:tracePt t="31225" x="1958975" y="1276350"/>
          <p14:tracePt t="31242" x="2019300" y="1276350"/>
          <p14:tracePt t="31258" x="2079625" y="1276350"/>
          <p14:tracePt t="31275" x="2111375" y="1276350"/>
          <p14:tracePt t="31292" x="2127250" y="1276350"/>
          <p14:tracePt t="31309" x="2139950" y="1276350"/>
          <p14:tracePt t="31326" x="2162175" y="1273175"/>
          <p14:tracePt t="31342" x="2193925" y="1260475"/>
          <p14:tracePt t="31358" x="2263775" y="1241425"/>
          <p14:tracePt t="31375" x="2330450" y="1222375"/>
          <p14:tracePt t="31392" x="2374900" y="1206500"/>
          <p14:tracePt t="31409" x="2432050" y="1193800"/>
          <p14:tracePt t="31426" x="2447925" y="1190625"/>
          <p14:tracePt t="31442" x="2457450" y="1190625"/>
          <p14:tracePt t="31459" x="2476500" y="1190625"/>
          <p14:tracePt t="31529" x="2463800" y="1190625"/>
          <p14:tracePt t="31537" x="2460625" y="1190625"/>
          <p14:tracePt t="31544" x="2454275" y="1184275"/>
          <p14:tracePt t="31558" x="2441575" y="1184275"/>
          <p14:tracePt t="31575" x="2409825" y="1174750"/>
          <p14:tracePt t="31592" x="2378075" y="1155700"/>
          <p14:tracePt t="31609" x="2324100" y="1155700"/>
          <p14:tracePt t="31625" x="2279650" y="1155700"/>
          <p14:tracePt t="31642" x="2251075" y="1155700"/>
          <p14:tracePt t="31659" x="2187575" y="1155700"/>
          <p14:tracePt t="31675" x="2127250" y="1155700"/>
          <p14:tracePt t="31694" x="2041525" y="1155700"/>
          <p14:tracePt t="31709" x="2000250" y="1155700"/>
          <p14:tracePt t="31726" x="1955800" y="1155700"/>
          <p14:tracePt t="31742" x="1933575" y="1155700"/>
          <p14:tracePt t="31759" x="1892300" y="1155700"/>
          <p14:tracePt t="31775" x="1882775" y="1155700"/>
          <p14:tracePt t="31792" x="1866900" y="1155700"/>
          <p14:tracePt t="31809" x="1841500" y="1155700"/>
          <p14:tracePt t="31825" x="1831975" y="1155700"/>
          <p14:tracePt t="31842" x="1822450" y="1155700"/>
          <p14:tracePt t="31859" x="1803400" y="1155700"/>
          <p14:tracePt t="31876" x="1790700" y="1155700"/>
          <p14:tracePt t="31893" x="1778000" y="1155700"/>
          <p14:tracePt t="31909" x="1768475" y="1155700"/>
          <p14:tracePt t="31951" x="1762125" y="1155700"/>
          <p14:tracePt t="32928" x="1765300" y="1155700"/>
          <p14:tracePt t="32935" x="1768475" y="1155700"/>
          <p14:tracePt t="32946" x="1774825" y="1155700"/>
          <p14:tracePt t="32958" x="1790700" y="1155700"/>
          <p14:tracePt t="32976" x="1800225" y="1155700"/>
          <p14:tracePt t="32992" x="1825625" y="1155700"/>
          <p14:tracePt t="33025" x="1892300" y="1149350"/>
          <p14:tracePt t="33058" x="2000250" y="1143000"/>
          <p14:tracePt t="33075" x="2028825" y="1136650"/>
          <p14:tracePt t="33092" x="2070100" y="1117600"/>
          <p14:tracePt t="33109" x="2114550" y="1111250"/>
          <p14:tracePt t="33126" x="2178050" y="1104900"/>
          <p14:tracePt t="33142" x="2308225" y="1098550"/>
          <p14:tracePt t="33159" x="2359025" y="1098550"/>
          <p14:tracePt t="33175" x="2419350" y="1101725"/>
          <p14:tracePt t="33192" x="2517775" y="1114425"/>
          <p14:tracePt t="33208" x="2571750" y="1136650"/>
          <p14:tracePt t="33225" x="2635250" y="1149350"/>
          <p14:tracePt t="33242" x="2698750" y="1155700"/>
          <p14:tracePt t="33259" x="2736850" y="1162050"/>
          <p14:tracePt t="33276" x="2759075" y="1168400"/>
          <p14:tracePt t="33699" x="2787650" y="1181100"/>
          <p14:tracePt t="33706" x="2835275" y="1190625"/>
          <p14:tracePt t="33726" x="2908300" y="1206500"/>
          <p14:tracePt t="33741" x="3041650" y="1228725"/>
          <p14:tracePt t="33758" x="3149600" y="1254125"/>
          <p14:tracePt t="33775" x="3225800" y="1276350"/>
          <p14:tracePt t="33808" x="3343275" y="1314450"/>
          <p14:tracePt t="33842" x="3470275" y="1349375"/>
          <p14:tracePt t="33858" x="3514725" y="1362075"/>
          <p14:tracePt t="33875" x="3559175" y="1368425"/>
          <p14:tracePt t="33892" x="3594100" y="1368425"/>
          <p14:tracePt t="33908" x="3603625" y="1368425"/>
          <p14:tracePt t="33926" x="3629025" y="1368425"/>
          <p14:tracePt t="33942" x="3644900" y="1368425"/>
          <p14:tracePt t="33958" x="3654425" y="1368425"/>
          <p14:tracePt t="33976" x="3692525" y="1368425"/>
          <p14:tracePt t="33992" x="3721100" y="1368425"/>
          <p14:tracePt t="34008" x="3743325" y="1368425"/>
          <p14:tracePt t="34026" x="3790950" y="1368425"/>
          <p14:tracePt t="34042" x="3829050" y="1365250"/>
          <p14:tracePt t="34058" x="3873500" y="1352550"/>
          <p14:tracePt t="34075" x="3917950" y="1339850"/>
          <p14:tracePt t="34091" x="4006850" y="1317625"/>
          <p14:tracePt t="34107" x="4083050" y="1295400"/>
          <p14:tracePt t="34125" x="4184650" y="1285875"/>
          <p14:tracePt t="34141" x="4235450" y="1285875"/>
          <p14:tracePt t="34158" x="4279900" y="1285875"/>
          <p14:tracePt t="34174" x="4324350" y="1285875"/>
          <p14:tracePt t="34191" x="4394200" y="1285875"/>
          <p14:tracePt t="34208" x="4454525" y="1285875"/>
          <p14:tracePt t="34225" x="4540250" y="1285875"/>
          <p14:tracePt t="34241" x="4600575" y="1285875"/>
          <p14:tracePt t="34258" x="4651375" y="1285875"/>
          <p14:tracePt t="34275" x="4714875" y="1285875"/>
          <p14:tracePt t="34291" x="4765675" y="1285875"/>
          <p14:tracePt t="34308" x="4816475" y="1285875"/>
          <p14:tracePt t="34325" x="4876800" y="1285875"/>
          <p14:tracePt t="34342" x="4921250" y="1285875"/>
          <p14:tracePt t="34358" x="4965700" y="1285875"/>
          <p14:tracePt t="34375" x="5000625" y="1285875"/>
          <p14:tracePt t="34391" x="5029200" y="1285875"/>
          <p14:tracePt t="34408" x="5051425" y="1285875"/>
          <p14:tracePt t="34426" x="5064125" y="1285875"/>
          <p14:tracePt t="35196" x="5089525" y="1282700"/>
          <p14:tracePt t="35203" x="5114925" y="1276350"/>
          <p14:tracePt t="35211" x="5140325" y="1266825"/>
          <p14:tracePt t="35224" x="5184775" y="1254125"/>
          <p14:tracePt t="35258" x="5283200" y="1241425"/>
          <p14:tracePt t="35291" x="5397500" y="1241425"/>
          <p14:tracePt t="35308" x="5441950" y="1241425"/>
          <p14:tracePt t="35324" x="5527675" y="1241425"/>
          <p14:tracePt t="35341" x="5565775" y="1241425"/>
          <p14:tracePt t="35358" x="5610225" y="1241425"/>
          <p14:tracePt t="35374" x="5670550" y="1241425"/>
          <p14:tracePt t="35391" x="5730875" y="1241425"/>
          <p14:tracePt t="35408" x="5791200" y="1241425"/>
          <p14:tracePt t="35424" x="5870575" y="1241425"/>
          <p14:tracePt t="35441" x="5911850" y="1241425"/>
          <p14:tracePt t="35458" x="5949950" y="1241425"/>
          <p14:tracePt t="35474" x="6013450" y="1244600"/>
          <p14:tracePt t="35491" x="6064250" y="1244600"/>
          <p14:tracePt t="35508" x="6115050" y="1250950"/>
          <p14:tracePt t="35524" x="6184900" y="1257300"/>
          <p14:tracePt t="35541" x="6229350" y="1257300"/>
          <p14:tracePt t="35558" x="6267450" y="1257300"/>
          <p14:tracePt t="35574" x="6315075" y="1257300"/>
          <p14:tracePt t="35591" x="6356350" y="1257300"/>
          <p14:tracePt t="35608" x="6388100" y="1257300"/>
          <p14:tracePt t="35624" x="6442075" y="1263650"/>
          <p14:tracePt t="35641" x="6480175" y="1263650"/>
          <p14:tracePt t="35658" x="6515100" y="1263650"/>
          <p14:tracePt t="35661" x="6534150" y="1263650"/>
          <p14:tracePt t="35674" x="6562725" y="1263650"/>
          <p14:tracePt t="35691" x="6600825" y="1263650"/>
          <p14:tracePt t="35708" x="6629400" y="1263650"/>
          <p14:tracePt t="35725" x="6677025" y="1263650"/>
          <p14:tracePt t="35741" x="6721475" y="1260475"/>
          <p14:tracePt t="35759" x="6743700" y="1260475"/>
          <p14:tracePt t="35775" x="6784975" y="1254125"/>
          <p14:tracePt t="35792" x="6807200" y="1254125"/>
          <p14:tracePt t="35808" x="6835775" y="1254125"/>
          <p14:tracePt t="35825" x="6867525" y="1254125"/>
          <p14:tracePt t="35841" x="6896100" y="1254125"/>
          <p14:tracePt t="35858" x="6918325" y="1254125"/>
          <p14:tracePt t="35875" x="6946900" y="1254125"/>
          <p14:tracePt t="35891" x="6965950" y="1254125"/>
          <p14:tracePt t="35908" x="6981825" y="1254125"/>
          <p14:tracePt t="35925" x="7023100" y="1254125"/>
          <p14:tracePt t="35941" x="7058025" y="1254125"/>
          <p14:tracePt t="35958" x="7089775" y="1254125"/>
          <p14:tracePt t="35975" x="7143750" y="1254125"/>
          <p14:tracePt t="35991" x="7172325" y="1250950"/>
          <p14:tracePt t="36007" x="7188200" y="1250950"/>
          <p14:tracePt t="36024" x="7204075" y="1250950"/>
          <p14:tracePt t="36041" x="7213600" y="1250950"/>
          <p14:tracePt t="36374" x="7251700" y="1254125"/>
          <p14:tracePt t="36381" x="7312025" y="1260475"/>
          <p14:tracePt t="36392" x="7369175" y="1270000"/>
          <p14:tracePt t="36409" x="7480300" y="1285875"/>
          <p14:tracePt t="36425" x="7540625" y="1285875"/>
          <p14:tracePt t="36441" x="7594600" y="1285875"/>
          <p14:tracePt t="36458" x="7680325" y="1285875"/>
          <p14:tracePt t="36491" x="7820025" y="1285875"/>
          <p14:tracePt t="36524" x="7947025" y="1285875"/>
          <p14:tracePt t="36541" x="8001000" y="1285875"/>
          <p14:tracePt t="36558" x="8064500" y="1285875"/>
          <p14:tracePt t="36574" x="8086725" y="1282700"/>
          <p14:tracePt t="36591" x="8121650" y="1276350"/>
          <p14:tracePt t="36608" x="8162925" y="1276350"/>
          <p14:tracePt t="36624" x="8185150" y="1276350"/>
          <p14:tracePt t="36641" x="8207375" y="1276350"/>
          <p14:tracePt t="36658" x="8235950" y="1276350"/>
          <p14:tracePt t="36674" x="8248650" y="1276350"/>
          <p14:tracePt t="36691" x="8261350" y="1266825"/>
          <p14:tracePt t="36708" x="8280400" y="1257300"/>
          <p14:tracePt t="36724" x="8289925" y="1257300"/>
          <p14:tracePt t="36741" x="8299450" y="1257300"/>
          <p14:tracePt t="36758" x="8308975" y="1257300"/>
          <p14:tracePt t="36794" x="8315325" y="1257300"/>
          <p14:tracePt t="36825" x="8324850" y="1257300"/>
          <p14:tracePt t="36831" x="8331200" y="1257300"/>
          <p14:tracePt t="37259" x="8340725" y="1257300"/>
          <p14:tracePt t="37269" x="8350250" y="1257300"/>
          <p14:tracePt t="37279" x="8382000" y="1257300"/>
          <p14:tracePt t="37291" x="8391525" y="1257300"/>
          <p14:tracePt t="37308" x="8445500" y="1250950"/>
          <p14:tracePt t="37325" x="8505825" y="1250950"/>
          <p14:tracePt t="37341" x="8601075" y="1241425"/>
          <p14:tracePt t="37374" x="8813800" y="1235075"/>
          <p14:tracePt t="37408" x="8899525" y="1235075"/>
          <p14:tracePt t="37425" x="8909050" y="1235075"/>
          <p14:tracePt t="37441" x="8918575" y="1235075"/>
          <p14:tracePt t="37509" x="8915400" y="1235075"/>
          <p14:tracePt t="37516" x="8912225" y="1235075"/>
          <p14:tracePt t="37525" x="8899525" y="1235075"/>
          <p14:tracePt t="37541" x="8839200" y="1247775"/>
          <p14:tracePt t="37557" x="8661400" y="1270000"/>
          <p14:tracePt t="37575" x="8556625" y="1270000"/>
          <p14:tracePt t="37591" x="8407400" y="1270000"/>
          <p14:tracePt t="37608" x="8112125" y="1270000"/>
          <p14:tracePt t="37625" x="7743825" y="1250950"/>
          <p14:tracePt t="37641" x="7277100" y="1250950"/>
          <p14:tracePt t="37659" x="6562725" y="1289050"/>
          <p14:tracePt t="37676" x="6115050" y="1355725"/>
          <p14:tracePt t="37694" x="5610225" y="1473200"/>
          <p14:tracePt t="37710" x="5276850" y="1530350"/>
          <p14:tracePt t="37726" x="5057775" y="1568450"/>
          <p14:tracePt t="37741" x="4848225" y="1616075"/>
          <p14:tracePt t="37758" x="4581525" y="1670050"/>
          <p14:tracePt t="37774" x="4416425" y="1708150"/>
          <p14:tracePt t="37792" x="4254500" y="1743075"/>
          <p14:tracePt t="37809" x="4083050" y="1803400"/>
          <p14:tracePt t="37825" x="3984625" y="1838325"/>
          <p14:tracePt t="37841" x="3898900" y="1851025"/>
          <p14:tracePt t="37858" x="3778250" y="1870075"/>
          <p14:tracePt t="37874" x="3717925" y="1870075"/>
          <p14:tracePt t="37891" x="3679825" y="1860550"/>
          <p14:tracePt t="37909" x="3625850" y="1841500"/>
          <p14:tracePt t="37925" x="3578225" y="1806575"/>
          <p14:tracePt t="37943" x="3536950" y="1679575"/>
          <p14:tracePt t="37959" x="3543300" y="1587500"/>
          <p14:tracePt t="38208" x="3473450" y="1568450"/>
          <p14:tracePt t="38216" x="3359150" y="1549400"/>
          <p14:tracePt t="38225" x="3254375" y="1530350"/>
          <p14:tracePt t="38243" x="2968625" y="1492250"/>
          <p14:tracePt t="38258" x="2759075" y="1454150"/>
          <p14:tracePt t="38274" x="2597150" y="1428750"/>
          <p14:tracePt t="38308" x="2263775" y="1339850"/>
          <p14:tracePt t="38343" x="2054225" y="1282700"/>
          <p14:tracePt t="38359" x="1990725" y="1270000"/>
          <p14:tracePt t="38375" x="1943100" y="1257300"/>
          <p14:tracePt t="38392" x="1908175" y="1238250"/>
          <p14:tracePt t="38408" x="1879600" y="1238250"/>
          <p14:tracePt t="38425" x="1863725" y="1238250"/>
          <p14:tracePt t="38442" x="1838325" y="1238250"/>
          <p14:tracePt t="38458" x="1822450" y="1238250"/>
          <p14:tracePt t="38475" x="1806575" y="1238250"/>
          <p14:tracePt t="38492" x="1781175" y="1238250"/>
          <p14:tracePt t="38508" x="1771650" y="1238250"/>
          <p14:tracePt t="38525" x="1762125" y="1238250"/>
          <p14:tracePt t="38541" x="1746250" y="1238250"/>
          <p14:tracePt t="38558" x="1733550" y="1238250"/>
          <p14:tracePt t="38574" x="1720850" y="1238250"/>
          <p14:tracePt t="38591" x="1701800" y="1238250"/>
          <p14:tracePt t="38608" x="1685925" y="1241425"/>
          <p14:tracePt t="38625" x="1676400" y="1254125"/>
          <p14:tracePt t="38642" x="1660525" y="1266825"/>
          <p14:tracePt t="38658" x="1651000" y="1273175"/>
          <p14:tracePt t="38674" x="1635125" y="1282700"/>
          <p14:tracePt t="38691" x="1622425" y="1289050"/>
          <p14:tracePt t="38708" x="1612900" y="1292225"/>
          <p14:tracePt t="38724" x="1606550" y="1301750"/>
          <p14:tracePt t="38742" x="1600200" y="1301750"/>
          <p14:tracePt t="38764" x="1600200" y="1308100"/>
          <p14:tracePt t="41006" x="1577975" y="1314450"/>
          <p14:tracePt t="41015" x="1549400" y="1327150"/>
          <p14:tracePt t="41024" x="1473200" y="1358900"/>
          <p14:tracePt t="41041" x="1362075" y="1400175"/>
          <p14:tracePt t="41057" x="1273175" y="1435100"/>
          <p14:tracePt t="41074" x="1165225" y="1485900"/>
          <p14:tracePt t="41108" x="1060450" y="1549400"/>
          <p14:tracePt t="41142" x="987425" y="1600200"/>
          <p14:tracePt t="41158" x="962025" y="1609725"/>
          <p14:tracePt t="41175" x="920750" y="1628775"/>
          <p14:tracePt t="41191" x="898525" y="1641475"/>
          <p14:tracePt t="41208" x="873125" y="1651000"/>
          <p14:tracePt t="41224" x="857250" y="1673225"/>
          <p14:tracePt t="41240" x="847725" y="1673225"/>
          <p14:tracePt t="41258" x="831850" y="1673225"/>
          <p14:tracePt t="41274" x="819150" y="1673225"/>
          <p14:tracePt t="41291" x="809625" y="1673225"/>
          <p14:tracePt t="41308" x="800100" y="1673225"/>
          <p14:tracePt t="41511" x="812800" y="1676400"/>
          <p14:tracePt t="41519" x="831850" y="1682750"/>
          <p14:tracePt t="41531" x="876300" y="1701800"/>
          <p14:tracePt t="41542" x="895350" y="1708150"/>
          <p14:tracePt t="41558" x="939800" y="1720850"/>
          <p14:tracePt t="41574" x="1022350" y="1736725"/>
          <p14:tracePt t="41591" x="1082675" y="1743075"/>
          <p14:tracePt t="41607" x="1146175" y="1755775"/>
          <p14:tracePt t="41624" x="1301750" y="1790700"/>
          <p14:tracePt t="41641" x="1387475" y="1806575"/>
          <p14:tracePt t="41658" x="1441450" y="1819275"/>
          <p14:tracePt t="41674" x="1489075" y="1825625"/>
          <p14:tracePt t="41691" x="1504950" y="1825625"/>
          <p14:tracePt t="41708" x="1514475" y="1825625"/>
          <p14:tracePt t="41724" x="1533525" y="1825625"/>
          <p14:tracePt t="41740" x="1549400" y="1825625"/>
          <p14:tracePt t="41758" x="1565275" y="1822450"/>
          <p14:tracePt t="41774" x="1593850" y="1806575"/>
          <p14:tracePt t="41791" x="1616075" y="1793875"/>
          <p14:tracePt t="41808" x="1641475" y="1778000"/>
          <p14:tracePt t="41824" x="1660525" y="1755775"/>
          <p14:tracePt t="41841" x="1679575" y="1717675"/>
          <p14:tracePt t="41858" x="1704975" y="1685925"/>
          <p14:tracePt t="41874" x="1730375" y="1638300"/>
          <p14:tracePt t="41890" x="1743075" y="1612900"/>
          <p14:tracePt t="41908" x="1758950" y="1603375"/>
          <p14:tracePt t="41924" x="1765300" y="1584325"/>
          <p14:tracePt t="41941" x="1765300" y="1571625"/>
          <p14:tracePt t="41958" x="1765300" y="1568450"/>
          <p14:tracePt t="41991" x="1765300" y="1562100"/>
          <p14:tracePt t="42008" x="1765300" y="1558925"/>
          <p14:tracePt t="42025" x="1765300" y="1552575"/>
          <p14:tracePt t="42046" x="1765300" y="1543050"/>
          <p14:tracePt t="42060" x="1765300" y="1536700"/>
          <p14:tracePt t="42075" x="1758950" y="1533525"/>
          <p14:tracePt t="42091" x="1743075" y="1527175"/>
          <p14:tracePt t="42107" x="1727200" y="1517650"/>
          <p14:tracePt t="42124" x="1685925" y="1498600"/>
          <p14:tracePt t="42140" x="1663700" y="1498600"/>
          <p14:tracePt t="42158" x="1631950" y="1489075"/>
          <p14:tracePt t="42174" x="1600200" y="1489075"/>
          <p14:tracePt t="42191" x="1568450" y="1482725"/>
          <p14:tracePt t="42208" x="1546225" y="1476375"/>
          <p14:tracePt t="42224" x="1498600" y="1463675"/>
          <p14:tracePt t="42241" x="1454150" y="1463675"/>
          <p14:tracePt t="42258" x="1416050" y="1457325"/>
          <p14:tracePt t="42274" x="1362075" y="1457325"/>
          <p14:tracePt t="42291" x="1323975" y="1457325"/>
          <p14:tracePt t="42308" x="1282700" y="1457325"/>
          <p14:tracePt t="42324" x="1219200" y="1457325"/>
          <p14:tracePt t="42341" x="1181100" y="1457325"/>
          <p14:tracePt t="42359" x="1133475" y="1457325"/>
          <p14:tracePt t="42375" x="1114425" y="1457325"/>
          <p14:tracePt t="42391" x="1089025" y="1457325"/>
          <p14:tracePt t="42407" x="1073150" y="1457325"/>
          <p14:tracePt t="42424" x="1060450" y="1457325"/>
          <p14:tracePt t="42441" x="1038225" y="1457325"/>
          <p14:tracePt t="42458" x="1019175" y="1457325"/>
          <p14:tracePt t="42474" x="990600" y="1463675"/>
          <p14:tracePt t="42491" x="974725" y="1470025"/>
          <p14:tracePt t="42508" x="952500" y="1476375"/>
          <p14:tracePt t="42524" x="933450" y="1479550"/>
          <p14:tracePt t="42540" x="914400" y="1492250"/>
          <p14:tracePt t="42558" x="901700" y="1501775"/>
          <p14:tracePt t="42574" x="885825" y="1504950"/>
          <p14:tracePt t="42591" x="876300" y="1514475"/>
          <p14:tracePt t="42608" x="860425" y="1530350"/>
          <p14:tracePt t="42624" x="850900" y="1546225"/>
          <p14:tracePt t="42641" x="835025" y="1555750"/>
          <p14:tracePt t="42658" x="831850" y="1581150"/>
          <p14:tracePt t="42674" x="831850" y="1603375"/>
          <p14:tracePt t="42691" x="831850" y="1619250"/>
          <p14:tracePt t="42709" x="831850" y="1635125"/>
          <p14:tracePt t="42725" x="831850" y="1651000"/>
          <p14:tracePt t="42741" x="831850" y="1660525"/>
          <p14:tracePt t="42759" x="831850" y="1673225"/>
          <p14:tracePt t="42775" x="831850" y="1682750"/>
          <p14:tracePt t="42791" x="831850" y="1698625"/>
          <p14:tracePt t="42793" x="831850" y="1704975"/>
          <p14:tracePt t="42808" x="831850" y="1714500"/>
          <p14:tracePt t="42824" x="831850" y="1724025"/>
          <p14:tracePt t="42841" x="831850" y="1733550"/>
          <p14:tracePt t="42858" x="831850" y="1752600"/>
          <p14:tracePt t="42908" x="838200" y="1752600"/>
          <p14:tracePt t="42923" x="838200" y="1758950"/>
          <p14:tracePt t="42988" x="847725" y="1758950"/>
          <p14:tracePt t="43000" x="854075" y="1758950"/>
          <p14:tracePt t="43009" x="863600" y="1758950"/>
          <p14:tracePt t="43025" x="866775" y="1758950"/>
          <p14:tracePt t="43041" x="876300" y="1758950"/>
          <p14:tracePt t="43057" x="898525" y="1762125"/>
          <p14:tracePt t="43074" x="908050" y="1768475"/>
          <p14:tracePt t="43090" x="917575" y="1771650"/>
          <p14:tracePt t="43108" x="927100" y="1771650"/>
          <p14:tracePt t="43124" x="930275" y="1771650"/>
          <p14:tracePt t="43141" x="946150" y="1771650"/>
          <p14:tracePt t="43158" x="962025" y="1771650"/>
          <p14:tracePt t="43174" x="977900" y="1771650"/>
          <p14:tracePt t="43191" x="1012825" y="1778000"/>
          <p14:tracePt t="43207" x="1076325" y="1790700"/>
          <p14:tracePt t="43224" x="1098550" y="1790700"/>
          <p14:tracePt t="43241" x="1108075" y="1790700"/>
          <p14:tracePt t="43258" x="1130300" y="1790700"/>
          <p14:tracePt t="43274" x="1139825" y="1790700"/>
          <p14:tracePt t="43291" x="1149350" y="1790700"/>
          <p14:tracePt t="43294" x="1152525" y="1790700"/>
          <p14:tracePt t="43308" x="1181100" y="1790700"/>
          <p14:tracePt t="43324" x="1209675" y="1790700"/>
          <p14:tracePt t="43341" x="1254125" y="1787525"/>
          <p14:tracePt t="43357" x="1317625" y="1781175"/>
          <p14:tracePt t="43374" x="1333500" y="1781175"/>
          <p14:tracePt t="43391" x="1349375" y="1781175"/>
          <p14:tracePt t="43408" x="1358900" y="1781175"/>
          <p14:tracePt t="43450" x="1362075" y="1781175"/>
          <p14:tracePt t="43458" x="1368425" y="1781175"/>
          <p14:tracePt t="43474" x="1377950" y="1781175"/>
          <p14:tracePt t="43491" x="1387475" y="1781175"/>
          <p14:tracePt t="43507" x="1397000" y="1781175"/>
          <p14:tracePt t="43743" x="1403350" y="1781175"/>
          <p14:tracePt t="43750" x="1406525" y="1781175"/>
          <p14:tracePt t="43758" x="1412875" y="1781175"/>
          <p14:tracePt t="43774" x="1422400" y="1781175"/>
          <p14:tracePt t="43791" x="1431925" y="1781175"/>
          <p14:tracePt t="44536" x="1457325" y="1781175"/>
          <p14:tracePt t="44546" x="1492250" y="1781175"/>
          <p14:tracePt t="44557" x="1552575" y="1781175"/>
          <p14:tracePt t="44573" x="1587500" y="1781175"/>
          <p14:tracePt t="44591" x="1635125" y="1781175"/>
          <p14:tracePt t="44608" x="1663700" y="1781175"/>
          <p14:tracePt t="44641" x="1739900" y="1781175"/>
          <p14:tracePt t="44674" x="1866900" y="1781175"/>
          <p14:tracePt t="44691" x="1924050" y="1781175"/>
          <p14:tracePt t="44707" x="1946275" y="1781175"/>
          <p14:tracePt t="44724" x="1955800" y="1781175"/>
          <p14:tracePt t="44741" x="1974850" y="1781175"/>
          <p14:tracePt t="44757" x="1990725" y="1781175"/>
          <p14:tracePt t="44774" x="2012950" y="1781175"/>
          <p14:tracePt t="44791" x="2051050" y="1781175"/>
          <p14:tracePt t="44808" x="2089150" y="1781175"/>
          <p14:tracePt t="44824" x="2117725" y="1784350"/>
          <p14:tracePt t="44841" x="2143125" y="1784350"/>
          <p14:tracePt t="44858" x="2155825" y="1784350"/>
          <p14:tracePt t="44874" x="2165350" y="1784350"/>
          <p14:tracePt t="44890" x="2174875" y="1784350"/>
          <p14:tracePt t="44924" x="2184400" y="1784350"/>
          <p14:tracePt t="44957" x="2200275" y="1784350"/>
          <p14:tracePt t="45042" x="2203450" y="1784350"/>
          <p14:tracePt t="45056" x="2203450" y="1793875"/>
          <p14:tracePt t="45065" x="2203450" y="1800225"/>
          <p14:tracePt t="45077" x="2203450" y="1809750"/>
          <p14:tracePt t="45091" x="2203450" y="1819275"/>
          <p14:tracePt t="45107" x="2203450" y="1828800"/>
          <p14:tracePt t="45820" x="2225675" y="1825625"/>
          <p14:tracePt t="45827" x="2244725" y="1819275"/>
          <p14:tracePt t="45841" x="2308225" y="1806575"/>
          <p14:tracePt t="45857" x="2384425" y="1784350"/>
          <p14:tracePt t="45874" x="2460625" y="1762125"/>
          <p14:tracePt t="45890" x="2571750" y="1730375"/>
          <p14:tracePt t="45907" x="2625725" y="1717675"/>
          <p14:tracePt t="45941" x="2809875" y="1679575"/>
          <p14:tracePt t="45974" x="2898775" y="1679575"/>
          <p14:tracePt t="45991" x="2952750" y="1679575"/>
          <p14:tracePt t="46007" x="2990850" y="1679575"/>
          <p14:tracePt t="46024" x="3028950" y="1673225"/>
          <p14:tracePt t="46041" x="3089275" y="1666875"/>
          <p14:tracePt t="46058" x="3133725" y="1660525"/>
          <p14:tracePt t="46074" x="3178175" y="1654175"/>
          <p14:tracePt t="46091" x="3219450" y="1654175"/>
          <p14:tracePt t="46107" x="3241675" y="1654175"/>
          <p14:tracePt t="46124" x="3257550" y="1654175"/>
          <p14:tracePt t="46140" x="3286125" y="1654175"/>
          <p14:tracePt t="46157" x="3305175" y="1654175"/>
          <p14:tracePt t="46174" x="3343275" y="1647825"/>
          <p14:tracePt t="46191" x="3394075" y="1622425"/>
          <p14:tracePt t="46208" x="3438525" y="1616075"/>
          <p14:tracePt t="46224" x="3470275" y="1603375"/>
          <p14:tracePt t="46240" x="3502025" y="1590675"/>
          <p14:tracePt t="46257" x="3533775" y="1577975"/>
          <p14:tracePt t="46274" x="3549650" y="1562100"/>
          <p14:tracePt t="46290" x="3571875" y="1546225"/>
          <p14:tracePt t="46307" x="3587750" y="1536700"/>
          <p14:tracePt t="46324" x="3597275" y="1527175"/>
          <p14:tracePt t="46341" x="3613150" y="1511300"/>
          <p14:tracePt t="46358" x="3613150" y="1504950"/>
          <p14:tracePt t="46375" x="3613150" y="1495425"/>
          <p14:tracePt t="46390" x="3613150" y="1482725"/>
          <p14:tracePt t="46407" x="3613150" y="1473200"/>
          <p14:tracePt t="46423" x="3606800" y="1457325"/>
          <p14:tracePt t="46440" x="3590925" y="1447800"/>
          <p14:tracePt t="46457" x="3575050" y="1435100"/>
          <p14:tracePt t="46474" x="3565525" y="1431925"/>
          <p14:tracePt t="46491" x="3530600" y="1406525"/>
          <p14:tracePt t="46507" x="3486150" y="1393825"/>
          <p14:tracePt t="46524" x="3448050" y="1387475"/>
          <p14:tracePt t="46540" x="3416300" y="1377950"/>
          <p14:tracePt t="46557" x="3384550" y="1371600"/>
          <p14:tracePt t="46573" x="3362325" y="1365250"/>
          <p14:tracePt t="46590" x="3321050" y="1346200"/>
          <p14:tracePt t="46606" x="3289300" y="1333500"/>
          <p14:tracePt t="46623" x="3244850" y="1327150"/>
          <p14:tracePt t="46640" x="3181350" y="1320800"/>
          <p14:tracePt t="46657" x="3152775" y="1320800"/>
          <p14:tracePt t="46674" x="3130550" y="1320800"/>
          <p14:tracePt t="46690" x="3111500" y="1320800"/>
          <p14:tracePt t="46707" x="3095625" y="1320800"/>
          <p14:tracePt t="46725" x="3079750" y="1320800"/>
          <p14:tracePt t="46741" x="3070225" y="1320800"/>
          <p14:tracePt t="46758" x="3060700" y="1320800"/>
          <p14:tracePt t="46775" x="3041650" y="1320800"/>
          <p14:tracePt t="46791" x="3032125" y="1323975"/>
          <p14:tracePt t="46807" x="3016250" y="1327150"/>
          <p14:tracePt t="46823" x="2990850" y="1339850"/>
          <p14:tracePt t="46840" x="2968625" y="1362075"/>
          <p14:tracePt t="46856" x="2940050" y="1371600"/>
          <p14:tracePt t="46873" x="2924175" y="1384300"/>
          <p14:tracePt t="46889" x="2901950" y="1406525"/>
          <p14:tracePt t="46907" x="2892425" y="1416050"/>
          <p14:tracePt t="46923" x="2876550" y="1425575"/>
          <p14:tracePt t="46939" x="2863850" y="1438275"/>
          <p14:tracePt t="46956" x="2851150" y="1454150"/>
          <p14:tracePt t="46973" x="2841625" y="1463675"/>
          <p14:tracePt t="46990" x="2828925" y="1479550"/>
          <p14:tracePt t="47006" x="2828925" y="1489075"/>
          <p14:tracePt t="47023" x="2828925" y="1504950"/>
          <p14:tracePt t="47039" x="2828925" y="1524000"/>
          <p14:tracePt t="47056" x="2828925" y="1533525"/>
          <p14:tracePt t="47073" x="2828925" y="1546225"/>
          <p14:tracePt t="47089" x="2828925" y="1565275"/>
          <p14:tracePt t="47106" x="2828925" y="1574800"/>
          <p14:tracePt t="47123" x="2838450" y="1584325"/>
          <p14:tracePt t="47139" x="2844800" y="1603375"/>
          <p14:tracePt t="47157" x="2847975" y="1616075"/>
          <p14:tracePt t="47173" x="2863850" y="1628775"/>
          <p14:tracePt t="47190" x="2873375" y="1638300"/>
          <p14:tracePt t="47207" x="2889250" y="1644650"/>
          <p14:tracePt t="47224" x="2905125" y="1644650"/>
          <p14:tracePt t="47240" x="2924175" y="1654175"/>
          <p14:tracePt t="47258" x="2936875" y="1654175"/>
          <p14:tracePt t="47274" x="2962275" y="1660525"/>
          <p14:tracePt t="47291" x="2971800" y="1660525"/>
          <p14:tracePt t="47307" x="2981325" y="1660525"/>
          <p14:tracePt t="47324" x="3000375" y="1660525"/>
          <p14:tracePt t="47340" x="3022600" y="1660525"/>
          <p14:tracePt t="47357" x="3051175" y="1660525"/>
          <p14:tracePt t="47374" x="3086100" y="1660525"/>
          <p14:tracePt t="47391" x="3114675" y="1660525"/>
          <p14:tracePt t="47408" x="3136900" y="1660525"/>
          <p14:tracePt t="47424" x="3175000" y="1660525"/>
          <p14:tracePt t="47440" x="3197225" y="1660525"/>
          <p14:tracePt t="47457" x="3228975" y="1660525"/>
          <p14:tracePt t="47474" x="3282950" y="1660525"/>
          <p14:tracePt t="47490" x="3317875" y="1660525"/>
          <p14:tracePt t="47507" x="3362325" y="1657350"/>
          <p14:tracePt t="47524" x="3425825" y="1657350"/>
          <p14:tracePt t="47541" x="3470275" y="1657350"/>
          <p14:tracePt t="47557" x="3498850" y="1657350"/>
          <p14:tracePt t="47574" x="3546475" y="1657350"/>
          <p14:tracePt t="47590" x="3568700" y="1657350"/>
          <p14:tracePt t="47606" x="3606800" y="1657350"/>
          <p14:tracePt t="47624" x="3644900" y="1657350"/>
          <p14:tracePt t="47640" x="3667125" y="1657350"/>
          <p14:tracePt t="47657" x="3689350" y="1657350"/>
          <p14:tracePt t="47673" x="3717925" y="1657350"/>
          <p14:tracePt t="47690" x="3727450" y="1657350"/>
          <p14:tracePt t="47707" x="3736975" y="1657350"/>
          <p14:tracePt t="47724" x="3756025" y="1666875"/>
          <p14:tracePt t="47741" x="3768725" y="1666875"/>
          <p14:tracePt t="47758" x="3771900" y="1673225"/>
          <p14:tracePt t="47774" x="3778250" y="1679575"/>
          <p14:tracePt t="47853" x="3778250" y="1682750"/>
          <p14:tracePt t="47860" x="3778250" y="1689100"/>
          <p14:tracePt t="47874" x="3778250" y="1692275"/>
          <p14:tracePt t="47890" x="3778250" y="1701800"/>
          <p14:tracePt t="47907" x="3778250" y="1711325"/>
          <p14:tracePt t="47924" x="3778250" y="1727200"/>
          <p14:tracePt t="47941" x="3778250" y="1736725"/>
          <p14:tracePt t="48203" x="3800475" y="1743075"/>
          <p14:tracePt t="48214" x="3825875" y="1749425"/>
          <p14:tracePt t="48224" x="3892550" y="1771650"/>
          <p14:tracePt t="48240" x="3937000" y="1784350"/>
          <p14:tracePt t="48257" x="3990975" y="1797050"/>
          <p14:tracePt t="48273" x="4070350" y="1816100"/>
          <p14:tracePt t="48290" x="4178300" y="1841500"/>
          <p14:tracePt t="48307" x="4295775" y="1857375"/>
          <p14:tracePt t="48324" x="4476750" y="1892300"/>
          <p14:tracePt t="48341" x="4629150" y="1930400"/>
          <p14:tracePt t="48357" x="4756150" y="1946275"/>
          <p14:tracePt t="48360" x="4816475" y="1955800"/>
          <p14:tracePt t="48374" x="4911725" y="1962150"/>
          <p14:tracePt t="48390" x="4991100" y="1962150"/>
          <p14:tracePt t="48407" x="5108575" y="1971675"/>
          <p14:tracePt t="48423" x="5248275" y="1971675"/>
          <p14:tracePt t="48440" x="5353050" y="1971675"/>
          <p14:tracePt t="48458" x="5562600" y="1987550"/>
          <p14:tracePt t="48474" x="5715000" y="2016125"/>
          <p14:tracePt t="48490" x="5842000" y="2032000"/>
          <p14:tracePt t="48507" x="6003925" y="2041525"/>
          <p14:tracePt t="48524" x="6165850" y="2051050"/>
          <p14:tracePt t="48540" x="6248400" y="2051050"/>
          <p14:tracePt t="48557" x="6330950" y="2051050"/>
          <p14:tracePt t="48574" x="6470650" y="2051050"/>
          <p14:tracePt t="48590" x="6543675" y="2044700"/>
          <p14:tracePt t="48608" x="6623050" y="2038350"/>
          <p14:tracePt t="48623" x="6667500" y="2025650"/>
          <p14:tracePt t="48640" x="6734175" y="2003425"/>
          <p14:tracePt t="48657" x="6794500" y="1997075"/>
          <p14:tracePt t="48673" x="6880225" y="1990725"/>
          <p14:tracePt t="48690" x="6934200" y="1978025"/>
          <p14:tracePt t="48708" x="6981825" y="1978025"/>
          <p14:tracePt t="48724" x="6991350" y="1978025"/>
          <p14:tracePt t="49065" x="6975475" y="1949450"/>
          <p14:tracePt t="49072" x="6953250" y="1920875"/>
          <p14:tracePt t="49090" x="6915150" y="1851025"/>
          <p14:tracePt t="49107" x="6873875" y="1784350"/>
          <p14:tracePt t="49123" x="6848475" y="1736725"/>
          <p14:tracePt t="49157" x="6813550" y="1628775"/>
          <p14:tracePt t="49190" x="6778625" y="1558925"/>
          <p14:tracePt t="49207" x="6759575" y="1524000"/>
          <p14:tracePt t="49223" x="6746875" y="1492250"/>
          <p14:tracePt t="49240" x="6731000" y="1473200"/>
          <p14:tracePt t="49257" x="6715125" y="1460500"/>
          <p14:tracePt t="49273" x="6705600" y="1444625"/>
          <p14:tracePt t="49290" x="6696075" y="1435100"/>
          <p14:tracePt t="49308" x="6673850" y="1425575"/>
          <p14:tracePt t="49324" x="6664325" y="1425575"/>
          <p14:tracePt t="49340" x="6654800" y="1425575"/>
          <p14:tracePt t="49357" x="6642100" y="1425575"/>
          <p14:tracePt t="49373" x="6626225" y="1425575"/>
          <p14:tracePt t="49390" x="6616700" y="1419225"/>
          <p14:tracePt t="49407" x="6588125" y="1419225"/>
          <p14:tracePt t="49423" x="6553200" y="1406525"/>
          <p14:tracePt t="49440" x="6508750" y="1406525"/>
          <p14:tracePt t="49457" x="6435725" y="1393825"/>
          <p14:tracePt t="49473" x="6384925" y="1393825"/>
          <p14:tracePt t="49489" x="6340475" y="1393825"/>
          <p14:tracePt t="49507" x="6248400" y="1393825"/>
          <p14:tracePt t="49523" x="6184900" y="1406525"/>
          <p14:tracePt t="49540" x="6140450" y="1412875"/>
          <p14:tracePt t="49557" x="6076950" y="1431925"/>
          <p14:tracePt t="49574" x="6032500" y="1438275"/>
          <p14:tracePt t="49591" x="5988050" y="1450975"/>
          <p14:tracePt t="49606" x="5921375" y="1476375"/>
          <p14:tracePt t="49623" x="5886450" y="1489075"/>
          <p14:tracePt t="49640" x="5848350" y="1501775"/>
          <p14:tracePt t="49657" x="5803900" y="1517650"/>
          <p14:tracePt t="49673" x="5781675" y="1536700"/>
          <p14:tracePt t="49690" x="5772150" y="1546225"/>
          <p14:tracePt t="49707" x="5749925" y="1562100"/>
          <p14:tracePt t="49724" x="5740400" y="1571625"/>
          <p14:tracePt t="49740" x="5730875" y="1587500"/>
          <p14:tracePt t="49756" x="5715000" y="1603375"/>
          <p14:tracePt t="49773" x="5699125" y="1612900"/>
          <p14:tracePt t="49790" x="5695950" y="1622425"/>
          <p14:tracePt t="49807" x="5695950" y="1641475"/>
          <p14:tracePt t="49823" x="5695950" y="1651000"/>
          <p14:tracePt t="49840" x="5695950" y="1660525"/>
          <p14:tracePt t="49857" x="5695950" y="1676400"/>
          <p14:tracePt t="49873" x="5695950" y="1692275"/>
          <p14:tracePt t="49890" x="5695950" y="1701800"/>
          <p14:tracePt t="49907" x="5708650" y="1717675"/>
          <p14:tracePt t="49923" x="5711825" y="1727200"/>
          <p14:tracePt t="49940" x="5721350" y="1743075"/>
          <p14:tracePt t="49957" x="5737225" y="1755775"/>
          <p14:tracePt t="49974" x="5765800" y="1768475"/>
          <p14:tracePt t="49990" x="5791200" y="1793875"/>
          <p14:tracePt t="50007" x="5832475" y="1809750"/>
          <p14:tracePt t="50023" x="5857875" y="1822450"/>
          <p14:tracePt t="50040" x="5886450" y="1835150"/>
          <p14:tracePt t="50056" x="5930900" y="1860550"/>
          <p14:tracePt t="50073" x="5975350" y="1873250"/>
          <p14:tracePt t="50090" x="6019800" y="1885950"/>
          <p14:tracePt t="50107" x="6083300" y="1905000"/>
          <p14:tracePt t="50124" x="6121400" y="1911350"/>
          <p14:tracePt t="50140" x="6149975" y="1911350"/>
          <p14:tracePt t="50157" x="6200775" y="1924050"/>
          <p14:tracePt t="50173" x="6223000" y="1927225"/>
          <p14:tracePt t="50190" x="6251575" y="1927225"/>
          <p14:tracePt t="50207" x="6283325" y="1927225"/>
          <p14:tracePt t="50223" x="6315075" y="1927225"/>
          <p14:tracePt t="50240" x="6337300" y="1927225"/>
          <p14:tracePt t="50257" x="6375400" y="1927225"/>
          <p14:tracePt t="50273" x="6397625" y="1927225"/>
          <p14:tracePt t="50289" x="6426200" y="1927225"/>
          <p14:tracePt t="50306" x="6454775" y="1927225"/>
          <p14:tracePt t="50323" x="6477000" y="1927225"/>
          <p14:tracePt t="50340" x="6486525" y="1927225"/>
          <p14:tracePt t="50357" x="6499225" y="1927225"/>
          <p14:tracePt t="50374" x="6508750" y="1927225"/>
          <p14:tracePt t="50391" x="6515100" y="1927225"/>
          <p14:tracePt t="50407" x="6534150" y="1927225"/>
          <p14:tracePt t="50423" x="6543675" y="1917700"/>
          <p14:tracePt t="50440" x="6553200" y="1908175"/>
          <p14:tracePt t="50457" x="6575425" y="1892300"/>
          <p14:tracePt t="50473" x="6584950" y="1882775"/>
          <p14:tracePt t="50490" x="6597650" y="1854200"/>
          <p14:tracePt t="50507" x="6610350" y="1831975"/>
          <p14:tracePt t="50524" x="6626225" y="1822450"/>
          <p14:tracePt t="50540" x="6638925" y="1806575"/>
          <p14:tracePt t="50557" x="6664325" y="1790700"/>
          <p14:tracePt t="50573" x="6696075" y="1778000"/>
          <p14:tracePt t="50589" x="6711950" y="1765300"/>
          <p14:tracePt t="50606" x="6740525" y="1746250"/>
          <p14:tracePt t="50623" x="6750050" y="1733550"/>
          <p14:tracePt t="50641" x="6762750" y="1720850"/>
          <p14:tracePt t="50657" x="6772275" y="1720850"/>
          <p14:tracePt t="50673" x="6788150" y="1714500"/>
          <p14:tracePt t="50690" x="6797675" y="1714500"/>
          <p14:tracePt t="50707" x="6804025" y="1714500"/>
          <p14:tracePt t="50724" x="6810375" y="1714500"/>
          <p14:tracePt t="50741" x="6813550" y="1711325"/>
          <p14:tracePt t="50774" x="6813550" y="1698625"/>
          <p14:tracePt t="50849" x="6813550" y="1695450"/>
          <p14:tracePt t="50856" x="6819900" y="1695450"/>
          <p14:tracePt t="50863" x="6819900" y="1689100"/>
          <p14:tracePt t="50885" x="6819900" y="1685925"/>
          <p14:tracePt t="50893" x="6819900" y="1679575"/>
          <p14:tracePt t="50907" x="6819900" y="1670050"/>
          <p14:tracePt t="50924" x="6819900" y="1660525"/>
          <p14:tracePt t="50941" x="6819900" y="1641475"/>
          <p14:tracePt t="50957" x="6819900" y="1635125"/>
          <p14:tracePt t="50973" x="6819900" y="1625600"/>
          <p14:tracePt t="50990" x="6819900" y="1622425"/>
          <p14:tracePt t="51007" x="6819900" y="1612900"/>
          <p14:tracePt t="51024" x="6819900" y="1597025"/>
          <p14:tracePt t="51041" x="6819900" y="1581150"/>
          <p14:tracePt t="51057" x="6810375" y="1565275"/>
          <p14:tracePt t="51074" x="6800850" y="1543050"/>
          <p14:tracePt t="51090" x="6778625" y="1520825"/>
          <p14:tracePt t="51106" x="6756400" y="1504950"/>
          <p14:tracePt t="51123" x="6689725" y="1466850"/>
          <p14:tracePt t="51140" x="6550025" y="1419225"/>
          <p14:tracePt t="51156" x="6461125" y="1368425"/>
          <p14:tracePt t="51174" x="6372225" y="1336675"/>
          <p14:tracePt t="51191" x="6245225" y="1289050"/>
          <p14:tracePt t="51207" x="6191250" y="1276350"/>
          <p14:tracePt t="51223" x="6143625" y="1270000"/>
          <p14:tracePt t="51240" x="6105525" y="1270000"/>
          <p14:tracePt t="51257" x="6083300" y="1270000"/>
          <p14:tracePt t="51274" x="6061075" y="1270000"/>
          <p14:tracePt t="51290" x="6019800" y="1285875"/>
          <p14:tracePt t="51306" x="6000750" y="1295400"/>
          <p14:tracePt t="51324" x="5988050" y="1304925"/>
          <p14:tracePt t="51340" x="5972175" y="1327150"/>
          <p14:tracePt t="51356" x="5962650" y="1336675"/>
          <p14:tracePt t="51374" x="5953125" y="1346200"/>
          <p14:tracePt t="51390" x="5930900" y="1365250"/>
          <p14:tracePt t="51407" x="5921375" y="1374775"/>
          <p14:tracePt t="51423" x="5915025" y="1397000"/>
          <p14:tracePt t="51440" x="5908675" y="1438275"/>
          <p14:tracePt t="51456" x="5908675" y="1460500"/>
          <p14:tracePt t="51473" x="5908675" y="1489075"/>
          <p14:tracePt t="51490" x="5908675" y="1524000"/>
          <p14:tracePt t="51506" x="5908675" y="1552575"/>
          <p14:tracePt t="51523" x="5908675" y="1574800"/>
          <p14:tracePt t="51541" x="5908675" y="1612900"/>
          <p14:tracePt t="51557" x="5911850" y="1638300"/>
          <p14:tracePt t="51574" x="5911850" y="1666875"/>
          <p14:tracePt t="51591" x="5911850" y="1692275"/>
          <p14:tracePt t="51607" x="5911850" y="1708150"/>
          <p14:tracePt t="51623" x="5911850" y="1717675"/>
          <p14:tracePt t="51639" x="5911850" y="1733550"/>
          <p14:tracePt t="51656" x="5911850" y="1743075"/>
          <p14:tracePt t="51674" x="5911850" y="1758950"/>
          <p14:tracePt t="51690" x="5911850" y="1771650"/>
          <p14:tracePt t="51707" x="5911850" y="1778000"/>
          <p14:tracePt t="51754" x="5911850" y="1781175"/>
          <p14:tracePt t="51762" x="5911850" y="1787525"/>
          <p14:tracePt t="51773" x="5911850" y="1790700"/>
          <p14:tracePt t="51790" x="5911850" y="1806575"/>
          <p14:tracePt t="51807" x="5921375" y="1816100"/>
          <p14:tracePt t="51870" x="5927725" y="1816100"/>
          <p14:tracePt t="51905" x="5930900" y="1816100"/>
          <p14:tracePt t="51912" x="5937250" y="1816100"/>
          <p14:tracePt t="51923" x="5946775" y="1816100"/>
          <p14:tracePt t="51939" x="5962650" y="1822450"/>
          <p14:tracePt t="51956" x="5972175" y="1822450"/>
          <p14:tracePt t="51974" x="5981700" y="1822450"/>
          <p14:tracePt t="51978" x="5984875" y="1822450"/>
          <p14:tracePt t="51990" x="6000750" y="1822450"/>
          <p14:tracePt t="52006" x="6010275" y="1822450"/>
          <p14:tracePt t="52023" x="6016625" y="1822450"/>
          <p14:tracePt t="52040" x="6032500" y="1822450"/>
          <p14:tracePt t="52056" x="6045200" y="1822450"/>
          <p14:tracePt t="52073" x="6067425" y="1822450"/>
          <p14:tracePt t="52090" x="6115050" y="1828800"/>
          <p14:tracePt t="52106" x="6140450" y="1831975"/>
          <p14:tracePt t="52123" x="6169025" y="1838325"/>
          <p14:tracePt t="52140" x="6194425" y="1838325"/>
          <p14:tracePt t="52156" x="6216650" y="1838325"/>
          <p14:tracePt t="52173" x="6226175" y="1838325"/>
          <p14:tracePt t="52190" x="6242050" y="1844675"/>
          <p14:tracePt t="52206" x="6251575" y="1844675"/>
          <p14:tracePt t="52223" x="6267450" y="1844675"/>
          <p14:tracePt t="52240" x="6280150" y="1844675"/>
          <p14:tracePt t="52256" x="6289675" y="1844675"/>
          <p14:tracePt t="52274" x="6302375" y="1844675"/>
          <p14:tracePt t="52290" x="6315075" y="1844675"/>
          <p14:tracePt t="52307" x="6324600" y="1844675"/>
          <p14:tracePt t="52324" x="6334125" y="1844675"/>
          <p14:tracePt t="52340" x="6350000" y="1844675"/>
          <p14:tracePt t="52357" x="6378575" y="1844675"/>
          <p14:tracePt t="52373" x="6400800" y="1841500"/>
          <p14:tracePt t="52390" x="6442075" y="1822450"/>
          <p14:tracePt t="52407" x="6467475" y="1812925"/>
          <p14:tracePt t="52423" x="6489700" y="1793875"/>
          <p14:tracePt t="52440" x="6505575" y="1778000"/>
          <p14:tracePt t="52457" x="6515100" y="1774825"/>
          <p14:tracePt t="52473" x="6524625" y="1768475"/>
          <p14:tracePt t="52489" x="6543675" y="1758950"/>
          <p14:tracePt t="52506" x="6556375" y="1743075"/>
          <p14:tracePt t="52525" x="6569075" y="1730375"/>
          <p14:tracePt t="52540" x="6584950" y="1717675"/>
          <p14:tracePt t="52557" x="6594475" y="1714500"/>
          <p14:tracePt t="52573" x="6600825" y="1714500"/>
          <p14:tracePt t="52589" x="6604000" y="1708150"/>
          <p14:tracePt t="52606" x="6613525" y="1708150"/>
          <p14:tracePt t="52623" x="6623050" y="1708150"/>
          <p14:tracePt t="52640" x="6635750" y="1708150"/>
          <p14:tracePt t="53097" x="6645275" y="1708150"/>
          <p14:tracePt t="53105" x="6657975" y="1708150"/>
          <p14:tracePt t="53124" x="6696075" y="1708150"/>
          <p14:tracePt t="53139" x="6721475" y="1698625"/>
          <p14:tracePt t="53156" x="6737350" y="1685925"/>
          <p14:tracePt t="53174" x="6778625" y="1670050"/>
          <p14:tracePt t="53206" x="6816725" y="1641475"/>
          <p14:tracePt t="53240" x="6842125" y="1616075"/>
          <p14:tracePt t="53257" x="6858000" y="1600200"/>
          <p14:tracePt t="53274" x="6873875" y="1587500"/>
          <p14:tracePt t="53290" x="6883400" y="1577975"/>
          <p14:tracePt t="53306" x="6892925" y="1568450"/>
          <p14:tracePt t="53324" x="6896100" y="1546225"/>
          <p14:tracePt t="53340" x="6896100" y="1536700"/>
          <p14:tracePt t="53357" x="6896100" y="1527175"/>
          <p14:tracePt t="53374" x="6896100" y="1511300"/>
          <p14:tracePt t="53390" x="6896100" y="1498600"/>
          <p14:tracePt t="53406" x="6886575" y="1485900"/>
          <p14:tracePt t="53423" x="6864350" y="1473200"/>
          <p14:tracePt t="53440" x="6832600" y="1460500"/>
          <p14:tracePt t="53457" x="6810375" y="1441450"/>
          <p14:tracePt t="53474" x="6769100" y="1425575"/>
          <p14:tracePt t="53490" x="6743700" y="1412875"/>
          <p14:tracePt t="53507" x="6715125" y="1406525"/>
          <p14:tracePt t="53524" x="6680200" y="1406525"/>
          <p14:tracePt t="53540" x="6657975" y="1406525"/>
          <p14:tracePt t="53556" x="6635750" y="1406525"/>
          <p14:tracePt t="53573" x="6616700" y="1406525"/>
          <p14:tracePt t="53589" x="6600825" y="1406525"/>
          <p14:tracePt t="53606" x="6572250" y="1406525"/>
          <p14:tracePt t="53623" x="6540500" y="1406525"/>
          <p14:tracePt t="53639" x="6496050" y="1406525"/>
          <p14:tracePt t="53657" x="6451600" y="1406525"/>
          <p14:tracePt t="53673" x="6391275" y="1406525"/>
          <p14:tracePt t="53689" x="6353175" y="1406525"/>
          <p14:tracePt t="53706" x="6308725" y="1409700"/>
          <p14:tracePt t="53724" x="6251575" y="1422400"/>
          <p14:tracePt t="53740" x="6229350" y="1422400"/>
          <p14:tracePt t="53757" x="6200775" y="1428750"/>
          <p14:tracePt t="53773" x="6159500" y="1428750"/>
          <p14:tracePt t="53790" x="6130925" y="1435100"/>
          <p14:tracePt t="53807" x="6108700" y="1435100"/>
          <p14:tracePt t="53823" x="6089650" y="1435100"/>
          <p14:tracePt t="53840" x="6076950" y="1450975"/>
          <p14:tracePt t="53856" x="6067425" y="1454150"/>
          <p14:tracePt t="53873" x="6054725" y="1463675"/>
          <p14:tracePt t="53890" x="6038850" y="1470025"/>
          <p14:tracePt t="53907" x="6032500" y="1479550"/>
          <p14:tracePt t="53923" x="6029325" y="1501775"/>
          <p14:tracePt t="53940" x="6029325" y="1511300"/>
          <p14:tracePt t="53956" x="6029325" y="1520825"/>
          <p14:tracePt t="53973" x="6029325" y="1533525"/>
          <p14:tracePt t="53989" x="6029325" y="1549400"/>
          <p14:tracePt t="54007" x="6029325" y="1558925"/>
          <p14:tracePt t="54023" x="6029325" y="1574800"/>
          <p14:tracePt t="54040" x="6029325" y="1584325"/>
          <p14:tracePt t="54057" x="6029325" y="1593850"/>
          <p14:tracePt t="54073" x="6029325" y="1612900"/>
          <p14:tracePt t="54089" x="6029325" y="1622425"/>
          <p14:tracePt t="54106" x="6029325" y="1631950"/>
          <p14:tracePt t="54123" x="6029325" y="1654175"/>
          <p14:tracePt t="54140" x="6029325" y="1663700"/>
          <p14:tracePt t="54157" x="6029325" y="1673225"/>
          <p14:tracePt t="54173" x="6029325" y="1685925"/>
          <p14:tracePt t="54190" x="6029325" y="1698625"/>
          <p14:tracePt t="54206" x="6035675" y="1708150"/>
          <p14:tracePt t="54223" x="6054725" y="1720850"/>
          <p14:tracePt t="54239" x="6064250" y="1730375"/>
          <p14:tracePt t="54257" x="6076950" y="1746250"/>
          <p14:tracePt t="54274" x="6096000" y="1762125"/>
          <p14:tracePt t="54290" x="6105525" y="1762125"/>
          <p14:tracePt t="54307" x="6115050" y="1762125"/>
          <p14:tracePt t="54324" x="6130925" y="1762125"/>
          <p14:tracePt t="54340" x="6146800" y="1762125"/>
          <p14:tracePt t="54356" x="6156325" y="1771650"/>
          <p14:tracePt t="54373" x="6181725" y="1793875"/>
          <p14:tracePt t="54389" x="6203950" y="1800225"/>
          <p14:tracePt t="54406" x="6226175" y="1806575"/>
          <p14:tracePt t="54423" x="6261100" y="1806575"/>
          <p14:tracePt t="54440" x="6273800" y="1806575"/>
          <p14:tracePt t="54457" x="6283325" y="1806575"/>
          <p14:tracePt t="54473" x="6318250" y="1806575"/>
          <p14:tracePt t="54490" x="6340475" y="1806575"/>
          <p14:tracePt t="54506" x="6375400" y="1806575"/>
          <p14:tracePt t="54523" x="6432550" y="1806575"/>
          <p14:tracePt t="54540" x="6467475" y="1806575"/>
          <p14:tracePt t="54557" x="6511925" y="1806575"/>
          <p14:tracePt t="54560" x="6530975" y="1806575"/>
          <p14:tracePt t="54573" x="6565900" y="1806575"/>
          <p14:tracePt t="54590" x="6604000" y="1806575"/>
          <p14:tracePt t="54607" x="6638925" y="1806575"/>
          <p14:tracePt t="54623" x="6702425" y="1797050"/>
          <p14:tracePt t="54639" x="6746875" y="1784350"/>
          <p14:tracePt t="54656" x="6791325" y="1784350"/>
          <p14:tracePt t="54673" x="6870700" y="1784350"/>
          <p14:tracePt t="54689" x="6905625" y="1784350"/>
          <p14:tracePt t="54706" x="6950075" y="1784350"/>
          <p14:tracePt t="54723" x="7007225" y="1784350"/>
          <p14:tracePt t="54739" x="7026275" y="1784350"/>
          <p14:tracePt t="54757" x="7045325" y="1778000"/>
          <p14:tracePt t="54773" x="7058025" y="1771650"/>
          <p14:tracePt t="54789" x="7067550" y="1771650"/>
          <p14:tracePt t="54806" x="7077075" y="1768475"/>
          <p14:tracePt t="54823" x="7099300" y="1762125"/>
          <p14:tracePt t="54840" x="7102475" y="1758950"/>
          <p14:tracePt t="54857" x="7108825" y="1749425"/>
          <p14:tracePt t="54873" x="7112000" y="1733550"/>
          <p14:tracePt t="54890" x="7112000" y="1724025"/>
          <p14:tracePt t="54907" x="7118350" y="1708150"/>
          <p14:tracePt t="54923" x="7118350" y="1704975"/>
          <p14:tracePt t="54939" x="7121525" y="1698625"/>
          <p14:tracePt t="54957" x="7127875" y="1689100"/>
          <p14:tracePt t="54973" x="7127875" y="1679575"/>
          <p14:tracePt t="54989" x="7127875" y="1670050"/>
          <p14:tracePt t="55007" x="7127875" y="1654175"/>
          <p14:tracePt t="55023" x="7137400" y="1638300"/>
          <p14:tracePt t="55040" x="7143750" y="1628775"/>
          <p14:tracePt t="55056" x="7150100" y="1616075"/>
          <p14:tracePt t="55073" x="7150100" y="1593850"/>
          <p14:tracePt t="55089" x="7150100" y="1577975"/>
          <p14:tracePt t="55106" x="7150100" y="1558925"/>
          <p14:tracePt t="55123" x="7150100" y="1536700"/>
          <p14:tracePt t="55139" x="7140575" y="1527175"/>
          <p14:tracePt t="55158" x="7121525" y="1511300"/>
          <p14:tracePt t="55173" x="7112000" y="1501775"/>
          <p14:tracePt t="55189" x="7102475" y="1485900"/>
          <p14:tracePt t="55206" x="7080250" y="1470025"/>
          <p14:tracePt t="55223" x="7058025" y="1460500"/>
          <p14:tracePt t="55239" x="7035800" y="1454150"/>
          <p14:tracePt t="55257" x="6991350" y="1428750"/>
          <p14:tracePt t="55273" x="6962775" y="1422400"/>
          <p14:tracePt t="55290" x="6940550" y="1416050"/>
          <p14:tracePt t="55307" x="6899275" y="1416050"/>
          <p14:tracePt t="55323" x="6877050" y="1412875"/>
          <p14:tracePt t="55339" x="6848475" y="1412875"/>
          <p14:tracePt t="55356" x="6813550" y="1400175"/>
          <p14:tracePt t="55373" x="6784975" y="1400175"/>
          <p14:tracePt t="55390" x="6762750" y="1400175"/>
          <p14:tracePt t="55407" x="6721475" y="1400175"/>
          <p14:tracePt t="55423" x="6711950" y="1400175"/>
          <p14:tracePt t="55440" x="6702425" y="1400175"/>
          <p14:tracePt t="55456" x="6680200" y="1400175"/>
          <p14:tracePt t="55473" x="6670675" y="1400175"/>
          <p14:tracePt t="55489" x="6661150" y="1400175"/>
          <p14:tracePt t="55507" x="6642100" y="1400175"/>
          <p14:tracePt t="55524" x="6619875" y="1400175"/>
          <p14:tracePt t="55540" x="6604000" y="1403350"/>
          <p14:tracePt t="55557" x="6569075" y="1412875"/>
          <p14:tracePt t="55573" x="6546850" y="1419225"/>
          <p14:tracePt t="55589" x="6518275" y="1425575"/>
          <p14:tracePt t="55606" x="6483350" y="1441450"/>
          <p14:tracePt t="55622" x="6445250" y="1454150"/>
          <p14:tracePt t="55639" x="6407150" y="1460500"/>
          <p14:tracePt t="55656" x="6365875" y="1473200"/>
          <p14:tracePt t="55673" x="6321425" y="1485900"/>
          <p14:tracePt t="55690" x="6276975" y="1498600"/>
          <p14:tracePt t="55707" x="6226175" y="1517650"/>
          <p14:tracePt t="55723" x="6194425" y="1530350"/>
          <p14:tracePt t="55739" x="6172200" y="1536700"/>
          <p14:tracePt t="55756" x="6153150" y="1539875"/>
          <p14:tracePt t="55772" x="6143625" y="1539875"/>
          <p14:tracePt t="55790" x="6134100" y="1546225"/>
          <p14:tracePt t="55807" x="6118225" y="1546225"/>
          <p14:tracePt t="55823" x="6102350" y="1546225"/>
          <p14:tracePt t="55840" x="6099175" y="1546225"/>
          <p14:tracePt t="56065" x="6099175" y="1549400"/>
          <p14:tracePt t="56072" x="6099175" y="1555750"/>
          <p14:tracePt t="56090" x="6099175" y="1565275"/>
          <p14:tracePt t="56107" x="6099175" y="1584325"/>
          <p14:tracePt t="56123" x="6099175" y="1593850"/>
          <p14:tracePt t="56140" x="6099175" y="1603375"/>
          <p14:tracePt t="56157" x="6099175" y="1625600"/>
          <p14:tracePt t="56173" x="6099175" y="1635125"/>
          <p14:tracePt t="56189" x="6099175" y="1644650"/>
          <p14:tracePt t="56207" x="6099175" y="1657350"/>
          <p14:tracePt t="56222" x="6099175" y="1670050"/>
          <p14:tracePt t="56240" x="6099175" y="1679575"/>
          <p14:tracePt t="56257" x="6099175" y="1704975"/>
          <p14:tracePt t="56273" x="6105525" y="1733550"/>
          <p14:tracePt t="56290" x="6118225" y="1743075"/>
          <p14:tracePt t="56306" x="6134100" y="1758950"/>
          <p14:tracePt t="56322" x="6143625" y="1774825"/>
          <p14:tracePt t="56339" x="6146800" y="1790700"/>
          <p14:tracePt t="56356" x="6169025" y="1803400"/>
          <p14:tracePt t="56372" x="6178550" y="1819275"/>
          <p14:tracePt t="56390" x="6188075" y="1828800"/>
          <p14:tracePt t="56407" x="6203950" y="1844675"/>
          <p14:tracePt t="56423" x="6219825" y="1844675"/>
          <p14:tracePt t="56440" x="6229350" y="1844675"/>
          <p14:tracePt t="56456" x="6242050" y="1844675"/>
          <p14:tracePt t="56473" x="6251575" y="1844675"/>
          <p14:tracePt t="56489" x="6257925" y="1844675"/>
          <p14:tracePt t="56506" x="6273800" y="1844675"/>
          <p14:tracePt t="56523" x="6283325" y="1844675"/>
          <p14:tracePt t="56540" x="6286500" y="1844675"/>
          <p14:tracePt t="56557" x="6292850" y="1844675"/>
          <p14:tracePt t="56589" x="6296025" y="1844675"/>
          <p14:tracePt t="60252" x="6254750" y="1851025"/>
          <p14:tracePt t="60259" x="6162675" y="1860550"/>
          <p14:tracePt t="60272" x="5924550" y="1870075"/>
          <p14:tracePt t="60289" x="5708650" y="1870075"/>
          <p14:tracePt t="60305" x="5410200" y="1870075"/>
          <p14:tracePt t="60323" x="4892675" y="1860550"/>
          <p14:tracePt t="60339" x="4483100" y="1835150"/>
          <p14:tracePt t="60374" x="3476625" y="1835150"/>
          <p14:tracePt t="60407" x="2841625" y="1854200"/>
          <p14:tracePt t="60423" x="2530475" y="1882775"/>
          <p14:tracePt t="60439" x="2359025" y="1898650"/>
          <p14:tracePt t="60456" x="2216150" y="1927225"/>
          <p14:tracePt t="60473" x="2028825" y="1952625"/>
          <p14:tracePt t="60489" x="1933575" y="1968500"/>
          <p14:tracePt t="60507" x="1847850" y="1974850"/>
          <p14:tracePt t="60523" x="1708150" y="1974850"/>
          <p14:tracePt t="60539" x="1606550" y="1974850"/>
          <p14:tracePt t="60556" x="1489075" y="1974850"/>
          <p14:tracePt t="60572" x="1349375" y="1971675"/>
          <p14:tracePt t="60589" x="1209675" y="1962150"/>
          <p14:tracePt t="60607" x="1069975" y="1946275"/>
          <p14:tracePt t="60623" x="885825" y="1936750"/>
          <p14:tracePt t="60639" x="755650" y="1927225"/>
          <p14:tracePt t="60656" x="641350" y="1927225"/>
          <p14:tracePt t="60672" x="517525" y="1895475"/>
          <p14:tracePt t="60688" x="431800" y="1882775"/>
          <p14:tracePt t="60705" x="336550" y="1873250"/>
          <p14:tracePt t="60722" x="266700" y="1866900"/>
          <p14:tracePt t="60739" x="244475" y="1866900"/>
          <p14:tracePt t="60756" x="234950" y="1866900"/>
          <p14:tracePt t="60773" x="225425" y="1866900"/>
          <p14:tracePt t="60816" x="228600" y="1866900"/>
          <p14:tracePt t="60822" x="231775" y="1866900"/>
          <p14:tracePt t="60844" x="238125" y="1866900"/>
          <p14:tracePt t="60856" x="241300" y="1866900"/>
          <p14:tracePt t="60872" x="250825" y="1873250"/>
          <p14:tracePt t="60889" x="260350" y="1882775"/>
          <p14:tracePt t="60906" x="276225" y="1892300"/>
          <p14:tracePt t="60923" x="298450" y="1914525"/>
          <p14:tracePt t="60939" x="323850" y="1927225"/>
          <p14:tracePt t="60956" x="352425" y="1939925"/>
          <p14:tracePt t="60972" x="409575" y="1965325"/>
          <p14:tracePt t="60989" x="447675" y="1978025"/>
          <p14:tracePt t="61006" x="492125" y="1990725"/>
          <p14:tracePt t="61023" x="574675" y="2009775"/>
          <p14:tracePt t="61039" x="619125" y="2028825"/>
          <p14:tracePt t="61057" x="673100" y="2041525"/>
          <p14:tracePt t="61073" x="752475" y="2057400"/>
          <p14:tracePt t="61089" x="812800" y="2063750"/>
          <p14:tracePt t="61105" x="873125" y="2063750"/>
          <p14:tracePt t="61122" x="974725" y="2063750"/>
          <p14:tracePt t="61139" x="1057275" y="2063750"/>
          <p14:tracePt t="61156" x="1184275" y="2063750"/>
          <p14:tracePt t="61173" x="1358900" y="2063750"/>
          <p14:tracePt t="61189" x="1450975" y="2063750"/>
          <p14:tracePt t="61207" x="1524000" y="2063750"/>
          <p14:tracePt t="61223" x="1625600" y="2063750"/>
          <p14:tracePt t="61239" x="1685925" y="2063750"/>
          <p14:tracePt t="61256" x="1736725" y="2063750"/>
          <p14:tracePt t="61272" x="1816100" y="2063750"/>
          <p14:tracePt t="61289" x="1882775" y="2063750"/>
          <p14:tracePt t="61306" x="1987550" y="2063750"/>
          <p14:tracePt t="61323" x="2162175" y="2057400"/>
          <p14:tracePt t="61339" x="2301875" y="2047875"/>
          <p14:tracePt t="61357" x="2451100" y="2047875"/>
          <p14:tracePt t="61373" x="2635250" y="2047875"/>
          <p14:tracePt t="61389" x="2762250" y="2047875"/>
          <p14:tracePt t="61406" x="2889250" y="2054225"/>
          <p14:tracePt t="61422" x="3022600" y="2076450"/>
          <p14:tracePt t="61438" x="3076575" y="2085975"/>
          <p14:tracePt t="61457" x="3133725" y="2085975"/>
          <p14:tracePt t="61473" x="3149600" y="2085975"/>
          <p14:tracePt t="61489" x="3159125" y="2085975"/>
          <p14:tracePt t="61506" x="3162300" y="2085975"/>
          <p14:tracePt t="61557" x="3155950" y="2085975"/>
          <p14:tracePt t="61564" x="3152775" y="2085975"/>
          <p14:tracePt t="61572" x="3146425" y="2085975"/>
          <p14:tracePt t="61589" x="3136900" y="2085975"/>
          <p14:tracePt t="61607" x="3105150" y="2085975"/>
          <p14:tracePt t="61623" x="3076575" y="2085975"/>
          <p14:tracePt t="61639" x="3022600" y="2085975"/>
          <p14:tracePt t="61655" x="2965450" y="2085975"/>
          <p14:tracePt t="61672" x="2867025" y="2079625"/>
          <p14:tracePt t="61689" x="2736850" y="2063750"/>
          <p14:tracePt t="61706" x="2530475" y="2044700"/>
          <p14:tracePt t="61722" x="2390775" y="2038350"/>
          <p14:tracePt t="61739" x="2228850" y="2019300"/>
          <p14:tracePt t="61757" x="2019300" y="2000250"/>
          <p14:tracePt t="61773" x="1870075" y="2000250"/>
          <p14:tracePt t="61789" x="1698625" y="1990725"/>
          <p14:tracePt t="61806" x="1504950" y="1990725"/>
          <p14:tracePt t="61824" x="1355725" y="1990725"/>
          <p14:tracePt t="61838" x="1241425" y="1990725"/>
          <p14:tracePt t="61856" x="1111250" y="1990725"/>
          <p14:tracePt t="61872" x="1050925" y="1990725"/>
          <p14:tracePt t="61889" x="1006475" y="1990725"/>
          <p14:tracePt t="61906" x="958850" y="1990725"/>
          <p14:tracePt t="61922" x="942975" y="1990725"/>
          <p14:tracePt t="61939" x="930275" y="1990725"/>
          <p14:tracePt t="61956" x="914400" y="1990725"/>
          <p14:tracePt t="61972" x="911225" y="1990725"/>
          <p14:tracePt t="62008" x="917575" y="1990725"/>
          <p14:tracePt t="62022" x="946150" y="1990725"/>
          <p14:tracePt t="62039" x="981075" y="1990725"/>
          <p14:tracePt t="62056" x="1044575" y="1990725"/>
          <p14:tracePt t="62072" x="1089025" y="1990725"/>
          <p14:tracePt t="62089" x="1130300" y="1990725"/>
          <p14:tracePt t="62106" x="1193800" y="1990725"/>
          <p14:tracePt t="62122" x="1231900" y="1990725"/>
          <p14:tracePt t="62139" x="1260475" y="1990725"/>
          <p14:tracePt t="62144" x="1270000" y="1990725"/>
          <p14:tracePt t="62156" x="1292225" y="1990725"/>
          <p14:tracePt t="62173" x="1320800" y="1990725"/>
          <p14:tracePt t="62189" x="1343025" y="1990725"/>
          <p14:tracePt t="62206" x="1384300" y="1990725"/>
          <p14:tracePt t="62222" x="1412875" y="1990725"/>
          <p14:tracePt t="62238" x="1457325" y="1990725"/>
          <p14:tracePt t="62256" x="1520825" y="1990725"/>
          <p14:tracePt t="62272" x="1565275" y="1990725"/>
          <p14:tracePt t="62289" x="1600200" y="1990725"/>
          <p14:tracePt t="62306" x="1685925" y="1997075"/>
          <p14:tracePt t="62322" x="1758950" y="1997075"/>
          <p14:tracePt t="62339" x="1828800" y="1997075"/>
          <p14:tracePt t="62356" x="1914525" y="2009775"/>
          <p14:tracePt t="62372" x="1968500" y="2009775"/>
          <p14:tracePt t="62388" x="2028825" y="2016125"/>
          <p14:tracePt t="62406" x="2146300" y="2025650"/>
          <p14:tracePt t="62423" x="2219325" y="2025650"/>
          <p14:tracePt t="62439" x="2279650" y="2025650"/>
          <p14:tracePt t="62456" x="2365375" y="2025650"/>
          <p14:tracePt t="62472" x="2435225" y="2025650"/>
          <p14:tracePt t="62488" x="2495550" y="2025650"/>
          <p14:tracePt t="62505" x="2600325" y="2025650"/>
          <p14:tracePt t="62522" x="2657475" y="2025650"/>
          <p14:tracePt t="62538" x="2733675" y="2038350"/>
          <p14:tracePt t="62555" x="2876550" y="2054225"/>
          <p14:tracePt t="62572" x="2984500" y="2070100"/>
          <p14:tracePt t="62589" x="3070225" y="2095500"/>
          <p14:tracePt t="62605" x="3222625" y="2111375"/>
          <p14:tracePt t="62622" x="3327400" y="2111375"/>
          <p14:tracePt t="62638" x="3409950" y="2117725"/>
          <p14:tracePt t="62655" x="3540125" y="2127250"/>
          <p14:tracePt t="62672" x="3644900" y="2127250"/>
          <p14:tracePt t="62688" x="3771900" y="2136775"/>
          <p14:tracePt t="62705" x="3937000" y="2143125"/>
          <p14:tracePt t="62722" x="4064000" y="2152650"/>
          <p14:tracePt t="62738" x="4203700" y="2168525"/>
          <p14:tracePt t="62755" x="4324350" y="2168525"/>
          <p14:tracePt t="62772" x="4394200" y="2159000"/>
          <p14:tracePt t="62789" x="4476750" y="2152650"/>
          <p14:tracePt t="62806" x="4587875" y="2136775"/>
          <p14:tracePt t="62822" x="4638675" y="2136775"/>
          <p14:tracePt t="62839" x="4699000" y="2136775"/>
          <p14:tracePt t="62856" x="4784725" y="2136775"/>
          <p14:tracePt t="62872" x="4845050" y="2136775"/>
          <p14:tracePt t="62888" x="4905375" y="2136775"/>
          <p14:tracePt t="62906" x="4965700" y="2136775"/>
          <p14:tracePt t="62922" x="4994275" y="2136775"/>
          <p14:tracePt t="62939" x="5026025" y="2136775"/>
          <p14:tracePt t="62956" x="5045075" y="2136775"/>
          <p14:tracePt t="62972" x="5054600" y="2136775"/>
          <p14:tracePt t="62989" x="5070475" y="2136775"/>
          <p14:tracePt t="63005" x="5086350" y="2136775"/>
          <p14:tracePt t="63022" x="5089525" y="2136775"/>
          <p14:tracePt t="63141" x="5083175" y="2136775"/>
          <p14:tracePt t="63148" x="5080000" y="2136775"/>
          <p14:tracePt t="63156" x="5073650" y="2136775"/>
          <p14:tracePt t="63172" x="5051425" y="2136775"/>
          <p14:tracePt t="63189" x="5006975" y="2130425"/>
          <p14:tracePt t="63206" x="4895850" y="2108200"/>
          <p14:tracePt t="63223" x="4819650" y="2085975"/>
          <p14:tracePt t="63239" x="4724400" y="2070100"/>
          <p14:tracePt t="63256" x="4546600" y="2044700"/>
          <p14:tracePt t="63272" x="4438650" y="2028825"/>
          <p14:tracePt t="63289" x="4302125" y="2019300"/>
          <p14:tracePt t="63305" x="4057650" y="1990725"/>
          <p14:tracePt t="63322" x="3930650" y="1990725"/>
          <p14:tracePt t="63339" x="3759200" y="1981200"/>
          <p14:tracePt t="63355" x="3543300" y="1981200"/>
          <p14:tracePt t="63373" x="3416300" y="1981200"/>
          <p14:tracePt t="63391" x="3219450" y="1981200"/>
          <p14:tracePt t="63406" x="3127375" y="1981200"/>
          <p14:tracePt t="63422" x="3044825" y="1981200"/>
          <p14:tracePt t="63438" x="2974975" y="1981200"/>
          <p14:tracePt t="63455" x="2847975" y="1981200"/>
          <p14:tracePt t="63472" x="2765425" y="1981200"/>
          <p14:tracePt t="63490" x="2679700" y="1981200"/>
          <p14:tracePt t="63506" x="2619375" y="1981200"/>
          <p14:tracePt t="63522" x="2562225" y="1981200"/>
          <p14:tracePt t="63539" x="2517775" y="1981200"/>
          <p14:tracePt t="63555" x="2454275" y="1981200"/>
          <p14:tracePt t="63571" x="2416175" y="1974850"/>
          <p14:tracePt t="63589" x="2397125" y="1974850"/>
          <p14:tracePt t="63605" x="2355850" y="1974850"/>
          <p14:tracePt t="63623" x="2327275" y="1974850"/>
          <p14:tracePt t="63640" x="2311400" y="1974850"/>
          <p14:tracePt t="63656" x="2301875" y="1974850"/>
          <p14:tracePt t="63673" x="2292350" y="1974850"/>
          <p14:tracePt t="63689" x="2273300" y="1974850"/>
          <p14:tracePt t="63756" x="2282825" y="1974850"/>
          <p14:tracePt t="63765" x="2289175" y="1974850"/>
          <p14:tracePt t="63776" x="2305050" y="1974850"/>
          <p14:tracePt t="63790" x="2349500" y="1974850"/>
          <p14:tracePt t="63806" x="2416175" y="1974850"/>
          <p14:tracePt t="63822" x="2489200" y="1974850"/>
          <p14:tracePt t="63839" x="2590800" y="1974850"/>
          <p14:tracePt t="63855" x="2708275" y="1974850"/>
          <p14:tracePt t="63872" x="2813050" y="1968500"/>
          <p14:tracePt t="63889" x="2933700" y="1962150"/>
          <p14:tracePt t="63905" x="3003550" y="1952625"/>
          <p14:tracePt t="63922" x="3108325" y="1952625"/>
          <p14:tracePt t="63939" x="3270250" y="1952625"/>
          <p14:tracePt t="63955" x="3352800" y="1952625"/>
          <p14:tracePt t="63972" x="3422650" y="1952625"/>
          <p14:tracePt t="63989" x="3540125" y="1952625"/>
          <p14:tracePt t="64005" x="3613150" y="1952625"/>
          <p14:tracePt t="64022" x="3673475" y="1955800"/>
          <p14:tracePt t="64039" x="3746500" y="1962150"/>
          <p14:tracePt t="64056" x="3790950" y="1968500"/>
          <p14:tracePt t="64072" x="3841750" y="1974850"/>
          <p14:tracePt t="64089" x="3905250" y="1974850"/>
          <p14:tracePt t="64105" x="3949700" y="1974850"/>
          <p14:tracePt t="64122" x="3978275" y="1974850"/>
          <p14:tracePt t="64139" x="4019550" y="1974850"/>
          <p14:tracePt t="64156" x="4029075" y="1974850"/>
          <p14:tracePt t="64172" x="4038600" y="1974850"/>
          <p14:tracePt t="64189" x="4048125" y="1974850"/>
          <p14:tracePt t="64206" x="4048125" y="1981200"/>
          <p14:tracePt t="68515" x="3971925" y="1981200"/>
          <p14:tracePt t="68525" x="3860800" y="1981200"/>
          <p14:tracePt t="68539" x="3632200" y="1981200"/>
          <p14:tracePt t="68556" x="3143250" y="2012950"/>
          <p14:tracePt t="68573" x="2794000" y="2060575"/>
          <p14:tracePt t="68589" x="2432050" y="2133600"/>
          <p14:tracePt t="68607" x="1898650" y="2263775"/>
          <p14:tracePt t="68638" x="1323975" y="2489200"/>
          <p14:tracePt t="68673" x="850900" y="2689225"/>
          <p14:tracePt t="68691" x="647700" y="2768600"/>
          <p14:tracePt t="68706" x="495300" y="2797175"/>
          <p14:tracePt t="68722" x="365125" y="2822575"/>
          <p14:tracePt t="68738" x="282575" y="2828925"/>
          <p14:tracePt t="68741" x="244475" y="2828925"/>
          <p14:tracePt t="68755" x="193675" y="2828925"/>
          <p14:tracePt t="68771" x="149225" y="2828925"/>
          <p14:tracePt t="68788" x="127000" y="2828925"/>
          <p14:tracePt t="68805" x="85725" y="2828925"/>
          <p14:tracePt t="68821" x="76200" y="2816225"/>
          <p14:tracePt t="68838" x="66675" y="2806700"/>
          <p14:tracePt t="68856" x="44450" y="2790825"/>
          <p14:tracePt t="68872" x="34925" y="2781300"/>
          <p14:tracePt t="68888" x="25400" y="2752725"/>
          <p14:tracePt t="68905" x="12700" y="2717800"/>
          <p14:tracePt t="68921" x="12700" y="2689225"/>
          <p14:tracePt t="68938" x="15875" y="2667000"/>
          <p14:tracePt t="68955" x="34925" y="2625725"/>
          <p14:tracePt t="68972" x="44450" y="2616200"/>
          <p14:tracePt t="68989" x="57150" y="2606675"/>
          <p14:tracePt t="69005" x="73025" y="2584450"/>
          <p14:tracePt t="69022" x="82550" y="2574925"/>
          <p14:tracePt t="69038" x="92075" y="2565400"/>
          <p14:tracePt t="69055" x="130175" y="2533650"/>
          <p14:tracePt t="69071" x="152400" y="2524125"/>
          <p14:tracePt t="69088" x="184150" y="2505075"/>
          <p14:tracePt t="69106" x="225425" y="2479675"/>
          <p14:tracePt t="69122" x="247650" y="2466975"/>
          <p14:tracePt t="69139" x="285750" y="2454275"/>
          <p14:tracePt t="69155" x="352425" y="2428875"/>
          <p14:tracePt t="69172" x="390525" y="2397125"/>
          <p14:tracePt t="69188" x="454025" y="2368550"/>
          <p14:tracePt t="69205" x="549275" y="2324100"/>
          <p14:tracePt t="69221" x="615950" y="2301875"/>
          <p14:tracePt t="69238" x="663575" y="2282825"/>
          <p14:tracePt t="69241" x="673100" y="2282825"/>
          <p14:tracePt t="69255" x="682625" y="2282825"/>
          <p14:tracePt t="69272" x="698500" y="2282825"/>
          <p14:tracePt t="69288" x="708025" y="2282825"/>
          <p14:tracePt t="69305" x="723900" y="2282825"/>
          <p14:tracePt t="69321" x="733425" y="2282825"/>
          <p14:tracePt t="69338" x="758825" y="2282825"/>
          <p14:tracePt t="69355" x="774700" y="2282825"/>
          <p14:tracePt t="69371" x="784225" y="2298700"/>
          <p14:tracePt t="69389" x="800100" y="2311400"/>
          <p14:tracePt t="69405" x="815975" y="2324100"/>
          <p14:tracePt t="69422" x="819150" y="2333625"/>
          <p14:tracePt t="69438" x="825500" y="2343150"/>
          <p14:tracePt t="69455" x="828675" y="2359025"/>
          <p14:tracePt t="69471" x="828675" y="2368550"/>
          <p14:tracePt t="69488" x="828675" y="2374900"/>
          <p14:tracePt t="70319" x="841375" y="2371725"/>
          <p14:tracePt t="70329" x="850900" y="2371725"/>
          <p14:tracePt t="70342" x="873125" y="2365375"/>
          <p14:tracePt t="70355" x="917575" y="2365375"/>
          <p14:tracePt t="70372" x="962025" y="2365375"/>
          <p14:tracePt t="70388" x="1000125" y="2365375"/>
          <p14:tracePt t="70421" x="1123950" y="2387600"/>
          <p14:tracePt t="70455" x="1219200" y="2425700"/>
          <p14:tracePt t="70471" x="1244600" y="2444750"/>
          <p14:tracePt t="70489" x="1295400" y="2463800"/>
          <p14:tracePt t="70505" x="1330325" y="2476500"/>
          <p14:tracePt t="70522" x="1368425" y="2489200"/>
          <p14:tracePt t="70539" x="1441450" y="2514600"/>
          <p14:tracePt t="70554" x="1489075" y="2533650"/>
          <p14:tracePt t="70571" x="1533525" y="2546350"/>
          <p14:tracePt t="70589" x="1568450" y="2571750"/>
          <p14:tracePt t="70604" x="1590675" y="2581275"/>
          <p14:tracePt t="70621" x="1600200" y="2590800"/>
          <p14:tracePt t="70637" x="1612900" y="2600325"/>
          <p14:tracePt t="70655" x="1638300" y="2600325"/>
          <p14:tracePt t="70672" x="1660525" y="2600325"/>
          <p14:tracePt t="70689" x="1714500" y="2606675"/>
          <p14:tracePt t="70704" x="1736725" y="2606675"/>
          <p14:tracePt t="70721" x="1768475" y="2619375"/>
          <p14:tracePt t="70738" x="1787525" y="2619375"/>
          <p14:tracePt t="70754" x="1797050" y="2619375"/>
          <p14:tracePt t="70772" x="1812925" y="2619375"/>
          <p14:tracePt t="70774" x="1819275" y="2619375"/>
          <p14:tracePt t="70788" x="1822450" y="2619375"/>
          <p14:tracePt t="70804" x="1831975" y="2619375"/>
          <p14:tracePt t="70821" x="1838325" y="2619375"/>
          <p14:tracePt t="70838" x="1851025" y="2619375"/>
          <p14:tracePt t="70854" x="1866900" y="2619375"/>
          <p14:tracePt t="70871" x="1876425" y="2619375"/>
          <p14:tracePt t="70888" x="1892300" y="2619375"/>
          <p14:tracePt t="70904" x="1895475" y="2619375"/>
          <p14:tracePt t="70921" x="1911350" y="2619375"/>
          <p14:tracePt t="70938" x="1927225" y="2619375"/>
          <p14:tracePt t="70954" x="1936750" y="2619375"/>
          <p14:tracePt t="70971" x="1946275" y="2613025"/>
          <p14:tracePt t="70988" x="1962150" y="2606675"/>
          <p14:tracePt t="71005" x="1962150" y="2603500"/>
          <p14:tracePt t="71021" x="1962150" y="2597150"/>
          <p14:tracePt t="71038" x="1971675" y="2581275"/>
          <p14:tracePt t="71054" x="1971675" y="2571750"/>
          <p14:tracePt t="71071" x="1978025" y="2559050"/>
          <p14:tracePt t="71088" x="1981200" y="2543175"/>
          <p14:tracePt t="71105" x="1981200" y="2533650"/>
          <p14:tracePt t="71121" x="1981200" y="2524125"/>
          <p14:tracePt t="71233" x="1981200" y="2530475"/>
          <p14:tracePt t="71331" x="1987550" y="2530475"/>
          <p14:tracePt t="71338" x="1997075" y="2536825"/>
          <p14:tracePt t="71354" x="2035175" y="2543175"/>
          <p14:tracePt t="71371" x="2089150" y="2555875"/>
          <p14:tracePt t="71388" x="2254250" y="2571750"/>
          <p14:tracePt t="71405" x="2381250" y="2587625"/>
          <p14:tracePt t="71422" x="2486025" y="2587625"/>
          <p14:tracePt t="71438" x="2625725" y="2587625"/>
          <p14:tracePt t="71455" x="2743200" y="2574925"/>
          <p14:tracePt t="71471" x="2847975" y="2574925"/>
          <p14:tracePt t="71488" x="2987675" y="2574925"/>
          <p14:tracePt t="71505" x="3101975" y="2574925"/>
          <p14:tracePt t="71522" x="3241675" y="2565400"/>
          <p14:tracePt t="71539" x="3390900" y="2565400"/>
          <p14:tracePt t="71555" x="3486150" y="2559050"/>
          <p14:tracePt t="71571" x="3568700" y="2549525"/>
          <p14:tracePt t="71588" x="3670300" y="2536825"/>
          <p14:tracePt t="71604" x="3714750" y="2524125"/>
          <p14:tracePt t="71621" x="3749675" y="2524125"/>
          <p14:tracePt t="71638" x="3794125" y="2498725"/>
          <p14:tracePt t="71655" x="3838575" y="2486025"/>
          <p14:tracePt t="71671" x="3883025" y="2473325"/>
          <p14:tracePt t="71688" x="3959225" y="2438400"/>
          <p14:tracePt t="71705" x="3997325" y="2425700"/>
          <p14:tracePt t="71721" x="4051300" y="2413000"/>
          <p14:tracePt t="71738" x="4114800" y="2393950"/>
          <p14:tracePt t="71754" x="4159250" y="2381250"/>
          <p14:tracePt t="71771" x="4203700" y="2374900"/>
          <p14:tracePt t="71787" x="4267200" y="2374900"/>
          <p14:tracePt t="71804" x="4302125" y="2374900"/>
          <p14:tracePt t="71821" x="4340225" y="2374900"/>
          <p14:tracePt t="71838" x="4371975" y="2374900"/>
          <p14:tracePt t="71854" x="4394200" y="2374900"/>
          <p14:tracePt t="71871" x="4403725" y="2374900"/>
          <p14:tracePt t="71888" x="4419600" y="2374900"/>
          <p14:tracePt t="71905" x="4435475" y="2374900"/>
          <p14:tracePt t="71922" x="4445000" y="2374900"/>
          <p14:tracePt t="71939" x="4460875" y="2374900"/>
          <p14:tracePt t="71955" x="4470400" y="2374900"/>
          <p14:tracePt t="71972" x="4495800" y="2374900"/>
          <p14:tracePt t="71988" x="4524375" y="2374900"/>
          <p14:tracePt t="72004" x="4543425" y="2374900"/>
          <p14:tracePt t="72021" x="4556125" y="2374900"/>
          <p14:tracePt t="72038" x="4568825" y="2374900"/>
          <p14:tracePt t="72102" x="4575175" y="2381250"/>
          <p14:tracePt t="72110" x="4575175" y="2384425"/>
          <p14:tracePt t="72121" x="4575175" y="2390775"/>
          <p14:tracePt t="72637" x="4565650" y="2390775"/>
          <p14:tracePt t="72645" x="4556125" y="2390775"/>
          <p14:tracePt t="72655" x="4546600" y="2390775"/>
          <p14:tracePt t="72672" x="4505325" y="2387600"/>
          <p14:tracePt t="72689" x="4457700" y="2374900"/>
          <p14:tracePt t="72705" x="4422775" y="2362200"/>
          <p14:tracePt t="72738" x="4244975" y="2317750"/>
          <p14:tracePt t="72772" x="4076700" y="2305050"/>
          <p14:tracePt t="72788" x="4016375" y="2295525"/>
          <p14:tracePt t="72805" x="3956050" y="2295525"/>
          <p14:tracePt t="72821" x="3895725" y="2289175"/>
          <p14:tracePt t="72823" x="3870325" y="2289175"/>
          <p14:tracePt t="72838" x="3825875" y="2282825"/>
          <p14:tracePt t="72854" x="3787775" y="2276475"/>
          <p14:tracePt t="72871" x="3711575" y="2270125"/>
          <p14:tracePt t="72888" x="3673475" y="2257425"/>
          <p14:tracePt t="72905" x="3629025" y="2257425"/>
          <p14:tracePt t="72921" x="3587750" y="2257425"/>
          <p14:tracePt t="72937" x="3565525" y="2257425"/>
          <p14:tracePt t="72955" x="3556000" y="2257425"/>
          <p14:tracePt t="72971" x="3536950" y="2257425"/>
          <p14:tracePt t="72988" x="3527425" y="2257425"/>
          <p14:tracePt t="73005" x="3517900" y="2257425"/>
          <p14:tracePt t="73022" x="3502025" y="2257425"/>
          <p14:tracePt t="73037" x="3498850" y="2257425"/>
          <p14:tracePt t="73466" x="3565525" y="2270125"/>
          <p14:tracePt t="73477" x="3657600" y="2286000"/>
          <p14:tracePt t="73493" x="3949700" y="2352675"/>
          <p14:tracePt t="73505" x="4051300" y="2371725"/>
          <p14:tracePt t="73521" x="4321175" y="2428875"/>
          <p14:tracePt t="73538" x="4505325" y="2463800"/>
          <p14:tracePt t="73554" x="4660900" y="2508250"/>
          <p14:tracePt t="73588" x="5026025" y="2590800"/>
          <p14:tracePt t="73623" x="5343525" y="2632075"/>
          <p14:tracePt t="73639" x="5467350" y="2632075"/>
          <p14:tracePt t="73654" x="5562600" y="2632075"/>
          <p14:tracePt t="73671" x="5667375" y="2632075"/>
          <p14:tracePt t="73687" x="5711825" y="2628900"/>
          <p14:tracePt t="73705" x="5765800" y="2622550"/>
          <p14:tracePt t="73721" x="5838825" y="2609850"/>
          <p14:tracePt t="73737" x="5883275" y="2603500"/>
          <p14:tracePt t="73754" x="5918200" y="2590800"/>
          <p14:tracePt t="73771" x="5981700" y="2584450"/>
          <p14:tracePt t="73788" x="6026150" y="2571750"/>
          <p14:tracePt t="73804" x="6070600" y="2565400"/>
          <p14:tracePt t="73821" x="6121400" y="2552700"/>
          <p14:tracePt t="73837" x="6143625" y="2543175"/>
          <p14:tracePt t="73854" x="6165850" y="2543175"/>
          <p14:tracePt t="73871" x="6194425" y="2543175"/>
          <p14:tracePt t="73887" x="6203950" y="2543175"/>
          <p14:tracePt t="73905" x="6210300" y="2543175"/>
          <p14:tracePt t="74442" x="6248400" y="2543175"/>
          <p14:tracePt t="74450" x="6305550" y="2546350"/>
          <p14:tracePt t="74459" x="6375400" y="2555875"/>
          <p14:tracePt t="74470" x="6527800" y="2574925"/>
          <p14:tracePt t="74487" x="6680200" y="2600325"/>
          <p14:tracePt t="74505" x="6911975" y="2638425"/>
          <p14:tracePt t="74537" x="7191375" y="2673350"/>
          <p14:tracePt t="74571" x="7483475" y="2689225"/>
          <p14:tracePt t="74588" x="7556500" y="2695575"/>
          <p14:tracePt t="74605" x="7635875" y="2717800"/>
          <p14:tracePt t="74621" x="7680325" y="2717800"/>
          <p14:tracePt t="74637" x="7696200" y="2717800"/>
          <p14:tracePt t="74656" x="7718425" y="2717800"/>
          <p14:tracePt t="74671" x="7727950" y="2717800"/>
          <p14:tracePt t="74705" x="7737475" y="2717800"/>
          <p14:tracePt t="74721" x="7747000" y="2717800"/>
          <p14:tracePt t="74738" x="7762875" y="2717800"/>
          <p14:tracePt t="74755" x="7775575" y="2698750"/>
          <p14:tracePt t="74770" x="7791450" y="2689225"/>
          <p14:tracePt t="74787" x="7823200" y="2682875"/>
          <p14:tracePt t="74804" x="7845425" y="2676525"/>
          <p14:tracePt t="74820" x="7886700" y="2667000"/>
          <p14:tracePt t="74837" x="7912100" y="2647950"/>
          <p14:tracePt t="74855" x="7953375" y="2628900"/>
          <p14:tracePt t="74870" x="7975600" y="2619375"/>
          <p14:tracePt t="74888" x="8007350" y="2606675"/>
          <p14:tracePt t="74905" x="8035925" y="2584450"/>
          <p14:tracePt t="74921" x="8058150" y="2571750"/>
          <p14:tracePt t="74937" x="8074025" y="2555875"/>
          <p14:tracePt t="74955" x="8115300" y="2514600"/>
          <p14:tracePt t="74971" x="8140700" y="2495550"/>
          <p14:tracePt t="74988" x="8162925" y="2470150"/>
          <p14:tracePt t="75005" x="8191500" y="2444750"/>
          <p14:tracePt t="75021" x="8210550" y="2413000"/>
          <p14:tracePt t="75038" x="8229600" y="2387600"/>
          <p14:tracePt t="75055" x="8251825" y="2346325"/>
          <p14:tracePt t="75071" x="8270875" y="2320925"/>
          <p14:tracePt t="75087" x="8289925" y="2292350"/>
          <p14:tracePt t="75106" x="8308975" y="2257425"/>
          <p14:tracePt t="75121" x="8318500" y="2225675"/>
          <p14:tracePt t="75138" x="8318500" y="2203450"/>
          <p14:tracePt t="75155" x="8318500" y="2162175"/>
          <p14:tracePt t="75171" x="8312150" y="2139950"/>
          <p14:tracePt t="75187" x="8299450" y="2108200"/>
          <p14:tracePt t="75204" x="8274050" y="2073275"/>
          <p14:tracePt t="75221" x="8264525" y="2044700"/>
          <p14:tracePt t="75238" x="8245475" y="2019300"/>
          <p14:tracePt t="75255" x="8201025" y="1974850"/>
          <p14:tracePt t="75271" x="8162925" y="1949450"/>
          <p14:tracePt t="75288" x="8096250" y="1914525"/>
          <p14:tracePt t="75304" x="8004175" y="1876425"/>
          <p14:tracePt t="75321" x="7950200" y="1857375"/>
          <p14:tracePt t="75337" x="7851775" y="1841500"/>
          <p14:tracePt t="75354" x="7762875" y="1825625"/>
          <p14:tracePt t="75370" x="7712075" y="1825625"/>
          <p14:tracePt t="75388" x="7651750" y="1825625"/>
          <p14:tracePt t="75405" x="7550150" y="1825625"/>
          <p14:tracePt t="75421" x="7445375" y="1825625"/>
          <p14:tracePt t="75438" x="7350125" y="1825625"/>
          <p14:tracePt t="75454" x="7280275" y="1828800"/>
          <p14:tracePt t="75470" x="7251700" y="1841500"/>
          <p14:tracePt t="75487" x="7219950" y="1860550"/>
          <p14:tracePt t="75504" x="7191375" y="1876425"/>
          <p14:tracePt t="75521" x="7162800" y="1889125"/>
          <p14:tracePt t="75538" x="7137400" y="1901825"/>
          <p14:tracePt t="75555" x="7096125" y="1939925"/>
          <p14:tracePt t="75571" x="7070725" y="1962150"/>
          <p14:tracePt t="75587" x="7038975" y="1987550"/>
          <p14:tracePt t="75604" x="7016750" y="2003425"/>
          <p14:tracePt t="75620" x="7007225" y="2012950"/>
          <p14:tracePt t="75637" x="7004050" y="2022475"/>
          <p14:tracePt t="75654" x="7004050" y="2047875"/>
          <p14:tracePt t="75671" x="7004050" y="2063750"/>
          <p14:tracePt t="75688" x="7010400" y="2079625"/>
          <p14:tracePt t="75704" x="7035800" y="2124075"/>
          <p14:tracePt t="75721" x="7061200" y="2155825"/>
          <p14:tracePt t="75737" x="7083425" y="2178050"/>
          <p14:tracePt t="75754" x="7121525" y="2222500"/>
          <p14:tracePt t="75771" x="7146925" y="2247900"/>
          <p14:tracePt t="75788" x="7165975" y="2270125"/>
          <p14:tracePt t="75804" x="7194550" y="2298700"/>
          <p14:tracePt t="75821" x="7210425" y="2311400"/>
          <p14:tracePt t="75837" x="7219950" y="2320925"/>
          <p14:tracePt t="75840" x="7223125" y="2324100"/>
          <p14:tracePt t="75854" x="7245350" y="2339975"/>
          <p14:tracePt t="75870" x="7267575" y="2352675"/>
          <p14:tracePt t="75887" x="7299325" y="2359025"/>
          <p14:tracePt t="75904" x="7334250" y="2374900"/>
          <p14:tracePt t="75921" x="7356475" y="2374900"/>
          <p14:tracePt t="75938" x="7366000" y="2381250"/>
          <p14:tracePt t="75954" x="7378700" y="2381250"/>
          <p14:tracePt t="75971" x="7388225" y="2381250"/>
          <p14:tracePt t="75987" x="7404100" y="2381250"/>
          <p14:tracePt t="76004" x="7419975" y="2381250"/>
          <p14:tracePt t="76020" x="7435850" y="2381250"/>
          <p14:tracePt t="76038" x="7464425" y="2381250"/>
          <p14:tracePt t="76054" x="7534275" y="2381250"/>
          <p14:tracePt t="76071" x="7594600" y="2381250"/>
          <p14:tracePt t="76088" x="7654925" y="2381250"/>
          <p14:tracePt t="76104" x="7731125" y="2381250"/>
          <p14:tracePt t="76121" x="7775575" y="2381250"/>
          <p14:tracePt t="76138" x="7820025" y="2381250"/>
          <p14:tracePt t="76154" x="7915275" y="2381250"/>
          <p14:tracePt t="76170" x="7972425" y="2381250"/>
          <p14:tracePt t="76187" x="8016875" y="2381250"/>
          <p14:tracePt t="76204" x="8074025" y="2378075"/>
          <p14:tracePt t="76221" x="8102600" y="2371725"/>
          <p14:tracePt t="76238" x="8118475" y="2362200"/>
          <p14:tracePt t="76254" x="8140700" y="2346325"/>
          <p14:tracePt t="76270" x="8162925" y="2327275"/>
          <p14:tracePt t="76287" x="8188325" y="2317750"/>
          <p14:tracePt t="76304" x="8229600" y="2298700"/>
          <p14:tracePt t="76320" x="8261350" y="2286000"/>
          <p14:tracePt t="76338" x="8293100" y="2266950"/>
          <p14:tracePt t="76354" x="8315325" y="2232025"/>
          <p14:tracePt t="76371" x="8334375" y="2200275"/>
          <p14:tracePt t="76387" x="8343900" y="2184400"/>
          <p14:tracePt t="76404" x="8359775" y="2168525"/>
          <p14:tracePt t="76420" x="8362950" y="2159000"/>
          <p14:tracePt t="76439" x="8362950" y="2139950"/>
          <p14:tracePt t="76454" x="8362950" y="2133600"/>
          <p14:tracePt t="76471" x="8362950" y="2124075"/>
          <p14:tracePt t="76489" x="8362950" y="2111375"/>
          <p14:tracePt t="76504" x="8350250" y="2089150"/>
          <p14:tracePt t="76521" x="8340725" y="2070100"/>
          <p14:tracePt t="76538" x="8299450" y="2035175"/>
          <p14:tracePt t="76554" x="8277225" y="2022475"/>
          <p14:tracePt t="76570" x="8245475" y="2012950"/>
          <p14:tracePt t="76588" x="8223250" y="2000250"/>
          <p14:tracePt t="76604" x="8178800" y="1974850"/>
          <p14:tracePt t="76621" x="8156575" y="1962150"/>
          <p14:tracePt t="76638" x="8077200" y="1943100"/>
          <p14:tracePt t="76654" x="8029575" y="1930400"/>
          <p14:tracePt t="76671" x="7988300" y="1930400"/>
          <p14:tracePt t="76689" x="7924800" y="1930400"/>
          <p14:tracePt t="76705" x="7880350" y="1930400"/>
          <p14:tracePt t="76721" x="7845425" y="1930400"/>
          <p14:tracePt t="76738" x="7781925" y="1930400"/>
          <p14:tracePt t="76754" x="7731125" y="1930400"/>
          <p14:tracePt t="76771" x="7686675" y="1930400"/>
          <p14:tracePt t="76788" x="7654925" y="1930400"/>
          <p14:tracePt t="76804" x="7623175" y="1939925"/>
          <p14:tracePt t="76820" x="7600950" y="1946275"/>
          <p14:tracePt t="76837" x="7559675" y="1952625"/>
          <p14:tracePt t="76853" x="7537450" y="1958975"/>
          <p14:tracePt t="76870" x="7505700" y="1962150"/>
          <p14:tracePt t="76888" x="7467600" y="1962150"/>
          <p14:tracePt t="76904" x="7451725" y="1974850"/>
          <p14:tracePt t="76921" x="7439025" y="1984375"/>
          <p14:tracePt t="76938" x="7426325" y="1993900"/>
          <p14:tracePt t="76954" x="7410450" y="2006600"/>
          <p14:tracePt t="76970" x="7400925" y="2016125"/>
          <p14:tracePt t="76988" x="7385050" y="2035175"/>
          <p14:tracePt t="77004" x="7375525" y="2041525"/>
          <p14:tracePt t="77020" x="7359650" y="2051050"/>
          <p14:tracePt t="77038" x="7353300" y="2063750"/>
          <p14:tracePt t="77054" x="7353300" y="2076450"/>
          <p14:tracePt t="77071" x="7353300" y="2085975"/>
          <p14:tracePt t="77088" x="7343775" y="2098675"/>
          <p14:tracePt t="77104" x="7334250" y="2105025"/>
          <p14:tracePt t="77120" x="7324725" y="2108200"/>
          <p14:tracePt t="77138" x="7308850" y="2120900"/>
          <p14:tracePt t="77153" x="7305675" y="2133600"/>
          <p14:tracePt t="77170" x="7305675" y="2146300"/>
          <p14:tracePt t="77188" x="7299325" y="2159000"/>
          <p14:tracePt t="77204" x="7299325" y="2168525"/>
          <p14:tracePt t="77221" x="7296150" y="2184400"/>
          <p14:tracePt t="77237" x="7286625" y="2200275"/>
          <p14:tracePt t="77253" x="7277100" y="2209800"/>
          <p14:tracePt t="77270" x="7277100" y="2219325"/>
          <p14:tracePt t="77288" x="7277100" y="2238375"/>
          <p14:tracePt t="77304" x="7277100" y="2247900"/>
          <p14:tracePt t="77320" x="7277100" y="2257425"/>
          <p14:tracePt t="77337" x="7286625" y="2266950"/>
          <p14:tracePt t="77354" x="7296150" y="2266950"/>
          <p14:tracePt t="77370" x="7305675" y="2266950"/>
          <p14:tracePt t="77387" x="7327900" y="2266950"/>
          <p14:tracePt t="77404" x="7331075" y="2266950"/>
          <p14:tracePt t="77420" x="7337425" y="2266950"/>
          <p14:tracePt t="77438" x="7346950" y="2273300"/>
          <p14:tracePt t="77454" x="7356475" y="2273300"/>
          <p14:tracePt t="77471" x="7372350" y="2276475"/>
          <p14:tracePt t="77488" x="7375525" y="2276475"/>
          <p14:tracePt t="77553" x="7381875" y="2276475"/>
          <p14:tracePt t="77560" x="7385050" y="2276475"/>
          <p14:tracePt t="77571" x="7391400" y="2276475"/>
          <p14:tracePt t="77588" x="7407275" y="2289175"/>
          <p14:tracePt t="77604" x="7426325" y="2289175"/>
          <p14:tracePt t="77621" x="7435850" y="2289175"/>
          <p14:tracePt t="77637" x="7451725" y="2289175"/>
          <p14:tracePt t="77654" x="7461250" y="2292350"/>
          <p14:tracePt t="77670" x="7477125" y="2292350"/>
          <p14:tracePt t="77688" x="7489825" y="2301875"/>
          <p14:tracePt t="77704" x="7502525" y="2311400"/>
          <p14:tracePt t="77720" x="7512050" y="2317750"/>
          <p14:tracePt t="77738" x="7531100" y="2324100"/>
          <p14:tracePt t="77754" x="7534275" y="2324100"/>
          <p14:tracePt t="77787" x="7540625" y="2327275"/>
          <p14:tracePt t="77820" x="7546975" y="2327275"/>
          <p14:tracePt t="77837" x="7550150" y="2336800"/>
          <p14:tracePt t="77854" x="7559675" y="2343150"/>
          <p14:tracePt t="77858" x="7569200" y="2343150"/>
          <p14:tracePt t="77871" x="7575550" y="2343150"/>
          <p14:tracePt t="77888" x="7591425" y="2343150"/>
          <p14:tracePt t="77904" x="7600950" y="2343150"/>
          <p14:tracePt t="77920" x="7604125" y="2343150"/>
          <p14:tracePt t="77937" x="7610475" y="2343150"/>
          <p14:tracePt t="77954" x="7620000" y="2343150"/>
          <p14:tracePt t="77971" x="7623175" y="2343150"/>
          <p14:tracePt t="77989" x="7629525" y="2343150"/>
          <p14:tracePt t="78036" x="7629525" y="2346325"/>
          <p14:tracePt t="78044" x="7629525" y="2352675"/>
          <p14:tracePt t="78652" x="7667625" y="2359025"/>
          <p14:tracePt t="78659" x="7727950" y="2368550"/>
          <p14:tracePt t="78672" x="7845425" y="2384425"/>
          <p14:tracePt t="78688" x="7975600" y="2400300"/>
          <p14:tracePt t="78704" x="8093075" y="2419350"/>
          <p14:tracePt t="78720" x="8245475" y="2444750"/>
          <p14:tracePt t="78754" x="8680450" y="2482850"/>
          <p14:tracePt t="78788" x="8972550" y="2470150"/>
          <p14:tracePt t="78804" x="9036050" y="2454275"/>
          <p14:tracePt t="78821" x="9102725" y="2428875"/>
          <p14:tracePt t="78837" x="9131300" y="2416175"/>
          <p14:tracePt t="79114" x="9137650" y="2387600"/>
          <p14:tracePt t="79121" x="9124950" y="2387600"/>
          <p14:tracePt t="79137" x="9090025" y="2387600"/>
          <p14:tracePt t="79154" x="9020175" y="2387600"/>
          <p14:tracePt t="79171" x="8890000" y="2387600"/>
          <p14:tracePt t="79188" x="8807450" y="2390775"/>
          <p14:tracePt t="79221" x="8489950" y="2435225"/>
          <p14:tracePt t="79254" x="8118475" y="2517775"/>
          <p14:tracePt t="79271" x="7734300" y="2581275"/>
          <p14:tracePt t="79288" x="7461250" y="2600325"/>
          <p14:tracePt t="79305" x="7102475" y="2622550"/>
          <p14:tracePt t="79321" x="6461125" y="2647950"/>
          <p14:tracePt t="79338" x="5965825" y="2660650"/>
          <p14:tracePt t="79357" x="5127625" y="2660650"/>
          <p14:tracePt t="79377" x="4591050" y="2660650"/>
          <p14:tracePt t="79389" x="4048125" y="2651125"/>
          <p14:tracePt t="79405" x="3536950" y="2651125"/>
          <p14:tracePt t="79421" x="2962275" y="2670175"/>
          <p14:tracePt t="79437" x="2708275" y="2670175"/>
          <p14:tracePt t="79454" x="2397125" y="2701925"/>
          <p14:tracePt t="79472" x="2035175" y="2711450"/>
          <p14:tracePt t="79487" x="1797050" y="2720975"/>
          <p14:tracePt t="79504" x="1603375" y="2720975"/>
          <p14:tracePt t="79521" x="1282700" y="2708275"/>
          <p14:tracePt t="79820" x="1212850" y="2689225"/>
          <p14:tracePt t="79827" x="1130300" y="2670175"/>
          <p14:tracePt t="79836" x="1047750" y="2654300"/>
          <p14:tracePt t="79853" x="904875" y="2606675"/>
          <p14:tracePt t="79870" x="758825" y="2584450"/>
          <p14:tracePt t="79887" x="676275" y="2568575"/>
          <p14:tracePt t="79905" x="600075" y="2552700"/>
          <p14:tracePt t="79921" x="530225" y="2552700"/>
          <p14:tracePt t="79937" x="501650" y="2552700"/>
          <p14:tracePt t="79954" x="473075" y="2552700"/>
          <p14:tracePt t="79970" x="450850" y="2552700"/>
          <p14:tracePt t="79986" x="441325" y="2552700"/>
          <p14:tracePt t="80004" x="425450" y="2552700"/>
          <p14:tracePt t="80021" x="422275" y="2552700"/>
          <p14:tracePt t="83016" x="488950" y="2565400"/>
          <p14:tracePt t="83023" x="593725" y="2584450"/>
          <p14:tracePt t="83036" x="708025" y="2603500"/>
          <p14:tracePt t="83053" x="1035050" y="2679700"/>
          <p14:tracePt t="83069" x="1200150" y="2714625"/>
          <p14:tracePt t="83086" x="1352550" y="2762250"/>
          <p14:tracePt t="83103" x="1466850" y="2800350"/>
          <p14:tracePt t="83136" x="1517650" y="2828925"/>
          <p14:tracePt t="83169" x="1514475" y="2825750"/>
          <p14:tracePt t="83187" x="1463675" y="2787650"/>
          <p14:tracePt t="83204" x="1393825" y="2749550"/>
          <p14:tracePt t="83220" x="1327150" y="2711450"/>
          <p14:tracePt t="83237" x="1250950" y="2670175"/>
          <p14:tracePt t="83253" x="1212850" y="2651125"/>
          <p14:tracePt t="83269" x="1162050" y="2638425"/>
          <p14:tracePt t="83287" x="1079500" y="2619375"/>
          <p14:tracePt t="83303" x="1016000" y="2606675"/>
          <p14:tracePt t="83320" x="955675" y="2606675"/>
          <p14:tracePt t="83338" x="869950" y="2590800"/>
          <p14:tracePt t="83354" x="815975" y="2590800"/>
          <p14:tracePt t="83370" x="771525" y="2584450"/>
          <p14:tracePt t="83387" x="730250" y="2584450"/>
          <p14:tracePt t="83403" x="708025" y="2584450"/>
          <p14:tracePt t="83420" x="685800" y="2581275"/>
          <p14:tracePt t="83437" x="638175" y="2581275"/>
          <p14:tracePt t="83453" x="593725" y="2581275"/>
          <p14:tracePt t="83469" x="549275" y="2581275"/>
          <p14:tracePt t="83487" x="501650" y="2581275"/>
          <p14:tracePt t="83503" x="492125" y="2581275"/>
          <p14:tracePt t="83519" x="482600" y="2581275"/>
          <p14:tracePt t="83536" x="479425" y="2581275"/>
          <p14:tracePt t="83570" x="479425" y="2587625"/>
          <p14:tracePt t="83587" x="473075" y="2600325"/>
          <p14:tracePt t="83603" x="469900" y="2609850"/>
          <p14:tracePt t="83620" x="463550" y="2609850"/>
          <p14:tracePt t="83659" x="466725" y="2609850"/>
          <p14:tracePt t="83670" x="469900" y="2609850"/>
          <p14:tracePt t="83687" x="498475" y="2603500"/>
          <p14:tracePt t="83703" x="520700" y="2590800"/>
          <p14:tracePt t="83720" x="536575" y="2587625"/>
          <p14:tracePt t="83738" x="552450" y="2581275"/>
          <p14:tracePt t="83754" x="568325" y="2581275"/>
          <p14:tracePt t="83770" x="577850" y="2581275"/>
          <p14:tracePt t="83786" x="587375" y="2581275"/>
          <p14:tracePt t="83803" x="596900" y="2581275"/>
          <p14:tracePt t="83819" x="600075" y="2581275"/>
          <p14:tracePt t="84551" x="638175" y="2581275"/>
          <p14:tracePt t="84559" x="708025" y="2581275"/>
          <p14:tracePt t="84570" x="777875" y="2581275"/>
          <p14:tracePt t="84587" x="927100" y="2581275"/>
          <p14:tracePt t="84604" x="1035050" y="2593975"/>
          <p14:tracePt t="84621" x="1165225" y="2609850"/>
          <p14:tracePt t="84653" x="1270000" y="2622550"/>
          <p14:tracePt t="84687" x="1336675" y="2657475"/>
          <p14:tracePt t="84704" x="1358900" y="2670175"/>
          <p14:tracePt t="84721" x="1374775" y="2679700"/>
          <p14:tracePt t="84737" x="1384300" y="2689225"/>
          <p14:tracePt t="84753" x="1400175" y="2692400"/>
          <p14:tracePt t="84769" x="1403350" y="2708275"/>
          <p14:tracePt t="84786" x="1403350" y="2714625"/>
          <p14:tracePt t="84844" x="1403350" y="2717800"/>
          <p14:tracePt t="84858" x="1409700" y="2717800"/>
          <p14:tracePt t="84871" x="1412875" y="2717800"/>
          <p14:tracePt t="84892" x="1419225" y="2717800"/>
          <p14:tracePt t="84907" x="1422400" y="2717800"/>
          <p14:tracePt t="84921" x="1428750" y="2717800"/>
          <p14:tracePt t="84937" x="1431925" y="2717800"/>
          <p14:tracePt t="84953" x="1438275" y="2717800"/>
          <p14:tracePt t="84971" x="1454150" y="2708275"/>
          <p14:tracePt t="84987" x="1457325" y="2692400"/>
          <p14:tracePt t="85004" x="1457325" y="2682875"/>
          <p14:tracePt t="85019" x="1457325" y="2673350"/>
          <p14:tracePt t="85037" x="1463675" y="2657475"/>
          <p14:tracePt t="85053" x="1463675" y="2641600"/>
          <p14:tracePt t="85070" x="1463675" y="2632075"/>
          <p14:tracePt t="85087" x="1463675" y="2619375"/>
          <p14:tracePt t="85104" x="1463675" y="2613025"/>
          <p14:tracePt t="85121" x="1463675" y="2609850"/>
          <p14:tracePt t="86364" x="1479550" y="2609850"/>
          <p14:tracePt t="86372" x="1498600" y="2609850"/>
          <p14:tracePt t="86387" x="1536700" y="2603500"/>
          <p14:tracePt t="86404" x="1571625" y="2603500"/>
          <p14:tracePt t="86420" x="1635125" y="2603500"/>
          <p14:tracePt t="86436" x="1670050" y="2603500"/>
          <p14:tracePt t="86453" x="1692275" y="2603500"/>
          <p14:tracePt t="86486" x="1765300" y="2609850"/>
          <p14:tracePt t="86520" x="1841500" y="2628900"/>
          <p14:tracePt t="86537" x="1863725" y="2628900"/>
          <p14:tracePt t="86553" x="1889125" y="2628900"/>
          <p14:tracePt t="86570" x="1901825" y="2628900"/>
          <p14:tracePt t="86586" x="1911350" y="2628900"/>
          <p14:tracePt t="86603" x="1920875" y="2628900"/>
          <p14:tracePt t="86619" x="1943100" y="2628900"/>
          <p14:tracePt t="86636" x="1952625" y="2628900"/>
          <p14:tracePt t="86653" x="1962150" y="2628900"/>
          <p14:tracePt t="86670" x="1971675" y="2628900"/>
          <p14:tracePt t="86718" x="1981200" y="2628900"/>
          <p14:tracePt t="86820" x="1987550" y="2628900"/>
          <p14:tracePt t="86834" x="1990725" y="2628900"/>
          <p14:tracePt t="86847" x="1997075" y="2628900"/>
          <p14:tracePt t="86854" x="2000250" y="2628900"/>
          <p14:tracePt t="86869" x="2009775" y="2628900"/>
          <p14:tracePt t="86886" x="2019300" y="2628900"/>
          <p14:tracePt t="86903" x="2041525" y="2628900"/>
          <p14:tracePt t="86919" x="2057400" y="2628900"/>
          <p14:tracePt t="86936" x="2066925" y="2628900"/>
          <p14:tracePt t="86954" x="2085975" y="2628900"/>
          <p14:tracePt t="86970" x="2095500" y="2628900"/>
          <p14:tracePt t="86986" x="2117725" y="2628900"/>
          <p14:tracePt t="87003" x="2165350" y="2628900"/>
          <p14:tracePt t="87019" x="2200275" y="2628900"/>
          <p14:tracePt t="87036" x="2222500" y="2628900"/>
          <p14:tracePt t="87054" x="2238375" y="2628900"/>
          <p14:tracePt t="87070" x="2254250" y="2628900"/>
          <p14:tracePt t="87087" x="2257425" y="2628900"/>
          <p14:tracePt t="87140" x="2263775" y="2628900"/>
          <p14:tracePt t="87147" x="2266950" y="2628900"/>
          <p14:tracePt t="87198" x="2273300" y="2628900"/>
          <p14:tracePt t="87246" x="2276475" y="2628900"/>
          <p14:tracePt t="87254" x="2282825" y="2628900"/>
          <p14:tracePt t="87275" x="2289175" y="2628900"/>
          <p14:tracePt t="87286" x="2292350" y="2628900"/>
          <p14:tracePt t="87303" x="2301875" y="2628900"/>
          <p14:tracePt t="87320" x="2308225" y="2628900"/>
          <p14:tracePt t="87348" x="2311400" y="2628900"/>
          <p14:tracePt t="87361" x="2317750" y="2628900"/>
          <p14:tracePt t="87376" x="2320925" y="2628900"/>
          <p14:tracePt t="87386" x="2327275" y="2628900"/>
          <p14:tracePt t="87403" x="2343150" y="2628900"/>
          <p14:tracePt t="87420" x="2355850" y="2628900"/>
          <p14:tracePt t="87436" x="2362200" y="2628900"/>
          <p14:tracePt t="87453" x="2365375" y="2628900"/>
          <p14:tracePt t="87469" x="2371725" y="2628900"/>
          <p14:tracePt t="87486" x="2378075" y="2619375"/>
          <p14:tracePt t="87503" x="2387600" y="2613025"/>
          <p14:tracePt t="87520" x="2400300" y="2613025"/>
          <p14:tracePt t="87536" x="2413000" y="2613025"/>
          <p14:tracePt t="87539" x="2416175" y="2613025"/>
          <p14:tracePt t="87553" x="2425700" y="2613025"/>
          <p14:tracePt t="87569" x="2435225" y="2613025"/>
          <p14:tracePt t="87586" x="2451100" y="2613025"/>
          <p14:tracePt t="87603" x="2457450" y="2613025"/>
          <p14:tracePt t="87997" x="2460625" y="2609850"/>
          <p14:tracePt t="88010" x="2470150" y="2609850"/>
          <p14:tracePt t="88020" x="2476500" y="2609850"/>
          <p14:tracePt t="88053" x="2501900" y="2609850"/>
          <p14:tracePt t="88086" x="2520950" y="2603500"/>
          <p14:tracePt t="88102" x="2533650" y="2593975"/>
          <p14:tracePt t="88119" x="2568575" y="2587625"/>
          <p14:tracePt t="88136" x="2613025" y="2581275"/>
          <p14:tracePt t="88153" x="2676525" y="2562225"/>
          <p14:tracePt t="88170" x="2720975" y="2562225"/>
          <p14:tracePt t="88187" x="2771775" y="2562225"/>
          <p14:tracePt t="88203" x="2901950" y="2574925"/>
          <p14:tracePt t="88220" x="3032125" y="2584450"/>
          <p14:tracePt t="88236" x="3171825" y="2603500"/>
          <p14:tracePt t="88252" x="3371850" y="2644775"/>
          <p14:tracePt t="88270" x="3502025" y="2673350"/>
          <p14:tracePt t="88287" x="3587750" y="2686050"/>
          <p14:tracePt t="88303" x="3670300" y="2701925"/>
          <p14:tracePt t="88319" x="3705225" y="2701925"/>
          <p14:tracePt t="88336" x="3727450" y="2701925"/>
          <p14:tracePt t="88353" x="3743325" y="2701925"/>
          <p14:tracePt t="88369" x="3759200" y="2701925"/>
          <p14:tracePt t="88386" x="3762375" y="2701925"/>
          <p14:tracePt t="89708" x="3778250" y="2701925"/>
          <p14:tracePt t="89715" x="3797300" y="2701925"/>
          <p14:tracePt t="89722" x="3832225" y="2701925"/>
          <p14:tracePt t="89736" x="3867150" y="2701925"/>
          <p14:tracePt t="89753" x="3921125" y="2701925"/>
          <p14:tracePt t="89769" x="3965575" y="2701925"/>
          <p14:tracePt t="89803" x="4070350" y="2714625"/>
          <p14:tracePt t="89836" x="4171950" y="2733675"/>
          <p14:tracePt t="89852" x="4216400" y="2733675"/>
          <p14:tracePt t="89869" x="4254500" y="2740025"/>
          <p14:tracePt t="89886" x="4324350" y="2746375"/>
          <p14:tracePt t="89902" x="4368800" y="2746375"/>
          <p14:tracePt t="89919" x="4413250" y="2746375"/>
          <p14:tracePt t="89937" x="4445000" y="2746375"/>
          <p14:tracePt t="89953" x="4473575" y="2746375"/>
          <p14:tracePt t="89969" x="4495800" y="2746375"/>
          <p14:tracePt t="89986" x="4524375" y="2746375"/>
          <p14:tracePt t="90003" x="4533900" y="2746375"/>
          <p14:tracePt t="90019" x="4543425" y="2746375"/>
          <p14:tracePt t="90036" x="4549775" y="2746375"/>
          <p14:tracePt t="90107" x="4549775" y="2743200"/>
          <p14:tracePt t="90122" x="4549775" y="2740025"/>
          <p14:tracePt t="90128" x="4546600" y="2733675"/>
          <p14:tracePt t="90144" x="4543425" y="2730500"/>
          <p14:tracePt t="90152" x="4537075" y="2730500"/>
          <p14:tracePt t="90170" x="4527550" y="2717800"/>
          <p14:tracePt t="90187" x="4508500" y="2705100"/>
          <p14:tracePt t="90203" x="4498975" y="2695575"/>
          <p14:tracePt t="90220" x="4489450" y="2686050"/>
          <p14:tracePt t="90236" x="4473575" y="2663825"/>
          <p14:tracePt t="90253" x="4457700" y="2663825"/>
          <p14:tracePt t="90269" x="4448175" y="2660650"/>
          <p14:tracePt t="90286" x="4438650" y="2651125"/>
          <p14:tracePt t="90303" x="4438650" y="2644775"/>
          <p14:tracePt t="90320" x="4438650" y="2638425"/>
          <p14:tracePt t="90337" x="4448175" y="2625725"/>
          <p14:tracePt t="90353" x="4464050" y="2613025"/>
          <p14:tracePt t="90370" x="4476750" y="2603500"/>
          <p14:tracePt t="90386" x="4502150" y="2593975"/>
          <p14:tracePt t="90402" x="4524375" y="2584450"/>
          <p14:tracePt t="90419" x="4540250" y="2578100"/>
          <p14:tracePt t="90436" x="4565650" y="2578100"/>
          <p14:tracePt t="90452" x="4581525" y="2578100"/>
          <p14:tracePt t="90470" x="4591050" y="2578100"/>
          <p14:tracePt t="90487" x="4600575" y="2578100"/>
          <p14:tracePt t="97094" x="4622800" y="2622550"/>
          <p14:tracePt t="97104" x="4648200" y="2682875"/>
          <p14:tracePt t="97119" x="4711700" y="2828925"/>
          <p14:tracePt t="97136" x="4803775" y="3089275"/>
          <p14:tracePt t="97152" x="4848225" y="3241675"/>
          <p14:tracePt t="97168" x="4914900" y="3432175"/>
          <p14:tracePt t="97185" x="5003800" y="3648075"/>
          <p14:tracePt t="97219" x="5153025" y="3962400"/>
          <p14:tracePt t="97221" x="5178425" y="4013200"/>
          <p14:tracePt t="97254" x="5251450" y="4210050"/>
          <p14:tracePt t="97271" x="5292725" y="4337050"/>
          <p14:tracePt t="97286" x="5314950" y="4422775"/>
          <p14:tracePt t="97302" x="5340350" y="4521200"/>
          <p14:tracePt t="97318" x="5353050" y="4575175"/>
          <p14:tracePt t="97335" x="5372100" y="4654550"/>
          <p14:tracePt t="97352" x="5384800" y="4686300"/>
          <p14:tracePt t="97369" x="5384800" y="4702175"/>
          <p14:tracePt t="97386" x="5372100" y="4718050"/>
          <p14:tracePt t="97403" x="5356225" y="4714875"/>
          <p14:tracePt t="97419" x="5318125" y="4689475"/>
          <p14:tracePt t="97435" x="5216525" y="4603750"/>
          <p14:tracePt t="97451" x="5121275" y="4508500"/>
          <p14:tracePt t="97468" x="5013325" y="4400550"/>
          <p14:tracePt t="97484" x="4813300" y="4273550"/>
          <p14:tracePt t="97501" x="4635500" y="4210050"/>
          <p14:tracePt t="97519" x="4425950" y="4152900"/>
          <p14:tracePt t="97535" x="4137025" y="4105275"/>
          <p14:tracePt t="97552" x="3943350" y="4076700"/>
          <p14:tracePt t="97569" x="3768725" y="4067175"/>
          <p14:tracePt t="97586" x="3562350" y="4067175"/>
          <p14:tracePt t="97602" x="3438525" y="4067175"/>
          <p14:tracePt t="97618" x="3355975" y="4067175"/>
          <p14:tracePt t="97636" x="3232150" y="4095750"/>
          <p14:tracePt t="97653" x="3114675" y="4111625"/>
          <p14:tracePt t="97669" x="3003550" y="4146550"/>
          <p14:tracePt t="97686" x="2832100" y="4222750"/>
          <p14:tracePt t="97702" x="2717800" y="4286250"/>
          <p14:tracePt t="97718" x="2597150" y="4318000"/>
          <p14:tracePt t="97735" x="2479675" y="4375150"/>
          <p14:tracePt t="97752" x="2422525" y="4387850"/>
          <p14:tracePt t="97769" x="2393950" y="4387850"/>
          <p14:tracePt t="98057" x="2371725" y="4337050"/>
          <p14:tracePt t="98063" x="2333625" y="4251325"/>
          <p14:tracePt t="98071" x="2286000" y="4168775"/>
          <p14:tracePt t="98086" x="2222500" y="4013200"/>
          <p14:tracePt t="98103" x="2139950" y="3832225"/>
          <p14:tracePt t="98120" x="2044700" y="3575050"/>
          <p14:tracePt t="98151" x="1965325" y="3289300"/>
          <p14:tracePt t="98185" x="1917700" y="3108325"/>
          <p14:tracePt t="98202" x="1920875" y="3063875"/>
          <p14:tracePt t="98220" x="1952625" y="3013075"/>
          <p14:tracePt t="98236" x="1984375" y="2974975"/>
          <p14:tracePt t="98252" x="2044700" y="2930525"/>
          <p14:tracePt t="98269" x="2111375" y="2889250"/>
          <p14:tracePt t="98285" x="2139950" y="2876550"/>
          <p14:tracePt t="98301" x="2165350" y="2863850"/>
          <p14:tracePt t="98319" x="2181225" y="2863850"/>
          <p14:tracePt t="98335" x="2212975" y="2863850"/>
          <p14:tracePt t="98352" x="2235200" y="2860675"/>
          <p14:tracePt t="98370" x="2257425" y="2854325"/>
          <p14:tracePt t="98386" x="2266950" y="2854325"/>
          <p14:tracePt t="98402" x="2270125" y="2854325"/>
          <p14:tracePt t="98448" x="2263775" y="2854325"/>
          <p14:tracePt t="98455" x="2260600" y="2854325"/>
          <p14:tracePt t="98469" x="2251075" y="2860675"/>
          <p14:tracePt t="98485" x="2232025" y="2876550"/>
          <p14:tracePt t="98502" x="2203450" y="2889250"/>
          <p14:tracePt t="98519" x="2130425" y="2908300"/>
          <p14:tracePt t="98536" x="2066925" y="2924175"/>
          <p14:tracePt t="98551" x="2003425" y="2946400"/>
          <p14:tracePt t="98569" x="1920875" y="2965450"/>
          <p14:tracePt t="98585" x="1882775" y="2978150"/>
          <p14:tracePt t="98602" x="1863725" y="2987675"/>
          <p14:tracePt t="98619" x="1844675" y="3009900"/>
          <p14:tracePt t="98635" x="1831975" y="3019425"/>
          <p14:tracePt t="98652" x="1822450" y="3028950"/>
          <p14:tracePt t="98669" x="1822450" y="3051175"/>
          <p14:tracePt t="98685" x="1822450" y="3060700"/>
          <p14:tracePt t="98701" x="1822450" y="3070225"/>
          <p14:tracePt t="98719" x="1828800" y="3082925"/>
          <p14:tracePt t="98735" x="1866900" y="3101975"/>
          <p14:tracePt t="98751" x="1905000" y="3108325"/>
          <p14:tracePt t="98769" x="1968500" y="3108325"/>
          <p14:tracePt t="98785" x="2006600" y="3121025"/>
          <p14:tracePt t="98802" x="2035175" y="3133725"/>
          <p14:tracePt t="98818" x="2092325" y="3152775"/>
          <p14:tracePt t="98834" x="2130425" y="3171825"/>
          <p14:tracePt t="98851" x="2168525" y="3190875"/>
          <p14:tracePt t="98868" x="2212975" y="3235325"/>
          <p14:tracePt t="98885" x="2222500" y="3244850"/>
          <p14:tracePt t="98902" x="2228850" y="3260725"/>
          <p14:tracePt t="98919" x="2228850" y="3273425"/>
          <p14:tracePt t="98936" x="2222500" y="3295650"/>
          <p14:tracePt t="98952" x="2212975" y="3311525"/>
          <p14:tracePt t="98968" x="2174875" y="3355975"/>
          <p14:tracePt t="98985" x="2149475" y="3378200"/>
          <p14:tracePt t="99002" x="2101850" y="3413125"/>
          <p14:tracePt t="99018" x="2016125" y="3454400"/>
          <p14:tracePt t="99036" x="1936750" y="3495675"/>
          <p14:tracePt t="99052" x="1860550" y="3524250"/>
          <p14:tracePt t="99069" x="1749425" y="3546475"/>
          <p14:tracePt t="99085" x="1692275" y="3568700"/>
          <p14:tracePt t="99102" x="1654175" y="3581400"/>
          <p14:tracePt t="99118" x="1625600" y="3581400"/>
          <p14:tracePt t="99135" x="1616075" y="3587750"/>
          <p14:tracePt t="99152" x="1600200" y="3590925"/>
          <p14:tracePt t="99169" x="1581150" y="3606800"/>
          <p14:tracePt t="99185" x="1558925" y="3619500"/>
          <p14:tracePt t="99202" x="1527175" y="3632200"/>
          <p14:tracePt t="99219" x="1485900" y="3648075"/>
          <p14:tracePt t="99235" x="1460500" y="3660775"/>
          <p14:tracePt t="99252" x="1438275" y="3679825"/>
          <p14:tracePt t="99268" x="1393825" y="3698875"/>
          <p14:tracePt t="99285" x="1365250" y="3708400"/>
          <p14:tracePt t="99302" x="1327150" y="3727450"/>
          <p14:tracePt t="99319" x="1266825" y="3775075"/>
          <p14:tracePt t="99336" x="1235075" y="3806825"/>
          <p14:tracePt t="99352" x="1209675" y="3829050"/>
          <p14:tracePt t="99369" x="1174750" y="3867150"/>
          <p14:tracePt t="99385" x="1165225" y="3876675"/>
          <p14:tracePt t="99401" x="1155700" y="3886200"/>
          <p14:tracePt t="99418" x="1136650" y="3927475"/>
          <p14:tracePt t="99435" x="1117600" y="3952875"/>
          <p14:tracePt t="99452" x="1108075" y="3968750"/>
          <p14:tracePt t="99469" x="1092200" y="3994150"/>
          <p14:tracePt t="99486" x="1092200" y="4006850"/>
          <p14:tracePt t="99502" x="1092200" y="4019550"/>
          <p14:tracePt t="99518" x="1092200" y="4035425"/>
          <p14:tracePt t="99534" x="1092200" y="4038600"/>
          <p14:tracePt t="104941" x="1104900" y="4038600"/>
          <p14:tracePt t="104948" x="1123950" y="4038600"/>
          <p14:tracePt t="104955" x="1149350" y="4038600"/>
          <p14:tracePt t="104968" x="1168400" y="4035425"/>
          <p14:tracePt t="105002" x="1276350" y="4003675"/>
          <p14:tracePt t="105035" x="1381125" y="3965575"/>
          <p14:tracePt t="105052" x="1409700" y="3952875"/>
          <p14:tracePt t="105069" x="1431925" y="3937000"/>
          <p14:tracePt t="105085" x="1441450" y="3933825"/>
          <p14:tracePt t="105101" x="1447800" y="3933825"/>
          <p14:tracePt t="105118" x="1447800" y="3924300"/>
          <p14:tracePt t="105135" x="1447800" y="3914775"/>
          <p14:tracePt t="105152" x="1447800" y="3908425"/>
          <p14:tracePt t="105169" x="1447800" y="3898900"/>
          <p14:tracePt t="105185" x="1447800" y="3892550"/>
          <p14:tracePt t="105202" x="1441450" y="3889375"/>
          <p14:tracePt t="105218" x="1425575" y="3867150"/>
          <p14:tracePt t="105234" x="1409700" y="3857625"/>
          <p14:tracePt t="105251" x="1377950" y="3844925"/>
          <p14:tracePt t="105269" x="1365250" y="3832225"/>
          <p14:tracePt t="105285" x="1355725" y="3816350"/>
          <p14:tracePt t="105302" x="1339850" y="3806825"/>
          <p14:tracePt t="105319" x="1339850" y="3790950"/>
          <p14:tracePt t="105335" x="1339850" y="3781425"/>
          <p14:tracePt t="105384" x="1349375" y="3781425"/>
          <p14:tracePt t="105390" x="1355725" y="3781425"/>
          <p14:tracePt t="105401" x="1358900" y="3781425"/>
          <p14:tracePt t="105419" x="1381125" y="3781425"/>
          <p14:tracePt t="105435" x="1403350" y="3781425"/>
          <p14:tracePt t="105452" x="1412875" y="3781425"/>
          <p14:tracePt t="105469" x="1431925" y="3781425"/>
          <p14:tracePt t="105485" x="1454150" y="3787775"/>
          <p14:tracePt t="105502" x="1470025" y="3797300"/>
          <p14:tracePt t="105518" x="1520825" y="3816350"/>
          <p14:tracePt t="105534" x="1558925" y="3835400"/>
          <p14:tracePt t="105551" x="1593850" y="3848100"/>
          <p14:tracePt t="105568" x="1622425" y="3863975"/>
          <p14:tracePt t="105585" x="1638300" y="3876675"/>
          <p14:tracePt t="105618" x="1638300" y="3879850"/>
          <p14:tracePt t="105684" x="1644650" y="3873500"/>
          <p14:tracePt t="105690" x="1654175" y="3867150"/>
          <p14:tracePt t="105701" x="1673225" y="3854450"/>
          <p14:tracePt t="105719" x="1739900" y="3810000"/>
          <p14:tracePt t="105735" x="1797050" y="3775075"/>
          <p14:tracePt t="105751" x="1860550" y="3736975"/>
          <p14:tracePt t="105768" x="1952625" y="3708400"/>
          <p14:tracePt t="105784" x="2016125" y="3695700"/>
          <p14:tracePt t="105801" x="2082800" y="3673475"/>
          <p14:tracePt t="105818" x="2171700" y="3660775"/>
          <p14:tracePt t="105834" x="2225675" y="3651250"/>
          <p14:tracePt t="105851" x="2270125" y="3644900"/>
          <p14:tracePt t="105868" x="2317750" y="3644900"/>
          <p14:tracePt t="105885" x="2343150" y="3638550"/>
          <p14:tracePt t="105901" x="2359025" y="3635375"/>
          <p14:tracePt t="105903" x="2374900" y="3629025"/>
          <p14:tracePt t="105918" x="2390775" y="3622675"/>
          <p14:tracePt t="105934" x="2413000" y="3606800"/>
          <p14:tracePt t="105951" x="2444750" y="3600450"/>
          <p14:tracePt t="105968" x="2476500" y="3594100"/>
          <p14:tracePt t="105984" x="2508250" y="3584575"/>
          <p14:tracePt t="106001" x="2524125" y="3578225"/>
          <p14:tracePt t="106019" x="2543175" y="3578225"/>
          <p14:tracePt t="106035" x="2552700" y="3578225"/>
          <p14:tracePt t="106051" x="2562225" y="3571875"/>
          <p14:tracePt t="106067" x="2584450" y="3568700"/>
          <p14:tracePt t="106084" x="2600325" y="3552825"/>
          <p14:tracePt t="106101" x="2609850" y="3552825"/>
          <p14:tracePt t="106118" x="2625725" y="3552825"/>
          <p14:tracePt t="106134" x="2625725" y="3546475"/>
          <p14:tracePt t="106151" x="2625725" y="3536950"/>
          <p14:tracePt t="106168" x="2625725" y="3527425"/>
          <p14:tracePt t="106201" x="2625725" y="3524250"/>
          <p14:tracePt t="106218" x="2616200" y="3524250"/>
          <p14:tracePt t="106234" x="2606675" y="3524250"/>
          <p14:tracePt t="106251" x="2597150" y="3524250"/>
          <p14:tracePt t="106268" x="2578100" y="3524250"/>
          <p14:tracePt t="106285" x="2568575" y="3524250"/>
          <p14:tracePt t="106301" x="2559050" y="3524250"/>
          <p14:tracePt t="106318" x="2552700" y="3524250"/>
          <p14:tracePt t="106335" x="2549525" y="3524250"/>
          <p14:tracePt t="106351" x="2533650" y="3524250"/>
          <p14:tracePt t="106368" x="2524125" y="3524250"/>
          <p14:tracePt t="106384" x="2517775" y="3524250"/>
          <p14:tracePt t="107508" x="2546350" y="3524250"/>
          <p14:tracePt t="107515" x="2603500" y="3524250"/>
          <p14:tracePt t="107522" x="2638425" y="3524250"/>
          <p14:tracePt t="107533" x="2686050" y="3524250"/>
          <p14:tracePt t="107550" x="2755900" y="3524250"/>
          <p14:tracePt t="107567" x="2841625" y="3524250"/>
          <p14:tracePt t="107583" x="2901950" y="3524250"/>
          <p14:tracePt t="107617" x="3092450" y="3502025"/>
          <p14:tracePt t="107651" x="3228975" y="3505200"/>
          <p14:tracePt t="107667" x="3267075" y="3505200"/>
          <p14:tracePt t="107684" x="3295650" y="3511550"/>
          <p14:tracePt t="107701" x="3336925" y="3517900"/>
          <p14:tracePt t="107718" x="3375025" y="3517900"/>
          <p14:tracePt t="107735" x="3403600" y="3517900"/>
          <p14:tracePt t="107752" x="3457575" y="3517900"/>
          <p14:tracePt t="107768" x="3479800" y="3517900"/>
          <p14:tracePt t="107785" x="3502025" y="3517900"/>
          <p14:tracePt t="107802" x="3543300" y="3517900"/>
          <p14:tracePt t="107817" x="3565525" y="3517900"/>
          <p14:tracePt t="107834" x="3594100" y="3517900"/>
          <p14:tracePt t="107851" x="3635375" y="3517900"/>
          <p14:tracePt t="107868" x="3651250" y="3517900"/>
          <p14:tracePt t="107885" x="3670300" y="3517900"/>
          <p14:tracePt t="107902" x="3711575" y="3517900"/>
          <p14:tracePt t="107918" x="3727450" y="3514725"/>
          <p14:tracePt t="107935" x="3743325" y="3514725"/>
          <p14:tracePt t="107951" x="3756025" y="3514725"/>
          <p14:tracePt t="107967" x="3765550" y="3514725"/>
          <p14:tracePt t="108046" x="3771900" y="3514725"/>
          <p14:tracePt t="108794" x="3775075" y="3514725"/>
          <p14:tracePt t="108829" x="3787775" y="3514725"/>
          <p14:tracePt t="108873" x="3790950" y="3514725"/>
          <p14:tracePt t="108887" x="3797300" y="3514725"/>
          <p14:tracePt t="108895" x="3800475" y="3514725"/>
          <p14:tracePt t="108917" x="3810000" y="3514725"/>
          <p14:tracePt t="109316" x="3851275" y="3524250"/>
          <p14:tracePt t="109325" x="3921125" y="3533775"/>
          <p14:tracePt t="109335" x="4029075" y="3549650"/>
          <p14:tracePt t="109351" x="4133850" y="3565525"/>
          <p14:tracePt t="109368" x="4216400" y="3565525"/>
          <p14:tracePt t="109401" x="4438650" y="3565525"/>
          <p14:tracePt t="109435" x="4603750" y="3565525"/>
          <p14:tracePt t="109451" x="4686300" y="3565525"/>
          <p14:tracePt t="109468" x="4768850" y="3565525"/>
          <p14:tracePt t="109485" x="4848225" y="3565525"/>
          <p14:tracePt t="109501" x="4886325" y="3565525"/>
          <p14:tracePt t="109517" x="4905375" y="3565525"/>
          <p14:tracePt t="109535" x="4927600" y="3565525"/>
          <p14:tracePt t="109550" x="4943475" y="3565525"/>
          <p14:tracePt t="109567" x="4953000" y="3565525"/>
          <p14:tracePt t="109585" x="4984750" y="3565525"/>
          <p14:tracePt t="109601" x="5000625" y="3565525"/>
          <p14:tracePt t="109617" x="5010150" y="3565525"/>
          <p14:tracePt t="109635" x="5026025" y="3565525"/>
          <p14:tracePt t="109699" x="5029200" y="3565525"/>
          <p14:tracePt t="109736" x="5035550" y="3565525"/>
          <p14:tracePt t="110113" x="5041900" y="3565525"/>
          <p14:tracePt t="110163" x="5045075" y="3565525"/>
          <p14:tracePt t="110170" x="5051425" y="3565525"/>
          <p14:tracePt t="110184" x="5064125" y="3565525"/>
          <p14:tracePt t="110201" x="5073650" y="3565525"/>
          <p14:tracePt t="110234" x="5118100" y="3552825"/>
          <p14:tracePt t="110267" x="5187950" y="3533775"/>
          <p14:tracePt t="110284" x="5248275" y="3533775"/>
          <p14:tracePt t="110301" x="5286375" y="3533775"/>
          <p14:tracePt t="110318" x="5337175" y="3533775"/>
          <p14:tracePt t="110334" x="5407025" y="3533775"/>
          <p14:tracePt t="110351" x="5451475" y="3533775"/>
          <p14:tracePt t="110367" x="5489575" y="3536950"/>
          <p14:tracePt t="110385" x="5549900" y="3543300"/>
          <p14:tracePt t="110400" x="5603875" y="3549650"/>
          <p14:tracePt t="110417" x="5664200" y="3549650"/>
          <p14:tracePt t="110434" x="5734050" y="3559175"/>
          <p14:tracePt t="110450" x="5778500" y="3565525"/>
          <p14:tracePt t="110467" x="5800725" y="3565525"/>
          <p14:tracePt t="110484" x="5829300" y="3565525"/>
          <p14:tracePt t="110501" x="5838825" y="3565525"/>
          <p14:tracePt t="110517" x="5848350" y="3565525"/>
          <p14:tracePt t="110534" x="5867400" y="3565525"/>
          <p14:tracePt t="110551" x="5876925" y="3565525"/>
          <p14:tracePt t="110567" x="5889625" y="3562350"/>
          <p14:tracePt t="110584" x="5902325" y="3546475"/>
          <p14:tracePt t="110601" x="5918200" y="3543300"/>
          <p14:tracePt t="110617" x="5927725" y="3533775"/>
          <p14:tracePt t="110634" x="5943600" y="3524250"/>
          <p14:tracePt t="110651" x="5953125" y="3524250"/>
          <p14:tracePt t="110667" x="5956300" y="3514725"/>
          <p14:tracePt t="110684" x="5978525" y="3508375"/>
          <p14:tracePt t="110718" x="5981700" y="3502025"/>
          <p14:tracePt t="111733" x="5997575" y="3502025"/>
          <p14:tracePt t="111740" x="6022975" y="3502025"/>
          <p14:tracePt t="111750" x="6057900" y="3502025"/>
          <p14:tracePt t="111768" x="6137275" y="3495675"/>
          <p14:tracePt t="111785" x="6213475" y="3482975"/>
          <p14:tracePt t="111801" x="6296025" y="3467100"/>
          <p14:tracePt t="111818" x="6426200" y="3467100"/>
          <p14:tracePt t="111851" x="6546850" y="3467100"/>
          <p14:tracePt t="111884" x="6683375" y="3470275"/>
          <p14:tracePt t="111900" x="6727825" y="3476625"/>
          <p14:tracePt t="111918" x="6791325" y="3489325"/>
          <p14:tracePt t="111934" x="6838950" y="3502025"/>
          <p14:tracePt t="111951" x="6873875" y="3502025"/>
          <p14:tracePt t="111967" x="6908800" y="3514725"/>
          <p14:tracePt t="111984" x="6937375" y="3514725"/>
          <p14:tracePt t="112000" x="6959600" y="3521075"/>
          <p14:tracePt t="112017" x="7000875" y="3521075"/>
          <p14:tracePt t="112033" x="7016750" y="3530600"/>
          <p14:tracePt t="112051" x="7038975" y="3530600"/>
          <p14:tracePt t="112068" x="7054850" y="3530600"/>
          <p14:tracePt t="112084" x="7058025" y="3536950"/>
          <p14:tracePt t="112139" x="7064375" y="3536950"/>
          <p14:tracePt t="112240" x="7067550" y="3536950"/>
          <p14:tracePt t="113276" x="7099300" y="3549650"/>
          <p14:tracePt t="113288" x="7197725" y="3581400"/>
          <p14:tracePt t="113302" x="7331075" y="3616325"/>
          <p14:tracePt t="113317" x="7435850" y="3632200"/>
          <p14:tracePt t="113334" x="7518400" y="3632200"/>
          <p14:tracePt t="113351" x="7667625" y="3632200"/>
          <p14:tracePt t="113367" x="7775575" y="3619500"/>
          <p14:tracePt t="113401" x="7962900" y="3575050"/>
          <p14:tracePt t="113434" x="8089900" y="3552825"/>
          <p14:tracePt t="113452" x="8172450" y="3533775"/>
          <p14:tracePt t="113468" x="8216900" y="3521075"/>
          <p14:tracePt t="113484" x="8245475" y="3508375"/>
          <p14:tracePt t="113501" x="8270875" y="3495675"/>
          <p14:tracePt t="113517" x="8299450" y="3482975"/>
          <p14:tracePt t="113533" x="8308975" y="3479800"/>
          <p14:tracePt t="113550" x="8318500" y="3479800"/>
          <p14:tracePt t="113568" x="8334375" y="3479800"/>
          <p14:tracePt t="113666" x="8334375" y="3489325"/>
          <p14:tracePt t="113673" x="8334375" y="3495675"/>
          <p14:tracePt t="113683" x="8334375" y="3498850"/>
          <p14:tracePt t="113701" x="8321675" y="3514725"/>
          <p14:tracePt t="113717" x="8308975" y="3546475"/>
          <p14:tracePt t="113734" x="8280400" y="3632200"/>
          <p14:tracePt t="113751" x="8223250" y="3768725"/>
          <p14:tracePt t="113767" x="8188325" y="3857625"/>
          <p14:tracePt t="113783" x="8137525" y="3959225"/>
          <p14:tracePt t="113801" x="8099425" y="4105275"/>
          <p14:tracePt t="113817" x="8077200" y="4171950"/>
          <p14:tracePt t="113834" x="8064500" y="4222750"/>
          <p14:tracePt t="113851" x="8042275" y="4314825"/>
          <p14:tracePt t="113867" x="8035925" y="4359275"/>
          <p14:tracePt t="113884" x="8029575" y="4403725"/>
          <p14:tracePt t="113900" x="8029575" y="4464050"/>
          <p14:tracePt t="113917" x="8029575" y="4486275"/>
          <p14:tracePt t="113934" x="8029575" y="4518025"/>
          <p14:tracePt t="113950" x="8029575" y="4530725"/>
          <p14:tracePt t="113967" x="8029575" y="4540250"/>
          <p14:tracePt t="113984" x="8029575" y="4556125"/>
          <p14:tracePt t="114000" x="8029575" y="4572000"/>
          <p14:tracePt t="114017" x="8029575" y="4581525"/>
          <p14:tracePt t="114034" x="8029575" y="4591050"/>
          <p14:tracePt t="114050" x="8029575" y="4606925"/>
          <p14:tracePt t="114666" x="7912100" y="4565650"/>
          <p14:tracePt t="114674" x="7747000" y="4521200"/>
          <p14:tracePt t="114689" x="7270750" y="4422775"/>
          <p14:tracePt t="114702" x="6858000" y="4384675"/>
          <p14:tracePt t="114718" x="6511925" y="4349750"/>
          <p14:tracePt t="114733" x="6248400" y="4349750"/>
          <p14:tracePt t="114751" x="5918200" y="4330700"/>
          <p14:tracePt t="114784" x="5314950" y="4257675"/>
          <p14:tracePt t="114818" x="4587875" y="4149725"/>
          <p14:tracePt t="114836" x="4298950" y="4114800"/>
          <p14:tracePt t="114852" x="4114800" y="4086225"/>
          <p14:tracePt t="114867" x="3971925" y="4051300"/>
          <p14:tracePt t="114884" x="3867150" y="4032250"/>
          <p14:tracePt t="114900" x="3733800" y="4010025"/>
          <p14:tracePt t="114917" x="3635375" y="3994150"/>
          <p14:tracePt t="114933" x="3559175" y="3962400"/>
          <p14:tracePt t="114951" x="3470275" y="3943350"/>
          <p14:tracePt t="114968" x="3416300" y="3927475"/>
          <p14:tracePt t="114984" x="3371850" y="3914775"/>
          <p14:tracePt t="115001" x="3267075" y="3876675"/>
          <p14:tracePt t="115017" x="3203575" y="3863975"/>
          <p14:tracePt t="115033" x="3140075" y="3851275"/>
          <p14:tracePt t="115050" x="3057525" y="3829050"/>
          <p14:tracePt t="115067" x="2997200" y="3822700"/>
          <p14:tracePt t="115084" x="2901950" y="3816350"/>
          <p14:tracePt t="115101" x="2749550" y="3816350"/>
          <p14:tracePt t="115117" x="2644775" y="3819525"/>
          <p14:tracePt t="115134" x="2527300" y="3848100"/>
          <p14:tracePt t="115150" x="2336800" y="3873500"/>
          <p14:tracePt t="115166" x="2232025" y="3889375"/>
          <p14:tracePt t="115183" x="2124075" y="3905250"/>
          <p14:tracePt t="115201" x="1943100" y="3956050"/>
          <p14:tracePt t="115218" x="1857375" y="3971925"/>
          <p14:tracePt t="115235" x="1768475" y="3994150"/>
          <p14:tracePt t="115251" x="1730375" y="4013200"/>
          <p14:tracePt t="115267" x="1685925" y="4025900"/>
          <p14:tracePt t="115284" x="1654175" y="4035425"/>
          <p14:tracePt t="115300" x="1597025" y="4054475"/>
          <p14:tracePt t="115316" x="1565275" y="4073525"/>
          <p14:tracePt t="115333" x="1536700" y="4086225"/>
          <p14:tracePt t="115350" x="1492250" y="4105275"/>
          <p14:tracePt t="115367" x="1473200" y="4105275"/>
          <p14:tracePt t="115385" x="1431925" y="4105275"/>
          <p14:tracePt t="115400" x="1422400" y="4105275"/>
          <p14:tracePt t="115417" x="1400175" y="4105275"/>
          <p14:tracePt t="115434" x="1384300" y="4105275"/>
          <p14:tracePt t="115449" x="1374775" y="4105275"/>
          <p14:tracePt t="115466" x="1371600" y="4105275"/>
          <p14:tracePt t="115484" x="1371600" y="4102100"/>
          <p14:tracePt t="115501" x="1371600" y="4098925"/>
          <p14:tracePt t="115535" x="1365250" y="4098925"/>
          <p14:tracePt t="115571" x="1365250" y="4092575"/>
          <p14:tracePt t="115600" x="1365250" y="4089400"/>
          <p14:tracePt t="115607" x="1365250" y="4083050"/>
          <p14:tracePt t="115621" x="1355725" y="4073525"/>
          <p14:tracePt t="115635" x="1355725" y="4060825"/>
          <p14:tracePt t="115651" x="1346200" y="4051300"/>
          <p14:tracePt t="115667" x="1346200" y="4048125"/>
          <p14:tracePt t="115684" x="1339850" y="4041775"/>
          <p14:tracePt t="115716" x="1336675" y="4041775"/>
          <p14:tracePt t="115734" x="1320800" y="4041775"/>
          <p14:tracePt t="115768" x="1317625" y="4048125"/>
          <p14:tracePt t="115784" x="1317625" y="4083050"/>
          <p14:tracePt t="115800" x="1317625" y="4121150"/>
          <p14:tracePt t="115817" x="1317625" y="4178300"/>
          <p14:tracePt t="115834" x="1317625" y="4283075"/>
          <p14:tracePt t="115849" x="1317625" y="4333875"/>
          <p14:tracePt t="115867" x="1317625" y="4394200"/>
          <p14:tracePt t="115884" x="1317625" y="4448175"/>
          <p14:tracePt t="115901" x="1317625" y="4498975"/>
          <p14:tracePt t="115918" x="1317625" y="4559300"/>
          <p14:tracePt t="115934" x="1317625" y="4635500"/>
          <p14:tracePt t="115950" x="1317625" y="4695825"/>
          <p14:tracePt t="115967" x="1317625" y="4756150"/>
          <p14:tracePt t="115984" x="1317625" y="4870450"/>
          <p14:tracePt t="116000" x="1317625" y="4943475"/>
          <p14:tracePt t="116017" x="1317625" y="4994275"/>
          <p14:tracePt t="116034" x="1317625" y="5080000"/>
          <p14:tracePt t="116051" x="1301750" y="5143500"/>
          <p14:tracePt t="116067" x="1301750" y="5194300"/>
          <p14:tracePt t="116084" x="1301750" y="5286375"/>
          <p14:tracePt t="116100" x="1301750" y="5356225"/>
          <p14:tracePt t="116117" x="1301750" y="5426075"/>
          <p14:tracePt t="116133" x="1301750" y="5514975"/>
          <p14:tracePt t="116150" x="1301750" y="5537200"/>
          <p14:tracePt t="116166" x="1301750" y="5565775"/>
          <p14:tracePt t="116183" x="1301750" y="5581650"/>
          <p14:tracePt t="117119" x="1311275" y="5559425"/>
          <p14:tracePt t="117126" x="1317625" y="5534025"/>
          <p14:tracePt t="117133" x="1323975" y="5495925"/>
          <p14:tracePt t="117150" x="1339850" y="5410200"/>
          <p14:tracePt t="117167" x="1339850" y="5330825"/>
          <p14:tracePt t="117199" x="1339850" y="5130800"/>
          <p14:tracePt t="117233" x="1311275" y="4892675"/>
          <p14:tracePt t="117251" x="1279525" y="4803775"/>
          <p14:tracePt t="117267" x="1247775" y="4727575"/>
          <p14:tracePt t="117283" x="1187450" y="4629150"/>
          <p14:tracePt t="117300" x="1133475" y="4559300"/>
          <p14:tracePt t="117318" x="1073150" y="4460875"/>
          <p14:tracePt t="117334" x="1028700" y="4410075"/>
          <p14:tracePt t="117350" x="987425" y="4362450"/>
          <p14:tracePt t="117368" x="952500" y="4324350"/>
          <p14:tracePt t="117384" x="920750" y="4311650"/>
          <p14:tracePt t="117400" x="895350" y="4295775"/>
          <p14:tracePt t="117416" x="866775" y="4283075"/>
          <p14:tracePt t="117433" x="831850" y="4270375"/>
          <p14:tracePt t="117450" x="800100" y="4257675"/>
          <p14:tracePt t="117468" x="768350" y="4251325"/>
          <p14:tracePt t="117484" x="736600" y="4238625"/>
          <p14:tracePt t="117500" x="714375" y="4229100"/>
          <p14:tracePt t="117518" x="673100" y="4210050"/>
          <p14:tracePt t="117534" x="647700" y="4197350"/>
          <p14:tracePt t="117550" x="619125" y="4197350"/>
          <p14:tracePt t="117566" x="603250" y="4194175"/>
          <p14:tracePt t="117583" x="587375" y="4178300"/>
          <p14:tracePt t="117600" x="571500" y="4171950"/>
          <p14:tracePt t="117618" x="552450" y="4162425"/>
          <p14:tracePt t="117634" x="542925" y="4152900"/>
          <p14:tracePt t="117650" x="533400" y="4146550"/>
          <p14:tracePt t="117668" x="511175" y="4130675"/>
          <p14:tracePt t="117683" x="501650" y="4121150"/>
          <p14:tracePt t="117699" x="492125" y="4111625"/>
          <p14:tracePt t="117717" x="485775" y="4102100"/>
          <p14:tracePt t="117733" x="482600" y="4095750"/>
          <p14:tracePt t="117750" x="482600" y="4092575"/>
          <p14:tracePt t="117784" x="482600" y="4079875"/>
          <p14:tracePt t="117825" x="482600" y="4076700"/>
          <p14:tracePt t="118204" x="482600" y="4070350"/>
          <p14:tracePt t="118524" x="482600" y="4067175"/>
          <p14:tracePt t="118559" x="482600" y="4060825"/>
          <p14:tracePt t="118574" x="482600" y="4057650"/>
          <p14:tracePt t="118588" x="482600" y="4044950"/>
          <p14:tracePt t="118611" x="482600" y="4041775"/>
          <p14:tracePt t="118617" x="488950" y="4041775"/>
          <p14:tracePt t="118650" x="492125" y="4035425"/>
          <p14:tracePt t="118683" x="492125" y="4032250"/>
          <p14:tracePt t="118740" x="498475" y="4025900"/>
          <p14:tracePt t="118746" x="501650" y="4025900"/>
          <p14:tracePt t="118760" x="508000" y="4025900"/>
          <p14:tracePt t="118775" x="514350" y="4022725"/>
          <p14:tracePt t="118831" x="514350" y="4016375"/>
          <p14:tracePt t="118861" x="517525" y="4016375"/>
          <p14:tracePt t="118882" x="527050" y="4016375"/>
          <p14:tracePt t="119702" x="546100" y="4016375"/>
          <p14:tracePt t="119711" x="565150" y="4016375"/>
          <p14:tracePt t="119722" x="625475" y="4016375"/>
          <p14:tracePt t="119734" x="666750" y="4016375"/>
          <p14:tracePt t="119751" x="774700" y="4016375"/>
          <p14:tracePt t="119766" x="835025" y="4016375"/>
          <p14:tracePt t="119782" x="879475" y="4016375"/>
          <p14:tracePt t="119817" x="933450" y="4016375"/>
          <p14:tracePt t="119851" x="1003300" y="4016375"/>
          <p14:tracePt t="119867" x="1054100" y="4016375"/>
          <p14:tracePt t="119883" x="1108075" y="4019550"/>
          <p14:tracePt t="119900" x="1187450" y="4035425"/>
          <p14:tracePt t="119916" x="1209675" y="4038600"/>
          <p14:tracePt t="119933" x="1225550" y="4038600"/>
          <p14:tracePt t="119949" x="1241425" y="4044950"/>
          <p14:tracePt t="119967" x="1257300" y="4044950"/>
          <p14:tracePt t="119983" x="1266825" y="4044950"/>
          <p14:tracePt t="120001" x="1292225" y="4044950"/>
          <p14:tracePt t="120017" x="1314450" y="4044950"/>
          <p14:tracePt t="120033" x="1330325" y="4044950"/>
          <p14:tracePt t="120050" x="1349375" y="4044950"/>
          <p14:tracePt t="120066" x="1358900" y="4044950"/>
          <p14:tracePt t="120915" x="1368425" y="4044950"/>
          <p14:tracePt t="120923" x="1374775" y="4057650"/>
          <p14:tracePt t="120933" x="1381125" y="4057650"/>
          <p14:tracePt t="120950" x="1393825" y="4070350"/>
          <p14:tracePt t="120966" x="1409700" y="4079875"/>
          <p14:tracePt t="120983" x="1447800" y="4092575"/>
          <p14:tracePt t="121000" x="1571625" y="4124325"/>
          <p14:tracePt t="121033" x="1774825" y="4156075"/>
          <p14:tracePt t="121066" x="1968500" y="4178300"/>
          <p14:tracePt t="121083" x="2006600" y="4191000"/>
          <p14:tracePt t="121100" x="2066925" y="4191000"/>
          <p14:tracePt t="121117" x="2111375" y="4191000"/>
          <p14:tracePt t="121133" x="2165350" y="4197350"/>
          <p14:tracePt t="121135" x="2190750" y="4203700"/>
          <p14:tracePt t="121149" x="2251075" y="4203700"/>
          <p14:tracePt t="121166" x="2305050" y="4203700"/>
          <p14:tracePt t="121182" x="2349500" y="4203700"/>
          <p14:tracePt t="121199" x="2381250" y="4203700"/>
          <p14:tracePt t="121216" x="2390775" y="4203700"/>
          <p14:tracePt t="121233" x="2406650" y="4203700"/>
          <p14:tracePt t="121249" x="2432050" y="4203700"/>
          <p14:tracePt t="121266" x="2460625" y="4203700"/>
          <p14:tracePt t="121283" x="2482850" y="4203700"/>
          <p14:tracePt t="121299" x="2524125" y="4203700"/>
          <p14:tracePt t="121316" x="2546350" y="4203700"/>
          <p14:tracePt t="121333" x="2568575" y="4197350"/>
          <p14:tracePt t="121350" x="2584450" y="4197350"/>
          <p14:tracePt t="121367" x="2593975" y="4197350"/>
          <p14:tracePt t="121383" x="2603500" y="4197350"/>
          <p14:tracePt t="121400" x="2625725" y="4184650"/>
          <p14:tracePt t="121416" x="2635250" y="4175125"/>
          <p14:tracePt t="121433" x="2644775" y="4175125"/>
          <p14:tracePt t="121449" x="2654300" y="4175125"/>
          <p14:tracePt t="121515" x="2654300" y="4168775"/>
          <p14:tracePt t="121535" x="2660650" y="4168775"/>
          <p14:tracePt t="121549" x="2660650" y="4165600"/>
          <p14:tracePt t="121556" x="2670175" y="4159250"/>
          <p14:tracePt t="121578" x="2670175" y="4156075"/>
          <p14:tracePt t="121586" x="2670175" y="4149725"/>
          <p14:tracePt t="121600" x="2670175" y="4133850"/>
          <p14:tracePt t="121617" x="2670175" y="4124325"/>
          <p14:tracePt t="121634" x="2670175" y="4098925"/>
          <p14:tracePt t="121650" x="2670175" y="4076700"/>
          <p14:tracePt t="121666" x="2670175" y="4060825"/>
          <p14:tracePt t="121682" x="2670175" y="4051300"/>
          <p14:tracePt t="121700" x="2670175" y="4041775"/>
          <p14:tracePt t="121734" x="2670175" y="4032250"/>
          <p14:tracePt t="121750" x="2670175" y="4025900"/>
          <p14:tracePt t="121767" x="2663825" y="4022725"/>
          <p14:tracePt t="121784" x="2651125" y="4006850"/>
          <p14:tracePt t="121841" x="2647950" y="4000500"/>
          <p14:tracePt t="121848" x="2641600" y="3990975"/>
          <p14:tracePt t="121856" x="2638425" y="3987800"/>
          <p14:tracePt t="121866" x="2632075" y="3981450"/>
          <p14:tracePt t="121884" x="2606675" y="3965575"/>
          <p14:tracePt t="121900" x="2581275" y="3956050"/>
          <p14:tracePt t="121917" x="2552700" y="3937000"/>
          <p14:tracePt t="121934" x="2524125" y="3917950"/>
          <p14:tracePt t="121950" x="2514600" y="3908425"/>
          <p14:tracePt t="121966" x="2498725" y="3905250"/>
          <p14:tracePt t="121983" x="2463800" y="3892550"/>
          <p14:tracePt t="121999" x="2432050" y="3873500"/>
          <p14:tracePt t="122016" x="2393950" y="3860800"/>
          <p14:tracePt t="122033" x="2336800" y="3841750"/>
          <p14:tracePt t="122050" x="2308225" y="3829050"/>
          <p14:tracePt t="122067" x="2298700" y="3829050"/>
          <p14:tracePt t="122084" x="2282825" y="3829050"/>
          <p14:tracePt t="122100" x="2273300" y="3829050"/>
          <p14:tracePt t="122116" x="2257425" y="3829050"/>
          <p14:tracePt t="122133" x="2244725" y="3829050"/>
          <p14:tracePt t="122149" x="2238375" y="3829050"/>
          <p14:tracePt t="122166" x="2235200" y="3829050"/>
          <p14:tracePt t="122183" x="2222500" y="3829050"/>
          <p14:tracePt t="122216" x="2212975" y="3829050"/>
          <p14:tracePt t="122241" x="2212975" y="3832225"/>
          <p14:tracePt t="122249" x="2209800" y="3838575"/>
          <p14:tracePt t="122266" x="2200275" y="3848100"/>
          <p14:tracePt t="122283" x="2184400" y="3851275"/>
          <p14:tracePt t="122299" x="2174875" y="3860800"/>
          <p14:tracePt t="122317" x="2159000" y="3879850"/>
          <p14:tracePt t="122333" x="2143125" y="3892550"/>
          <p14:tracePt t="122350" x="2133600" y="3898900"/>
          <p14:tracePt t="122366" x="2127250" y="3902075"/>
          <p14:tracePt t="122384" x="2127250" y="3911600"/>
          <p14:tracePt t="122399" x="2124075" y="3917950"/>
          <p14:tracePt t="122416" x="2114550" y="3933825"/>
          <p14:tracePt t="122433" x="2108200" y="3943350"/>
          <p14:tracePt t="122449" x="2101850" y="3952875"/>
          <p14:tracePt t="122467" x="2101850" y="3959225"/>
          <p14:tracePt t="122484" x="2101850" y="3968750"/>
          <p14:tracePt t="122500" x="2101850" y="3978275"/>
          <p14:tracePt t="122516" x="2101850" y="3981450"/>
          <p14:tracePt t="122533" x="2101850" y="3987800"/>
          <p14:tracePt t="122549" x="2101850" y="3990975"/>
          <p14:tracePt t="122566" x="2101850" y="3997325"/>
          <p14:tracePt t="122583" x="2101850" y="4006850"/>
          <p14:tracePt t="122600" x="2101850" y="4016375"/>
          <p14:tracePt t="122617" x="2101850" y="4025900"/>
          <p14:tracePt t="122633" x="2105025" y="4032250"/>
          <p14:tracePt t="122650" x="2111375" y="4035425"/>
          <p14:tracePt t="122666" x="2120900" y="4041775"/>
          <p14:tracePt t="122690" x="2124075" y="4041775"/>
          <p14:tracePt t="122705" x="2130425" y="4044950"/>
          <p14:tracePt t="122716" x="2133600" y="4044950"/>
          <p14:tracePt t="122732" x="2149475" y="4044950"/>
          <p14:tracePt t="122749" x="2171700" y="4051300"/>
          <p14:tracePt t="122766" x="2193925" y="4057650"/>
          <p14:tracePt t="122783" x="2225675" y="4057650"/>
          <p14:tracePt t="122800" x="2235200" y="4067175"/>
          <p14:tracePt t="122816" x="2244725" y="4067175"/>
          <p14:tracePt t="122832" x="2260600" y="4073525"/>
          <p14:tracePt t="122849" x="2276475" y="4073525"/>
          <p14:tracePt t="122867" x="2292350" y="4083050"/>
          <p14:tracePt t="122883" x="2333625" y="4089400"/>
          <p14:tracePt t="122900" x="2355850" y="4095750"/>
          <p14:tracePt t="122916" x="2378075" y="4102100"/>
          <p14:tracePt t="122933" x="2413000" y="4102100"/>
          <p14:tracePt t="122949" x="2422525" y="4105275"/>
          <p14:tracePt t="122966" x="2432050" y="4105275"/>
          <p14:tracePt t="122982" x="2451100" y="4105275"/>
          <p14:tracePt t="122999" x="2460625" y="4105275"/>
          <p14:tracePt t="123017" x="2470150" y="4105275"/>
          <p14:tracePt t="123033" x="2511425" y="4105275"/>
          <p14:tracePt t="123050" x="2540000" y="4105275"/>
          <p14:tracePt t="123066" x="2568575" y="4105275"/>
          <p14:tracePt t="123083" x="2609850" y="4105275"/>
          <p14:tracePt t="123099" x="2619375" y="4105275"/>
          <p14:tracePt t="123116" x="2628900" y="4105275"/>
          <p14:tracePt t="123133" x="2644775" y="4105275"/>
          <p14:tracePt t="123149" x="2670175" y="4105275"/>
          <p14:tracePt t="123167" x="2686050" y="4105275"/>
          <p14:tracePt t="123170" x="2692400" y="4105275"/>
          <p14:tracePt t="123183" x="2711450" y="4105275"/>
          <p14:tracePt t="123200" x="2720975" y="4105275"/>
          <p14:tracePt t="123217" x="2730500" y="4105275"/>
          <p14:tracePt t="123232" x="2746375" y="4105275"/>
          <p14:tracePt t="123249" x="2762250" y="4098925"/>
          <p14:tracePt t="123266" x="2771775" y="4095750"/>
          <p14:tracePt t="123283" x="2787650" y="4079875"/>
          <p14:tracePt t="123300" x="2797175" y="4064000"/>
          <p14:tracePt t="123317" x="2813050" y="4054475"/>
          <p14:tracePt t="123333" x="2825750" y="4038600"/>
          <p14:tracePt t="123350" x="2835275" y="4029075"/>
          <p14:tracePt t="123366" x="2841625" y="4029075"/>
          <p14:tracePt t="123382" x="2847975" y="4025900"/>
          <p14:tracePt t="123399" x="2851150" y="4016375"/>
          <p14:tracePt t="123417" x="2867025" y="4003675"/>
          <p14:tracePt t="123433" x="2876550" y="3990975"/>
          <p14:tracePt t="123450" x="2886075" y="3975100"/>
          <p14:tracePt t="123468" x="2895600" y="3959225"/>
          <p14:tracePt t="123483" x="2901950" y="3949700"/>
          <p14:tracePt t="123499" x="2901950" y="3933825"/>
          <p14:tracePt t="123516" x="2901950" y="3921125"/>
          <p14:tracePt t="123533" x="2901950" y="3905250"/>
          <p14:tracePt t="123549" x="2901950" y="3898900"/>
          <p14:tracePt t="123566" x="2901950" y="3895725"/>
          <p14:tracePt t="123676" x="2901950" y="3889375"/>
          <p14:tracePt t="123733" x="2898775" y="3889375"/>
          <p14:tracePt t="123741" x="2895600" y="3889375"/>
          <p14:tracePt t="123750" x="2889250" y="3886200"/>
          <p14:tracePt t="123767" x="2876550" y="3886200"/>
          <p14:tracePt t="123783" x="2867025" y="3886200"/>
          <p14:tracePt t="123799" x="2851150" y="3873500"/>
          <p14:tracePt t="123816" x="2841625" y="3873500"/>
          <p14:tracePt t="123832" x="2825750" y="3870325"/>
          <p14:tracePt t="123849" x="2816225" y="3863975"/>
          <p14:tracePt t="123866" x="2794000" y="3860800"/>
          <p14:tracePt t="123882" x="2784475" y="3854450"/>
          <p14:tracePt t="123899" x="2774950" y="3854450"/>
          <p14:tracePt t="123917" x="2733675" y="3841750"/>
          <p14:tracePt t="123933" x="2689225" y="3829050"/>
          <p14:tracePt t="123949" x="2651125" y="3816350"/>
          <p14:tracePt t="123966" x="2609850" y="3810000"/>
          <p14:tracePt t="123982" x="2593975" y="3810000"/>
          <p14:tracePt t="123999" x="2584450" y="3810000"/>
          <p14:tracePt t="124017" x="2565400" y="3810000"/>
          <p14:tracePt t="124033" x="2555875" y="3810000"/>
          <p14:tracePt t="124049" x="2546350" y="3810000"/>
          <p14:tracePt t="124066" x="2527300" y="3810000"/>
          <p14:tracePt t="124083" x="2505075" y="3810000"/>
          <p14:tracePt t="124099" x="2489200" y="3810000"/>
          <p14:tracePt t="124116" x="2470150" y="3810000"/>
          <p14:tracePt t="124133" x="2457450" y="3810000"/>
          <p14:tracePt t="124149" x="2447925" y="3810000"/>
          <p14:tracePt t="124167" x="2435225" y="3810000"/>
          <p14:tracePt t="124183" x="2419350" y="3810000"/>
          <p14:tracePt t="124200" x="2409825" y="3810000"/>
          <p14:tracePt t="124216" x="2384425" y="3810000"/>
          <p14:tracePt t="124232" x="2362200" y="3813175"/>
          <p14:tracePt t="124249" x="2352675" y="3822700"/>
          <p14:tracePt t="124266" x="2336800" y="3822700"/>
          <p14:tracePt t="124282" x="2320925" y="3822700"/>
          <p14:tracePt t="124300" x="2317750" y="3829050"/>
          <p14:tracePt t="124317" x="2311400" y="3832225"/>
          <p14:tracePt t="124333" x="2308225" y="3838575"/>
          <p14:tracePt t="124349" x="2308225" y="3841750"/>
          <p14:tracePt t="124366" x="2308225" y="3848100"/>
          <p14:tracePt t="124382" x="2308225" y="3851275"/>
          <p14:tracePt t="124460" x="2301875" y="3851275"/>
          <p14:tracePt t="124474" x="2301875" y="3857625"/>
          <p14:tracePt t="124488" x="2298700" y="3857625"/>
          <p14:tracePt t="125194" x="2298700" y="3860800"/>
          <p14:tracePt t="125202" x="2298700" y="3867150"/>
          <p14:tracePt t="125216" x="2298700" y="3876675"/>
          <p14:tracePt t="125233" x="2308225" y="3883025"/>
          <p14:tracePt t="125267" x="2314575" y="3886200"/>
          <p14:tracePt t="125495" x="2330450" y="3892550"/>
          <p14:tracePt t="125504" x="2349500" y="3898900"/>
          <p14:tracePt t="125516" x="2393950" y="3911600"/>
          <p14:tracePt t="125533" x="2425700" y="3924300"/>
          <p14:tracePt t="125549" x="2463800" y="3943350"/>
          <p14:tracePt t="125566" x="2505075" y="3959225"/>
          <p14:tracePt t="125598" x="2559050" y="3984625"/>
          <p14:tracePt t="125633" x="2647950" y="4016375"/>
          <p14:tracePt t="125650" x="2682875" y="4029075"/>
          <p14:tracePt t="125667" x="2717800" y="4032250"/>
          <p14:tracePt t="125683" x="2740025" y="4044950"/>
          <p14:tracePt t="125700" x="2755900" y="4051300"/>
          <p14:tracePt t="125715" x="2762250" y="4051300"/>
          <p14:tracePt t="125733" x="2765425" y="4051300"/>
          <p14:tracePt t="125749" x="2774950" y="4051300"/>
          <p14:tracePt t="125766" x="2800350" y="4051300"/>
          <p14:tracePt t="125782" x="2822575" y="4051300"/>
          <p14:tracePt t="125801" x="2857500" y="4051300"/>
          <p14:tracePt t="125816" x="2867025" y="4051300"/>
          <p14:tracePt t="125833" x="2876550" y="4051300"/>
          <p14:tracePt t="125849" x="2886075" y="4051300"/>
          <p14:tracePt t="125866" x="2908300" y="4051300"/>
          <p14:tracePt t="125882" x="2917825" y="4048125"/>
          <p14:tracePt t="125900" x="2930525" y="4029075"/>
          <p14:tracePt t="125916" x="2943225" y="4019550"/>
          <p14:tracePt t="125933" x="2955925" y="4010025"/>
          <p14:tracePt t="125949" x="2965450" y="3997325"/>
          <p14:tracePt t="125966" x="2981325" y="3984625"/>
          <p14:tracePt t="125982" x="2987675" y="3975100"/>
          <p14:tracePt t="125999" x="2987675" y="3965575"/>
          <p14:tracePt t="126015" x="2987675" y="3959225"/>
          <p14:tracePt t="126032" x="2990850" y="3949700"/>
          <p14:tracePt t="126048" x="3006725" y="3943350"/>
          <p14:tracePt t="126065" x="3013075" y="3943350"/>
          <p14:tracePt t="126082" x="3016250" y="3940175"/>
          <p14:tracePt t="126100" x="3016250" y="3933825"/>
          <p14:tracePt t="126116" x="3022600" y="3933825"/>
          <p14:tracePt t="126150" x="3032125" y="3933825"/>
          <p14:tracePt t="126165" x="3041650" y="3930650"/>
          <p14:tracePt t="126182" x="3057525" y="3930650"/>
          <p14:tracePt t="126200" x="3070225" y="3924300"/>
          <p14:tracePt t="126216" x="3079750" y="3921125"/>
          <p14:tracePt t="126232" x="3089275" y="3921125"/>
          <p14:tracePt t="126249" x="3111500" y="3921125"/>
          <p14:tracePt t="126265" x="3121025" y="3921125"/>
          <p14:tracePt t="126282" x="3130550" y="3921125"/>
          <p14:tracePt t="126300" x="3149600" y="3914775"/>
          <p14:tracePt t="126316" x="3159125" y="3914775"/>
          <p14:tracePt t="126332" x="3168650" y="3914775"/>
          <p14:tracePt t="126349" x="3175000" y="3914775"/>
          <p14:tracePt t="126366" x="3178175" y="3914775"/>
          <p14:tracePt t="126438" x="3184525" y="3914775"/>
          <p14:tracePt t="126450" x="3190875" y="3914775"/>
          <p14:tracePt t="127271" x="3200400" y="3914775"/>
          <p14:tracePt t="127279" x="3209925" y="3914775"/>
          <p14:tracePt t="127287" x="3222625" y="3914775"/>
          <p14:tracePt t="127299" x="3251200" y="3917950"/>
          <p14:tracePt t="127316" x="3273425" y="3924300"/>
          <p14:tracePt t="127332" x="3305175" y="3937000"/>
          <p14:tracePt t="127348" x="3333750" y="3946525"/>
          <p14:tracePt t="127382" x="3365500" y="3968750"/>
          <p14:tracePt t="127416" x="3387725" y="3978275"/>
          <p14:tracePt t="127433" x="3400425" y="3984625"/>
          <p14:tracePt t="127450" x="3419475" y="3994150"/>
          <p14:tracePt t="127466" x="3429000" y="3997325"/>
          <p14:tracePt t="127482" x="3438525" y="4010025"/>
          <p14:tracePt t="127498" x="3460750" y="4019550"/>
          <p14:tracePt t="127515" x="3470275" y="4022725"/>
          <p14:tracePt t="127532" x="3479800" y="4029075"/>
          <p14:tracePt t="127549" x="3495675" y="4044950"/>
          <p14:tracePt t="127566" x="3508375" y="4048125"/>
          <p14:tracePt t="127583" x="3514725" y="4057650"/>
          <p14:tracePt t="127599" x="3524250" y="4073525"/>
          <p14:tracePt t="127616" x="3530600" y="4079875"/>
          <p14:tracePt t="127632" x="3533775" y="4083050"/>
          <p14:tracePt t="127741" x="3540125" y="4083050"/>
          <p14:tracePt t="128041" x="3540125" y="4089400"/>
          <p14:tracePt t="128047" x="3540125" y="4098925"/>
          <p14:tracePt t="128062" x="3540125" y="4105275"/>
          <p14:tracePt t="128069" x="3540125" y="4108450"/>
          <p14:tracePt t="128083" x="3540125" y="4114800"/>
          <p14:tracePt t="128099" x="3540125" y="4124325"/>
          <p14:tracePt t="128116" x="3540125" y="4133850"/>
          <p14:tracePt t="128149" x="3540125" y="4159250"/>
          <p14:tracePt t="128182" x="3540125" y="4178300"/>
          <p14:tracePt t="128198" x="3540125" y="4187825"/>
          <p14:tracePt t="128215" x="3540125" y="4194175"/>
          <p14:tracePt t="128232" x="3540125" y="4206875"/>
          <p14:tracePt t="128249" x="3540125" y="4222750"/>
          <p14:tracePt t="128266" x="3540125" y="4232275"/>
          <p14:tracePt t="128283" x="3540125" y="4251325"/>
          <p14:tracePt t="128299" x="3540125" y="4260850"/>
          <p14:tracePt t="128315" x="3540125" y="4273550"/>
          <p14:tracePt t="128333" x="3540125" y="4286250"/>
          <p14:tracePt t="128348" x="3540125" y="4302125"/>
          <p14:tracePt t="128365" x="3540125" y="4305300"/>
          <p14:tracePt t="128383" x="3536950" y="4318000"/>
          <p14:tracePt t="128399" x="3536950" y="4321175"/>
          <p14:tracePt t="128416" x="3533775" y="4321175"/>
          <p14:tracePt t="128433" x="3527425" y="4330700"/>
          <p14:tracePt t="128466" x="3527425" y="4337050"/>
          <p14:tracePt t="128483" x="3517900" y="4340225"/>
          <p14:tracePt t="128499" x="3517900" y="4349750"/>
          <p14:tracePt t="128516" x="3517900" y="4356100"/>
          <p14:tracePt t="128533" x="3514725" y="4365625"/>
          <p14:tracePt t="128549" x="3502025" y="4375150"/>
          <p14:tracePt t="128566" x="3502025" y="4384675"/>
          <p14:tracePt t="128582" x="3498850" y="4406900"/>
          <p14:tracePt t="128598" x="3492500" y="4416425"/>
          <p14:tracePt t="128615" x="3492500" y="4425950"/>
          <p14:tracePt t="128632" x="3489325" y="4429125"/>
          <p14:tracePt t="128666" x="3489325" y="4435475"/>
          <p14:tracePt t="128690" x="3489325" y="4438650"/>
          <p14:tracePt t="128705" x="3489325" y="4445000"/>
          <p14:tracePt t="128725" x="3489325" y="4454525"/>
          <p14:tracePt t="130625" x="3521075" y="4451350"/>
          <p14:tracePt t="130635" x="3559175" y="4435475"/>
          <p14:tracePt t="130649" x="3616325" y="4406900"/>
          <p14:tracePt t="130665" x="3724275" y="4346575"/>
          <p14:tracePt t="130682" x="3794125" y="4308475"/>
          <p14:tracePt t="130698" x="3838575" y="4279900"/>
          <p14:tracePt t="130731" x="3975100" y="4197350"/>
          <p14:tracePt t="130766" x="4076700" y="4143375"/>
          <p14:tracePt t="130782" x="4098925" y="4137025"/>
          <p14:tracePt t="130799" x="4124325" y="4130675"/>
          <p14:tracePt t="130802" x="4127500" y="4130675"/>
          <p14:tracePt t="130816" x="4137025" y="4130675"/>
          <p14:tracePt t="130831" x="4146550" y="4127500"/>
          <p14:tracePt t="130848" x="4159250" y="4127500"/>
          <p14:tracePt t="130882" x="4159250" y="4121150"/>
          <p14:tracePt t="130899" x="4168775" y="4111625"/>
          <p14:tracePt t="130916" x="4184650" y="4095750"/>
          <p14:tracePt t="130932" x="4194175" y="4086225"/>
          <p14:tracePt t="130949" x="4203700" y="4076700"/>
          <p14:tracePt t="130965" x="4222750" y="4057650"/>
          <p14:tracePt t="130981" x="4248150" y="4038600"/>
          <p14:tracePt t="130998" x="4276725" y="4025900"/>
          <p14:tracePt t="131015" x="4321175" y="4003675"/>
          <p14:tracePt t="131032" x="4349750" y="3990975"/>
          <p14:tracePt t="131049" x="4375150" y="3978275"/>
          <p14:tracePt t="131066" x="4410075" y="3962400"/>
          <p14:tracePt t="131082" x="4419600" y="3962400"/>
          <p14:tracePt t="131098" x="4429125" y="3962400"/>
          <p14:tracePt t="131115" x="4448175" y="3962400"/>
          <p14:tracePt t="131131" x="4457700" y="3962400"/>
          <p14:tracePt t="131149" x="4467225" y="3962400"/>
          <p14:tracePt t="131182" x="4473575" y="3962400"/>
          <p14:tracePt t="131216" x="4476750" y="3962400"/>
          <p14:tracePt t="131258" x="4483100" y="3968750"/>
          <p14:tracePt t="131273" x="4483100" y="3971925"/>
          <p14:tracePt t="131294" x="4483100" y="3978275"/>
          <p14:tracePt t="131316" x="4483100" y="3981450"/>
          <p14:tracePt t="131329" x="4483100" y="3987800"/>
          <p14:tracePt t="131336" x="4483100" y="3990975"/>
          <p14:tracePt t="131358" x="4483100" y="4003675"/>
          <p14:tracePt t="131366" x="4483100" y="4006850"/>
          <p14:tracePt t="131382" x="4483100" y="4013200"/>
          <p14:tracePt t="131398" x="4483100" y="4022725"/>
          <p14:tracePt t="131416" x="4483100" y="4032250"/>
          <p14:tracePt t="131449" x="4483100" y="4035425"/>
          <p14:tracePt t="131494" x="4483100" y="4041775"/>
          <p14:tracePt t="131522" x="4479925" y="4051300"/>
          <p14:tracePt t="131637" x="4476750" y="4051300"/>
          <p14:tracePt t="131694" x="4470400" y="4051300"/>
          <p14:tracePt t="131704" x="4467225" y="4051300"/>
          <p14:tracePt t="131716" x="4460875" y="4051300"/>
          <p14:tracePt t="131732" x="4451350" y="4044950"/>
          <p14:tracePt t="131749" x="4435475" y="4038600"/>
          <p14:tracePt t="131765" x="4419600" y="4025900"/>
          <p14:tracePt t="131782" x="4410075" y="4016375"/>
          <p14:tracePt t="131799" x="4387850" y="4003675"/>
          <p14:tracePt t="131815" x="4371975" y="3981450"/>
          <p14:tracePt t="131832" x="4362450" y="3971925"/>
          <p14:tracePt t="131849" x="4352925" y="3962400"/>
          <p14:tracePt t="131866" x="4333875" y="3959225"/>
          <p14:tracePt t="131882" x="4321175" y="3943350"/>
          <p14:tracePt t="131898" x="4311650" y="3937000"/>
          <p14:tracePt t="131915" x="4298950" y="3924300"/>
          <p14:tracePt t="131931" x="4283075" y="3917950"/>
          <p14:tracePt t="131966" x="4283075" y="3911600"/>
          <p14:tracePt t="132251" x="4289425" y="3911600"/>
          <p14:tracePt t="132261" x="4295775" y="3911600"/>
          <p14:tracePt t="132271" x="4318000" y="3911600"/>
          <p14:tracePt t="132281" x="4321175" y="3911600"/>
          <p14:tracePt t="132298" x="4330700" y="3911600"/>
          <p14:tracePt t="132315" x="4346575" y="3911600"/>
          <p14:tracePt t="132331" x="4362450" y="3911600"/>
          <p14:tracePt t="132348" x="4371975" y="3911600"/>
          <p14:tracePt t="132365" x="4381500" y="3911600"/>
          <p14:tracePt t="133657" x="4391025" y="3921125"/>
          <p14:tracePt t="133667" x="4403725" y="3927475"/>
          <p14:tracePt t="133682" x="4419600" y="3943350"/>
          <p14:tracePt t="133699" x="4441825" y="3971925"/>
          <p14:tracePt t="133715" x="4451350" y="3981450"/>
          <p14:tracePt t="133735" x="4464050" y="3997325"/>
          <p14:tracePt t="133748" x="4473575" y="4006850"/>
          <p14:tracePt t="133782" x="4486275" y="4032250"/>
          <p14:tracePt t="133815" x="4486275" y="4067175"/>
          <p14:tracePt t="133832" x="4486275" y="4076700"/>
          <p14:tracePt t="133848" x="4486275" y="4092575"/>
          <p14:tracePt t="133865" x="4486275" y="4102100"/>
          <p14:tracePt t="133882" x="4486275" y="4114800"/>
          <p14:tracePt t="133898" x="4486275" y="4130675"/>
          <p14:tracePt t="133915" x="4486275" y="4140200"/>
          <p14:tracePt t="133932" x="4486275" y="4149725"/>
          <p14:tracePt t="133949" x="4486275" y="4171950"/>
          <p14:tracePt t="133965" x="4486275" y="4181475"/>
          <p14:tracePt t="133981" x="4486275" y="4184650"/>
          <p14:tracePt t="134042" x="4486275" y="4191000"/>
          <p14:tracePt t="134534" x="4489450" y="4194175"/>
          <p14:tracePt t="134544" x="4495800" y="4206875"/>
          <p14:tracePt t="134553" x="4508500" y="4235450"/>
          <p14:tracePt t="134565" x="4521200" y="4248150"/>
          <p14:tracePt t="134582" x="4537075" y="4289425"/>
          <p14:tracePt t="134598" x="4549775" y="4314825"/>
          <p14:tracePt t="134632" x="4556125" y="4349750"/>
          <p14:tracePt t="134665" x="4556125" y="4368800"/>
          <p14:tracePt t="134683" x="4556125" y="4391025"/>
          <p14:tracePt t="134698" x="4562475" y="4400550"/>
          <p14:tracePt t="134715" x="4562475" y="4410075"/>
          <p14:tracePt t="134732" x="4562475" y="4425950"/>
          <p14:tracePt t="134748" x="4562475" y="4438650"/>
          <p14:tracePt t="135804" x="4565650" y="4438650"/>
          <p14:tracePt t="135812" x="4572000" y="4438650"/>
          <p14:tracePt t="135825" x="4575175" y="4438650"/>
          <p14:tracePt t="135832" x="4581525" y="4438650"/>
          <p14:tracePt t="135848" x="4591050" y="4438650"/>
          <p14:tracePt t="135865" x="4606925" y="4438650"/>
          <p14:tracePt t="135898" x="4629150" y="4438650"/>
          <p14:tracePt t="135932" x="4705350" y="4397375"/>
          <p14:tracePt t="135949" x="4768850" y="4359275"/>
          <p14:tracePt t="135966" x="4953000" y="4298950"/>
          <p14:tracePt t="135982" x="5118100" y="4235450"/>
          <p14:tracePt t="135998" x="5327650" y="4178300"/>
          <p14:tracePt t="136015" x="5499100" y="4159250"/>
          <p14:tracePt t="136031" x="5730875" y="4140200"/>
          <p14:tracePt t="136048" x="5835650" y="4140200"/>
          <p14:tracePt t="136065" x="5895975" y="4140200"/>
          <p14:tracePt t="136082" x="5959475" y="4140200"/>
          <p14:tracePt t="136099" x="5988050" y="4140200"/>
          <p14:tracePt t="136115" x="6010275" y="4140200"/>
          <p14:tracePt t="136132" x="6042025" y="4140200"/>
          <p14:tracePt t="136148" x="6051550" y="4140200"/>
          <p14:tracePt t="136165" x="6057900" y="4140200"/>
          <p14:tracePt t="136409" x="6057900" y="4102100"/>
          <p14:tracePt t="136416" x="6054725" y="4076700"/>
          <p14:tracePt t="136431" x="6038850" y="4013200"/>
          <p14:tracePt t="136448" x="6019800" y="3968750"/>
          <p14:tracePt t="136466" x="6000750" y="3911600"/>
          <p14:tracePt t="136481" x="5991225" y="3886200"/>
          <p14:tracePt t="136498" x="5978525" y="3870325"/>
          <p14:tracePt t="136515" x="5962650" y="3854450"/>
          <p14:tracePt t="136531" x="5953125" y="3844925"/>
          <p14:tracePt t="136548" x="5946775" y="3838575"/>
          <p14:tracePt t="136565" x="5937250" y="3838575"/>
          <p14:tracePt t="136581" x="5934075" y="3838575"/>
          <p14:tracePt t="136597" x="5927725" y="3838575"/>
          <p14:tracePt t="136616" x="5918200" y="3838575"/>
          <p14:tracePt t="136632" x="5908675" y="3838575"/>
          <p14:tracePt t="136649" x="5902325" y="3838575"/>
          <p14:tracePt t="136666" x="5889625" y="3838575"/>
          <p14:tracePt t="136682" x="5880100" y="3835400"/>
          <p14:tracePt t="136697" x="5864225" y="3829050"/>
          <p14:tracePt t="136715" x="5842000" y="3813175"/>
          <p14:tracePt t="136731" x="5826125" y="3803650"/>
          <p14:tracePt t="136747" x="5810250" y="3797300"/>
          <p14:tracePt t="136765" x="5797550" y="3797300"/>
          <p14:tracePt t="136781" x="5788025" y="3797300"/>
          <p14:tracePt t="136798" x="5778500" y="3797300"/>
          <p14:tracePt t="136815" x="5762625" y="3797300"/>
          <p14:tracePt t="136831" x="5756275" y="3797300"/>
          <p14:tracePt t="136944" x="5756275" y="3800475"/>
          <p14:tracePt t="136966" x="5756275" y="3803650"/>
          <p14:tracePt t="137495" x="5756275" y="3810000"/>
          <p14:tracePt t="137523" x="5756275" y="3816350"/>
          <p14:tracePt t="137537" x="5756275" y="3819525"/>
          <p14:tracePt t="137548" x="5756275" y="3825875"/>
          <p14:tracePt t="137565" x="5756275" y="3844925"/>
          <p14:tracePt t="137598" x="5756275" y="3863975"/>
          <p14:tracePt t="137631" x="5775325" y="3895725"/>
          <p14:tracePt t="137648" x="5781675" y="3911600"/>
          <p14:tracePt t="137665" x="5800725" y="3959225"/>
          <p14:tracePt t="137682" x="5813425" y="3997325"/>
          <p14:tracePt t="137698" x="5826125" y="4041775"/>
          <p14:tracePt t="137714" x="5845175" y="4108450"/>
          <p14:tracePt t="137731" x="5851525" y="4143375"/>
          <p14:tracePt t="137748" x="5857875" y="4181475"/>
          <p14:tracePt t="137765" x="5857875" y="4229100"/>
          <p14:tracePt t="137782" x="5857875" y="4264025"/>
          <p14:tracePt t="137799" x="5857875" y="4286250"/>
          <p14:tracePt t="137815" x="5857875" y="4327525"/>
          <p14:tracePt t="137831" x="5857875" y="4349750"/>
          <p14:tracePt t="137848" x="5857875" y="4371975"/>
          <p14:tracePt t="137864" x="5857875" y="4384675"/>
          <p14:tracePt t="137881" x="5857875" y="4394200"/>
          <p14:tracePt t="137899" x="5857875" y="4403725"/>
          <p14:tracePt t="137915" x="5857875" y="4425950"/>
          <p14:tracePt t="137932" x="5857875" y="4435475"/>
          <p14:tracePt t="137948" x="5857875" y="4445000"/>
          <p14:tracePt t="137965" x="5857875" y="4460875"/>
          <p14:tracePt t="137981" x="5857875" y="4473575"/>
          <p14:tracePt t="137998" x="5857875" y="4479925"/>
          <p14:tracePt t="138022" x="5857875" y="4483100"/>
          <p14:tracePt t="139912" x="5886450" y="4483100"/>
          <p14:tracePt t="139919" x="5943600" y="4483100"/>
          <p14:tracePt t="139930" x="6013450" y="4483100"/>
          <p14:tracePt t="139948" x="6213475" y="4451350"/>
          <p14:tracePt t="139965" x="6324600" y="4400550"/>
          <p14:tracePt t="139981" x="6448425" y="4349750"/>
          <p14:tracePt t="140015" x="6664325" y="4251325"/>
          <p14:tracePt t="140048" x="6772275" y="4200525"/>
          <p14:tracePt t="140064" x="6804025" y="4187825"/>
          <p14:tracePt t="140081" x="6832600" y="4171950"/>
          <p14:tracePt t="140099" x="6877050" y="4159250"/>
          <p14:tracePt t="140115" x="6892925" y="4149725"/>
          <p14:tracePt t="140131" x="6908800" y="4137025"/>
          <p14:tracePt t="140148" x="6940550" y="4114800"/>
          <p14:tracePt t="140164" x="6950075" y="4105275"/>
          <p14:tracePt t="140181" x="6962775" y="4095750"/>
          <p14:tracePt t="140198" x="6981825" y="4079875"/>
          <p14:tracePt t="140214" x="6994525" y="4051300"/>
          <p14:tracePt t="140231" x="6997700" y="4035425"/>
          <p14:tracePt t="140249" x="6997700" y="4019550"/>
          <p14:tracePt t="140265" x="6997700" y="4003675"/>
          <p14:tracePt t="140281" x="6997700" y="3994150"/>
          <p14:tracePt t="140298" x="6997700" y="3981450"/>
          <p14:tracePt t="140333" x="6997700" y="3975100"/>
          <p14:tracePt t="140683" x="6981825" y="3975100"/>
          <p14:tracePt t="140693" x="6969125" y="3968750"/>
          <p14:tracePt t="140704" x="6946900" y="3965575"/>
          <p14:tracePt t="140714" x="6927850" y="3965575"/>
          <p14:tracePt t="140732" x="6886575" y="3940175"/>
          <p14:tracePt t="140748" x="6842125" y="3940175"/>
          <p14:tracePt t="140764" x="6819900" y="3940175"/>
          <p14:tracePt t="140781" x="6794500" y="3940175"/>
          <p14:tracePt t="140798" x="6781800" y="3940175"/>
          <p14:tracePt t="140815" x="6772275" y="3940175"/>
          <p14:tracePt t="140832" x="6772275" y="3933825"/>
          <p14:tracePt t="140848" x="6772275" y="3930650"/>
          <p14:tracePt t="140865" x="6772275" y="3924300"/>
          <p14:tracePt t="140882" x="6772275" y="3911600"/>
          <p14:tracePt t="140914" x="6778625" y="3898900"/>
          <p14:tracePt t="140931" x="6794500" y="3886200"/>
          <p14:tracePt t="140948" x="6804025" y="3879850"/>
          <p14:tracePt t="140965" x="6819900" y="3879850"/>
          <p14:tracePt t="140981" x="6829425" y="3876675"/>
          <p14:tracePt t="141014" x="6832600" y="3876675"/>
          <p14:tracePt t="142432" x="6845300" y="3889375"/>
          <p14:tracePt t="142442" x="6858000" y="3917950"/>
          <p14:tracePt t="142452" x="6870700" y="3962400"/>
          <p14:tracePt t="142466" x="6883400" y="4000500"/>
          <p14:tracePt t="142482" x="6902450" y="4022725"/>
          <p14:tracePt t="142498" x="6911975" y="4048125"/>
          <p14:tracePt t="142531" x="6940550" y="4105275"/>
          <p14:tracePt t="142566" x="6962775" y="4143375"/>
          <p14:tracePt t="142581" x="6969125" y="4152900"/>
          <p14:tracePt t="142598" x="6972300" y="4168775"/>
          <p14:tracePt t="142614" x="6978650" y="4178300"/>
          <p14:tracePt t="142631" x="6981825" y="4191000"/>
          <p14:tracePt t="142647" x="6988175" y="4200525"/>
          <p14:tracePt t="142665" x="6991350" y="4222750"/>
          <p14:tracePt t="142680" x="6991350" y="4232275"/>
          <p14:tracePt t="142697" x="6991350" y="4241800"/>
          <p14:tracePt t="142715" x="7004050" y="4244975"/>
          <p14:tracePt t="142731" x="7004050" y="4251325"/>
          <p14:tracePt t="142747" x="7007225" y="4254500"/>
          <p14:tracePt t="142765" x="7016750" y="4276725"/>
          <p14:tracePt t="142781" x="7016750" y="4286250"/>
          <p14:tracePt t="142797" x="7023100" y="4289425"/>
          <p14:tracePt t="142814" x="7023100" y="4295775"/>
          <p14:tracePt t="142830" x="7023100" y="4305300"/>
          <p14:tracePt t="142847" x="7023100" y="4308475"/>
          <p14:tracePt t="142866" x="7023100" y="4324350"/>
          <p14:tracePt t="142897" x="7026275" y="4333875"/>
          <p14:tracePt t="142914" x="7026275" y="4340225"/>
          <p14:tracePt t="142930" x="7026275" y="4343400"/>
          <p14:tracePt t="142947" x="7032625" y="4343400"/>
          <p14:tracePt t="142964" x="7032625" y="4352925"/>
          <p14:tracePt t="142981" x="7035800" y="4359275"/>
          <p14:tracePt t="142998" x="7042150" y="4368800"/>
          <p14:tracePt t="143015" x="7042150" y="4378325"/>
          <p14:tracePt t="143047" x="7051675" y="4378325"/>
          <p14:tracePt t="144094" x="7058025" y="4378325"/>
          <p14:tracePt t="144522" x="7080250" y="4378325"/>
          <p14:tracePt t="144529" x="7108825" y="4362450"/>
          <p14:tracePt t="144548" x="7207250" y="4330700"/>
          <p14:tracePt t="144564" x="7334250" y="4273550"/>
          <p14:tracePt t="144581" x="7400925" y="4244975"/>
          <p14:tracePt t="144597" x="7461250" y="4222750"/>
          <p14:tracePt t="144630" x="7569200" y="4191000"/>
          <p14:tracePt t="144664" x="7635875" y="4162425"/>
          <p14:tracePt t="144681" x="7648575" y="4162425"/>
          <p14:tracePt t="144697" x="7661275" y="4162425"/>
          <p14:tracePt t="144714" x="7680325" y="4156075"/>
          <p14:tracePt t="144730" x="7689850" y="4152900"/>
          <p14:tracePt t="144747" x="7699375" y="4146550"/>
          <p14:tracePt t="144764" x="7715250" y="4146550"/>
          <p14:tracePt t="144781" x="7727950" y="4146550"/>
          <p14:tracePt t="144797" x="7737475" y="4146550"/>
          <p14:tracePt t="144814" x="7753350" y="4146550"/>
          <p14:tracePt t="144831" x="7759700" y="4146550"/>
          <p14:tracePt t="144848" x="7769225" y="4146550"/>
          <p14:tracePt t="144864" x="7785100" y="4140200"/>
          <p14:tracePt t="144880" x="7794625" y="4130675"/>
          <p14:tracePt t="144898" x="7807325" y="4114800"/>
          <p14:tracePt t="144914" x="7816850" y="4105275"/>
          <p14:tracePt t="144930" x="7832725" y="4095750"/>
          <p14:tracePt t="144948" x="7848600" y="4083050"/>
          <p14:tracePt t="144964" x="7858125" y="4076700"/>
          <p14:tracePt t="144980" x="7864475" y="4067175"/>
          <p14:tracePt t="144998" x="7864475" y="4051300"/>
          <p14:tracePt t="145014" x="7864475" y="4048125"/>
          <p14:tracePt t="145031" x="7864475" y="4041775"/>
          <p14:tracePt t="145098" x="7864475" y="4035425"/>
          <p14:tracePt t="145149" x="7864475" y="4032250"/>
          <p14:tracePt t="145164" x="7864475" y="4025900"/>
          <p14:tracePt t="145578" x="7861300" y="4025900"/>
          <p14:tracePt t="145592" x="7851775" y="4025900"/>
          <p14:tracePt t="145602" x="7848600" y="4025900"/>
          <p14:tracePt t="145614" x="7835900" y="4025900"/>
          <p14:tracePt t="145631" x="7864475" y="4025900"/>
          <p14:tracePt t="145940" x="7880350" y="4035425"/>
          <p14:tracePt t="145947" x="7893050" y="4041775"/>
          <p14:tracePt t="145964" x="7927975" y="4054475"/>
          <p14:tracePt t="145980" x="7959725" y="4054475"/>
          <p14:tracePt t="145997" x="8013700" y="4054475"/>
          <p14:tracePt t="146015" x="8048625" y="4054475"/>
          <p14:tracePt t="146031" x="8070850" y="4054475"/>
          <p14:tracePt t="146064" x="8134350" y="4054475"/>
          <p14:tracePt t="146097" x="8162925" y="4054475"/>
          <p14:tracePt t="146114" x="8172450" y="4054475"/>
          <p14:tracePt t="146131" x="8181975" y="4054475"/>
          <p14:tracePt t="146148" x="8197850" y="4054475"/>
          <p14:tracePt t="146164" x="8213725" y="4054475"/>
          <p14:tracePt t="146180" x="8223250" y="4054475"/>
          <p14:tracePt t="146197" x="8239125" y="4054475"/>
          <p14:tracePt t="146213" x="8248650" y="4054475"/>
          <p14:tracePt t="146230" x="8261350" y="4054475"/>
          <p14:tracePt t="146247" x="8286750" y="4054475"/>
          <p14:tracePt t="146264" x="8308975" y="4054475"/>
          <p14:tracePt t="146281" x="8324850" y="4054475"/>
          <p14:tracePt t="146298" x="8350250" y="4054475"/>
          <p14:tracePt t="146314" x="8372475" y="4054475"/>
          <p14:tracePt t="146330" x="8382000" y="4054475"/>
          <p14:tracePt t="146346" x="8401050" y="4054475"/>
          <p14:tracePt t="146363" x="8416925" y="4054475"/>
          <p14:tracePt t="146380" x="8426450" y="4054475"/>
          <p14:tracePt t="146397" x="8442325" y="4054475"/>
          <p14:tracePt t="146413" x="8445500" y="4054475"/>
          <p14:tracePt t="146431" x="8455025" y="4054475"/>
          <p14:tracePt t="146447" x="8477250" y="4054475"/>
          <p14:tracePt t="146464" x="8486775" y="4054475"/>
          <p14:tracePt t="146480" x="8496300" y="4054475"/>
          <p14:tracePt t="146497" x="8505825" y="4054475"/>
          <p14:tracePt t="146513" x="8515350" y="4054475"/>
          <p14:tracePt t="146530" x="8524875" y="4054475"/>
          <p14:tracePt t="146547" x="8540750" y="4051300"/>
          <p14:tracePt t="146563" x="8550275" y="4048125"/>
          <p14:tracePt t="146580" x="8566150" y="4041775"/>
          <p14:tracePt t="146597" x="8582025" y="4032250"/>
          <p14:tracePt t="146614" x="8591550" y="4025900"/>
          <p14:tracePt t="146630" x="8601075" y="4022725"/>
          <p14:tracePt t="146647" x="8620125" y="4013200"/>
          <p14:tracePt t="146664" x="8626475" y="4013200"/>
          <p14:tracePt t="146681" x="8629650" y="4013200"/>
          <p14:tracePt t="146704" x="8629650" y="4006850"/>
          <p14:tracePt t="146826" x="8629650" y="4003675"/>
          <p14:tracePt t="146840" x="8636000" y="4003675"/>
          <p14:tracePt t="147240" x="8645525" y="4003675"/>
          <p14:tracePt t="147254" x="8648700" y="4003675"/>
          <p14:tracePt t="147268" x="8655050" y="4003675"/>
          <p14:tracePt t="147286" x="8661400" y="4003675"/>
          <p14:tracePt t="147296" x="8664575" y="4003675"/>
          <p14:tracePt t="147313" x="8670925" y="4003675"/>
          <p14:tracePt t="147411" x="8674100" y="4003675"/>
          <p14:tracePt t="147424" x="8680450" y="4003675"/>
          <p14:tracePt t="147447" x="8683625" y="4003675"/>
          <p14:tracePt t="147463" x="8693150" y="4003675"/>
          <p14:tracePt t="147668" x="8693150" y="4010025"/>
          <p14:tracePt t="147682" x="8693150" y="4019550"/>
          <p14:tracePt t="147698" x="8693150" y="4022725"/>
          <p14:tracePt t="147730" x="8667750" y="4048125"/>
          <p14:tracePt t="147764" x="8648700" y="4070350"/>
          <p14:tracePt t="147781" x="8607425" y="4092575"/>
          <p14:tracePt t="147797" x="8575675" y="4105275"/>
          <p14:tracePt t="147814" x="8559800" y="4114800"/>
          <p14:tracePt t="147831" x="8543925" y="4130675"/>
          <p14:tracePt t="147847" x="8534400" y="4146550"/>
          <p14:tracePt t="147863" x="8518525" y="4146550"/>
          <p14:tracePt t="147880" x="8505825" y="4146550"/>
          <p14:tracePt t="147896" x="8496300" y="4149725"/>
          <p14:tracePt t="147914" x="8474075" y="4156075"/>
          <p14:tracePt t="147931" x="8458200" y="4165600"/>
          <p14:tracePt t="147948" x="8448675" y="4165600"/>
          <p14:tracePt t="147964" x="8439150" y="4165600"/>
          <p14:tracePt t="147980" x="8420100" y="4168775"/>
          <p14:tracePt t="147996" x="8410575" y="4168775"/>
          <p14:tracePt t="148014" x="8401050" y="4168775"/>
          <p14:tracePt t="148030" x="8385175" y="4175125"/>
          <p14:tracePt t="148046" x="8356600" y="4175125"/>
          <p14:tracePt t="148064" x="8334375" y="4181475"/>
          <p14:tracePt t="148081" x="8293100" y="4187825"/>
          <p14:tracePt t="148097" x="8270875" y="4200525"/>
          <p14:tracePt t="148114" x="8248650" y="4203700"/>
          <p14:tracePt t="148130" x="8223250" y="4203700"/>
          <p14:tracePt t="148147" x="8213725" y="4203700"/>
          <p14:tracePt t="148164" x="8197850" y="4203700"/>
          <p14:tracePt t="148181" x="8181975" y="4203700"/>
          <p14:tracePt t="148197" x="8172450" y="4203700"/>
          <p14:tracePt t="148214" x="8162925" y="4203700"/>
          <p14:tracePt t="148231" x="8143875" y="4203700"/>
          <p14:tracePt t="148481" x="8147050" y="4203700"/>
          <p14:tracePt t="148495" x="8150225" y="4203700"/>
          <p14:tracePt t="148523" x="8156575" y="4203700"/>
          <p14:tracePt t="148537" x="8159750" y="4203700"/>
          <p14:tracePt t="148547" x="8172450" y="4191000"/>
          <p14:tracePt t="148564" x="8181975" y="4187825"/>
          <p14:tracePt t="148580" x="8194675" y="4175125"/>
          <p14:tracePt t="148596" x="8204200" y="4165600"/>
          <p14:tracePt t="148613" x="8226425" y="4162425"/>
          <p14:tracePt t="148630" x="8242300" y="4162425"/>
          <p14:tracePt t="148647" x="8255000" y="4162425"/>
          <p14:tracePt t="148664" x="8267700" y="4162425"/>
          <p14:tracePt t="148680" x="8286750" y="4162425"/>
          <p14:tracePt t="148696" x="8302625" y="4152900"/>
          <p14:tracePt t="148714" x="8318500" y="4140200"/>
          <p14:tracePt t="148730" x="8343900" y="4140200"/>
          <p14:tracePt t="148746" x="8359775" y="4133850"/>
          <p14:tracePt t="148764" x="8369300" y="4133850"/>
          <p14:tracePt t="148780" x="8391525" y="4133850"/>
          <p14:tracePt t="148796" x="8404225" y="4133850"/>
          <p14:tracePt t="148813" x="8413750" y="4133850"/>
          <p14:tracePt t="148830" x="8442325" y="4127500"/>
          <p14:tracePt t="148846" x="8451850" y="4117975"/>
          <p14:tracePt t="148863" x="8474075" y="4117975"/>
          <p14:tracePt t="148880" x="8502650" y="4117975"/>
          <p14:tracePt t="148897" x="8515350" y="4114800"/>
          <p14:tracePt t="148915" x="8537575" y="4114800"/>
          <p14:tracePt t="148931" x="8547100" y="4114800"/>
          <p14:tracePt t="148947" x="8556625" y="4114800"/>
          <p14:tracePt t="148963" x="8566150" y="4114800"/>
          <p14:tracePt t="148980" x="8585200" y="4114800"/>
          <p14:tracePt t="148996" x="8594725" y="4114800"/>
          <p14:tracePt t="149014" x="8607425" y="4114800"/>
          <p14:tracePt t="149030" x="8616950" y="4114800"/>
          <p14:tracePt t="149047" x="8620125" y="4114800"/>
          <p14:tracePt t="149065" x="8626475" y="4114800"/>
          <p14:tracePt t="149097" x="8636000" y="4114800"/>
          <p14:tracePt t="149114" x="8651875" y="4114800"/>
          <p14:tracePt t="149130" x="8661400" y="4114800"/>
          <p14:tracePt t="149146" x="8664575" y="4114800"/>
          <p14:tracePt t="149164" x="8670925" y="4114800"/>
          <p14:tracePt t="149180" x="8674100" y="4114800"/>
          <p14:tracePt t="149229" x="8683625" y="4114800"/>
          <p14:tracePt t="149243" x="8683625" y="4121150"/>
          <p14:tracePt t="149257" x="8689975" y="4121150"/>
          <p14:tracePt t="149264" x="8696325" y="4121150"/>
          <p14:tracePt t="149286" x="8696325" y="4124325"/>
          <p14:tracePt t="149296" x="8699500" y="4124325"/>
          <p14:tracePt t="149337" x="8699500" y="4130675"/>
          <p14:tracePt t="149393" x="8699500" y="4133850"/>
          <p14:tracePt t="149415" x="8699500" y="4143375"/>
          <p14:tracePt t="149458" x="8699500" y="4149725"/>
          <p14:tracePt t="149487" x="8699500" y="4156075"/>
          <p14:tracePt t="149608" x="8699500" y="4159250"/>
          <p14:tracePt t="149630" x="8699500" y="4165600"/>
          <p14:tracePt t="149679" x="8699500" y="4168775"/>
          <p14:tracePt t="149730" x="8699500" y="4175125"/>
          <p14:tracePt t="149758" x="8699500" y="4178300"/>
          <p14:tracePt t="149793" x="8699500" y="4184650"/>
          <p14:tracePt t="149829" x="8699500" y="4194175"/>
          <p14:tracePt t="149849" x="8699500" y="4200525"/>
          <p14:tracePt t="149857" x="8699500" y="4203700"/>
          <p14:tracePt t="149871" x="8699500" y="4210050"/>
          <p14:tracePt t="149881" x="8699500" y="4213225"/>
          <p14:tracePt t="149897" x="8699500" y="4222750"/>
          <p14:tracePt t="149914" x="8699500" y="4244975"/>
          <p14:tracePt t="149930" x="8699500" y="4248150"/>
          <p14:tracePt t="149946" x="8699500" y="4254500"/>
          <p14:tracePt t="149963" x="8699500" y="4264025"/>
          <p14:tracePt t="149979" x="8699500" y="4267200"/>
          <p14:tracePt t="149997" x="8693150" y="4276725"/>
          <p14:tracePt t="150013" x="8677275" y="4292600"/>
          <p14:tracePt t="150030" x="8674100" y="4292600"/>
          <p14:tracePt t="150047" x="8667750" y="4305300"/>
          <p14:tracePt t="150064" x="8651875" y="4314825"/>
          <p14:tracePt t="150080" x="8642350" y="4324350"/>
          <p14:tracePt t="150096" x="8626475" y="4333875"/>
          <p14:tracePt t="150113" x="8613775" y="4356100"/>
          <p14:tracePt t="150129" x="8601075" y="4365625"/>
          <p14:tracePt t="150147" x="8591550" y="4375150"/>
          <p14:tracePt t="150163" x="8572500" y="4397375"/>
          <p14:tracePt t="150180" x="8562975" y="4406900"/>
          <p14:tracePt t="150197" x="8550275" y="4410075"/>
          <p14:tracePt t="150214" x="8537575" y="4416425"/>
          <p14:tracePt t="150230" x="8521700" y="4416425"/>
          <p14:tracePt t="150247" x="8505825" y="4416425"/>
          <p14:tracePt t="150263" x="8474075" y="4416425"/>
          <p14:tracePt t="150280" x="8464550" y="4416425"/>
          <p14:tracePt t="150297" x="8455025" y="4416425"/>
          <p14:tracePt t="150314" x="8439150" y="4416425"/>
          <p14:tracePt t="150330" x="8423275" y="4416425"/>
          <p14:tracePt t="150347" x="8413750" y="4416425"/>
          <p14:tracePt t="150379" x="8413750" y="4413250"/>
          <p14:tracePt t="150396" x="8413750" y="4410075"/>
          <p14:tracePt t="150413" x="8413750" y="4387850"/>
          <p14:tracePt t="150430" x="8420100" y="4378325"/>
          <p14:tracePt t="150446" x="8435975" y="4375150"/>
          <p14:tracePt t="150463" x="8458200" y="4359275"/>
          <p14:tracePt t="150480" x="8467725" y="4359275"/>
          <p14:tracePt t="150497" x="8486775" y="4359275"/>
          <p14:tracePt t="150513" x="8515350" y="4359275"/>
          <p14:tracePt t="150529" x="8534400" y="4359275"/>
          <p14:tracePt t="150546" x="8550275" y="4359275"/>
          <p14:tracePt t="150564" x="8575675" y="4359275"/>
          <p14:tracePt t="150581" x="8591550" y="4359275"/>
          <p14:tracePt t="150598" x="8601075" y="4359275"/>
          <p14:tracePt t="150614" x="8616950" y="4359275"/>
          <p14:tracePt t="150630" x="8626475" y="4359275"/>
          <p14:tracePt t="150647" x="8648700" y="4359275"/>
          <p14:tracePt t="150663" x="8664575" y="4356100"/>
          <p14:tracePt t="150679" x="8674100" y="4356100"/>
          <p14:tracePt t="150697" x="8693150" y="4356100"/>
          <p14:tracePt t="150713" x="8709025" y="4349750"/>
          <p14:tracePt t="150730" x="8724900" y="4340225"/>
          <p14:tracePt t="150747" x="8740775" y="4340225"/>
          <p14:tracePt t="150763" x="8753475" y="4340225"/>
          <p14:tracePt t="150780" x="8763000" y="4340225"/>
          <p14:tracePt t="150797" x="8772525" y="4340225"/>
          <p14:tracePt t="151576" x="8772525" y="4346575"/>
          <p14:tracePt t="151589" x="8772525" y="4349750"/>
          <p14:tracePt t="151600" x="8772525" y="4356100"/>
          <p14:tracePt t="151613" x="8763000" y="4371975"/>
          <p14:tracePt t="151629" x="8756650" y="4375150"/>
          <p14:tracePt t="151647" x="8747125" y="4391025"/>
          <p14:tracePt t="151680" x="8721725" y="4400550"/>
          <p14:tracePt t="151714" x="8702675" y="4429125"/>
          <p14:tracePt t="151730" x="8693150" y="4438650"/>
          <p14:tracePt t="151735" x="8680450" y="4445000"/>
          <p14:tracePt t="151746" x="8670925" y="4454525"/>
          <p14:tracePt t="151763" x="8661400" y="4464050"/>
          <p14:tracePt t="151779" x="8651875" y="4479925"/>
          <p14:tracePt t="151797" x="8620125" y="4486275"/>
          <p14:tracePt t="151813" x="8597900" y="4486275"/>
          <p14:tracePt t="151830" x="8562975" y="4486275"/>
          <p14:tracePt t="151847" x="8528050" y="4486275"/>
          <p14:tracePt t="151864" x="8499475" y="4486275"/>
          <p14:tracePt t="151880" x="8477250" y="4492625"/>
          <p14:tracePt t="151897" x="8435975" y="4495800"/>
          <p14:tracePt t="151913" x="8410575" y="4508500"/>
          <p14:tracePt t="151929" x="8375650" y="4514850"/>
          <p14:tracePt t="151946" x="8312150" y="4521200"/>
          <p14:tracePt t="151963" x="8258175" y="4521200"/>
          <p14:tracePt t="151980" x="8201025" y="4521200"/>
          <p14:tracePt t="151996" x="8115300" y="4521200"/>
          <p14:tracePt t="152013" x="8054975" y="4521200"/>
          <p14:tracePt t="152030" x="7991475" y="4537075"/>
          <p14:tracePt t="152047" x="7908925" y="4549775"/>
          <p14:tracePt t="152063" x="7864475" y="4556125"/>
          <p14:tracePt t="152080" x="7842250" y="4562475"/>
          <p14:tracePt t="152097" x="7800975" y="4572000"/>
          <p14:tracePt t="152114" x="7791450" y="4581525"/>
          <p14:tracePt t="152130" x="7781925" y="4597400"/>
          <p14:tracePt t="152147" x="7766050" y="4606925"/>
          <p14:tracePt t="152163" x="7743825" y="4613275"/>
          <p14:tracePt t="152179" x="7740650" y="4613275"/>
          <p14:tracePt t="152505" x="7753350" y="4619625"/>
          <p14:tracePt t="152518" x="7797800" y="4625975"/>
          <p14:tracePt t="152532" x="7842250" y="4625975"/>
          <p14:tracePt t="152547" x="7912100" y="4625975"/>
          <p14:tracePt t="152563" x="7997825" y="4613275"/>
          <p14:tracePt t="152579" x="8067675" y="4613275"/>
          <p14:tracePt t="152613" x="8169275" y="4613275"/>
          <p14:tracePt t="152646" x="8210550" y="4613275"/>
          <p14:tracePt t="152663" x="8220075" y="4613275"/>
          <p14:tracePt t="152679" x="8242300" y="4613275"/>
          <p14:tracePt t="152696" x="8274050" y="4613275"/>
          <p14:tracePt t="152713" x="8296275" y="4616450"/>
          <p14:tracePt t="152730" x="8328025" y="4616450"/>
          <p14:tracePt t="152747" x="8353425" y="4622800"/>
          <p14:tracePt t="152763" x="8382000" y="4625975"/>
          <p14:tracePt t="152780" x="8397875" y="4632325"/>
          <p14:tracePt t="152797" x="8432800" y="4638675"/>
          <p14:tracePt t="152813" x="8448675" y="4641850"/>
          <p14:tracePt t="152830" x="8477250" y="4648200"/>
          <p14:tracePt t="152846" x="8518525" y="4654550"/>
          <p14:tracePt t="152863" x="8556625" y="4667250"/>
          <p14:tracePt t="152879" x="8585200" y="4673600"/>
          <p14:tracePt t="152897" x="8626475" y="4686300"/>
          <p14:tracePt t="152914" x="8658225" y="4692650"/>
          <p14:tracePt t="152931" x="8693150" y="4708525"/>
          <p14:tracePt t="152947" x="8702675" y="4714875"/>
          <p14:tracePt t="152964" x="8724900" y="4727575"/>
          <p14:tracePt t="152980" x="8734425" y="4730750"/>
          <p14:tracePt t="152996" x="8750300" y="4737100"/>
          <p14:tracePt t="153013" x="8759825" y="4737100"/>
          <p14:tracePt t="153029" x="8775700" y="4740275"/>
          <p14:tracePt t="153047" x="8788400" y="4746625"/>
          <p14:tracePt t="153064" x="8797925" y="4752975"/>
          <p14:tracePt t="153081" x="8807450" y="4756150"/>
          <p14:tracePt t="153097" x="8820150" y="4756150"/>
          <p14:tracePt t="153113" x="8820150" y="4762500"/>
          <p14:tracePt t="153129" x="8823325" y="4762500"/>
          <p14:tracePt t="153163" x="8829675" y="4762500"/>
          <p14:tracePt t="154017" x="8826500" y="4762500"/>
          <p14:tracePt t="154025" x="8816975" y="4762500"/>
          <p14:tracePt t="154035" x="8804275" y="4762500"/>
          <p14:tracePt t="154046" x="8775700" y="4762500"/>
          <p14:tracePt t="154064" x="8731250" y="4762500"/>
          <p14:tracePt t="154080" x="8655050" y="4762500"/>
          <p14:tracePt t="154096" x="8582025" y="4768850"/>
          <p14:tracePt t="154129" x="8172450" y="4768850"/>
          <p14:tracePt t="154163" x="7261225" y="4743450"/>
          <p14:tracePt t="154180" x="6416675" y="4730750"/>
          <p14:tracePt t="154197" x="5810250" y="4730750"/>
          <p14:tracePt t="154214" x="5124450" y="4752975"/>
          <p14:tracePt t="154231" x="4832350" y="4762500"/>
          <p14:tracePt t="154246" x="4616450" y="4791075"/>
          <p14:tracePt t="154263" x="4454525" y="4810125"/>
          <p14:tracePt t="154279" x="4298950" y="4835525"/>
          <p14:tracePt t="154296" x="4251325" y="4841875"/>
          <p14:tracePt t="154659" x="4159250" y="4841875"/>
          <p14:tracePt t="154667" x="4067175" y="4841875"/>
          <p14:tracePt t="154680" x="3883025" y="4860925"/>
          <p14:tracePt t="154696" x="3730625" y="4886325"/>
          <p14:tracePt t="154713" x="3622675" y="4911725"/>
          <p14:tracePt t="154747" x="3444875" y="4965700"/>
          <p14:tracePt t="154779" x="3159125" y="5013325"/>
          <p14:tracePt t="154796" x="2987675" y="5022850"/>
          <p14:tracePt t="154813" x="2825750" y="5041900"/>
          <p14:tracePt t="154829" x="2654300" y="5092700"/>
          <p14:tracePt t="154846" x="2581275" y="5108575"/>
          <p14:tracePt t="154863" x="2527300" y="5121275"/>
          <p14:tracePt t="154880" x="2466975" y="5127625"/>
          <p14:tracePt t="154896" x="2428875" y="5127625"/>
          <p14:tracePt t="154913" x="2384425" y="5127625"/>
          <p14:tracePt t="154929" x="2314575" y="5127625"/>
          <p14:tracePt t="154946" x="2254250" y="5127625"/>
          <p14:tracePt t="154965" x="2168525" y="5124450"/>
          <p14:tracePt t="154980" x="2114550" y="5124450"/>
          <p14:tracePt t="154997" x="2073275" y="5124450"/>
          <p14:tracePt t="155013" x="2041525" y="5124450"/>
          <p14:tracePt t="155029" x="1981200" y="5124450"/>
          <p14:tracePt t="155046" x="1930400" y="5124450"/>
          <p14:tracePt t="155063" x="1876425" y="5124450"/>
          <p14:tracePt t="155079" x="1812925" y="5124450"/>
          <p14:tracePt t="155097" x="1793875" y="5124450"/>
          <p14:tracePt t="155114" x="1752600" y="5124450"/>
          <p14:tracePt t="155130" x="1730375" y="5124450"/>
          <p14:tracePt t="155146" x="1698625" y="5124450"/>
          <p14:tracePt t="155163" x="1660525" y="5124450"/>
          <p14:tracePt t="155179" x="1631950" y="5124450"/>
          <p14:tracePt t="155196" x="1593850" y="5124450"/>
          <p14:tracePt t="155212" x="1571625" y="5130800"/>
          <p14:tracePt t="155230" x="1536700" y="5137150"/>
          <p14:tracePt t="155247" x="1527175" y="5137150"/>
          <p14:tracePt t="155264" x="1511300" y="5137150"/>
          <p14:tracePt t="155280" x="1501775" y="5137150"/>
          <p14:tracePt t="155296" x="1485900" y="5137150"/>
          <p14:tracePt t="155313" x="1466850" y="5137150"/>
          <p14:tracePt t="155329" x="1438275" y="5137150"/>
          <p14:tracePt t="155346" x="1422400" y="5137150"/>
          <p14:tracePt t="155364" x="1403350" y="5137150"/>
          <p14:tracePt t="155380" x="1387475" y="5137150"/>
          <p14:tracePt t="155396" x="1377950" y="5137150"/>
          <p14:tracePt t="155414" x="1362075" y="5137150"/>
          <p14:tracePt t="155430" x="1352550" y="5137150"/>
          <p14:tracePt t="155446" x="1336675" y="5137150"/>
          <p14:tracePt t="155462" x="1327150" y="5137150"/>
          <p14:tracePt t="156455" x="1317625" y="5137150"/>
          <p14:tracePt t="156462" x="1304925" y="5137150"/>
          <p14:tracePt t="156469" x="1301750" y="5137150"/>
          <p14:tracePt t="156479" x="1295400" y="5137150"/>
          <p14:tracePt t="156496" x="1276350" y="5137150"/>
          <p14:tracePt t="156512" x="1254125" y="5137150"/>
          <p14:tracePt t="156546" x="1235075" y="5143500"/>
          <p14:tracePt t="156579" x="1193800" y="5146675"/>
          <p14:tracePt t="156596" x="1171575" y="5146675"/>
          <p14:tracePt t="156612" x="1158875" y="5153025"/>
          <p14:tracePt t="156629" x="1149350" y="5153025"/>
          <p14:tracePt t="156646" x="1139825" y="5153025"/>
          <p14:tracePt t="156663" x="1117600" y="5153025"/>
          <p14:tracePt t="156680" x="1108075" y="5153025"/>
          <p14:tracePt t="156697" x="1098550" y="5153025"/>
          <p14:tracePt t="156713" x="1082675" y="5153025"/>
          <p14:tracePt t="156730" x="1069975" y="5153025"/>
          <p14:tracePt t="156746" x="1060450" y="5153025"/>
          <p14:tracePt t="157228" x="1066800" y="5153025"/>
          <p14:tracePt t="157235" x="1076325" y="5153025"/>
          <p14:tracePt t="157247" x="1092200" y="5153025"/>
          <p14:tracePt t="157263" x="1108075" y="5153025"/>
          <p14:tracePt t="157279" x="1114425" y="5153025"/>
          <p14:tracePt t="157369" x="1117600" y="5153025"/>
          <p14:tracePt t="157419" x="1123950" y="5153025"/>
          <p14:tracePt t="157440" x="1127125" y="5153025"/>
          <p14:tracePt t="157454" x="1133475" y="5153025"/>
          <p14:tracePt t="157468" x="1136650" y="5153025"/>
          <p14:tracePt t="157479" x="1143000" y="5153025"/>
          <p14:tracePt t="157497" x="1162050" y="5153025"/>
          <p14:tracePt t="157513" x="1171575" y="5153025"/>
          <p14:tracePt t="157530" x="1181100" y="5153025"/>
          <p14:tracePt t="157547" x="1190625" y="5153025"/>
          <p14:tracePt t="157563" x="1203325" y="5153025"/>
          <p14:tracePt t="157579" x="1206500" y="5153025"/>
          <p14:tracePt t="157596" x="1216025" y="5153025"/>
          <p14:tracePt t="157612" x="1225550" y="5153025"/>
          <p14:tracePt t="157630" x="1235075" y="5153025"/>
          <p14:tracePt t="157647" x="1250950" y="5153025"/>
          <p14:tracePt t="157663" x="1260475" y="5149850"/>
          <p14:tracePt t="157680" x="1270000" y="5146675"/>
          <p14:tracePt t="157697" x="1292225" y="5146675"/>
          <p14:tracePt t="157713" x="1295400" y="5146675"/>
          <p14:tracePt t="157747" x="1301750" y="5146675"/>
          <p14:tracePt t="157762" x="1304925" y="5146675"/>
          <p14:tracePt t="157790" x="1311275" y="5146675"/>
          <p14:tracePt t="158454" x="1320800" y="5146675"/>
          <p14:tracePt t="158460" x="1339850" y="5146675"/>
          <p14:tracePt t="158467" x="1349375" y="5146675"/>
          <p14:tracePt t="158479" x="1368425" y="5146675"/>
          <p14:tracePt t="158496" x="1422400" y="5146675"/>
          <p14:tracePt t="158512" x="1460500" y="5146675"/>
          <p14:tracePt t="158546" x="1555750" y="5175250"/>
          <p14:tracePt t="158579" x="1647825" y="5213350"/>
          <p14:tracePt t="158595" x="1704975" y="5238750"/>
          <p14:tracePt t="158612" x="1749425" y="5251450"/>
          <p14:tracePt t="158629" x="1778000" y="5264150"/>
          <p14:tracePt t="158647" x="1812925" y="5283200"/>
          <p14:tracePt t="158663" x="1844675" y="5299075"/>
          <p14:tracePt t="158680" x="1870075" y="5311775"/>
          <p14:tracePt t="158696" x="1917700" y="5330825"/>
          <p14:tracePt t="158712" x="1949450" y="5343525"/>
          <p14:tracePt t="158728" x="1987550" y="5356225"/>
          <p14:tracePt t="158746" x="2035175" y="5356225"/>
          <p14:tracePt t="158763" x="2057400" y="5356225"/>
          <p14:tracePt t="158780" x="2085975" y="5356225"/>
          <p14:tracePt t="158797" x="2127250" y="5356225"/>
          <p14:tracePt t="158813" x="2155825" y="5356225"/>
          <p14:tracePt t="158830" x="2178050" y="5356225"/>
          <p14:tracePt t="158846" x="2219325" y="5356225"/>
          <p14:tracePt t="158862" x="2235200" y="5356225"/>
          <p14:tracePt t="158878" x="2254250" y="5356225"/>
          <p14:tracePt t="158880" x="2266950" y="5346700"/>
          <p14:tracePt t="158895" x="2282825" y="5343525"/>
          <p14:tracePt t="158912" x="2292350" y="5330825"/>
          <p14:tracePt t="158930" x="2314575" y="5321300"/>
          <p14:tracePt t="158946" x="2330450" y="5311775"/>
          <p14:tracePt t="158963" x="2339975" y="5311775"/>
          <p14:tracePt t="158980" x="2343150" y="5311775"/>
          <p14:tracePt t="159089" x="2349500" y="5311775"/>
          <p14:tracePt t="159096" x="2359025" y="5311775"/>
          <p14:tracePt t="159117" x="2359025" y="5308600"/>
          <p14:tracePt t="159132" x="2359025" y="5295900"/>
          <p14:tracePt t="159145" x="2362200" y="5286375"/>
          <p14:tracePt t="159162" x="2362200" y="5276850"/>
          <p14:tracePt t="159178" x="2368550" y="5267325"/>
          <p14:tracePt t="159195" x="2374900" y="5248275"/>
          <p14:tracePt t="159212" x="2384425" y="5238750"/>
          <p14:tracePt t="159231" x="2397125" y="5222875"/>
          <p14:tracePt t="159246" x="2413000" y="5207000"/>
          <p14:tracePt t="159263" x="2422525" y="5191125"/>
          <p14:tracePt t="159280" x="2428875" y="5172075"/>
          <p14:tracePt t="159296" x="2428875" y="5162550"/>
          <p14:tracePt t="159312" x="2428875" y="5146675"/>
          <p14:tracePt t="159329" x="2428875" y="5140325"/>
          <p14:tracePt t="159346" x="2428875" y="5137150"/>
          <p14:tracePt t="159389" x="2428875" y="5130800"/>
          <p14:tracePt t="159417" x="2428875" y="5127625"/>
          <p14:tracePt t="159445" x="2428875" y="5121275"/>
          <p14:tracePt t="159452" x="2422525" y="5121275"/>
          <p14:tracePt t="159462" x="2416175" y="5118100"/>
          <p14:tracePt t="159480" x="2397125" y="5111750"/>
          <p14:tracePt t="159495" x="2387600" y="5111750"/>
          <p14:tracePt t="159512" x="2378075" y="5102225"/>
          <p14:tracePt t="159530" x="2349500" y="5102225"/>
          <p14:tracePt t="159546" x="2339975" y="5102225"/>
          <p14:tracePt t="159562" x="2330450" y="5095875"/>
          <p14:tracePt t="159578" x="2320925" y="5095875"/>
          <p14:tracePt t="159595" x="2301875" y="5095875"/>
          <p14:tracePt t="159612" x="2292350" y="5095875"/>
          <p14:tracePt t="159629" x="2276475" y="5089525"/>
          <p14:tracePt t="159646" x="2266950" y="5089525"/>
          <p14:tracePt t="159663" x="2251075" y="5089525"/>
          <p14:tracePt t="159680" x="2238375" y="5089525"/>
          <p14:tracePt t="159696" x="2232025" y="5089525"/>
          <p14:tracePt t="159712" x="2228850" y="5089525"/>
          <p14:tracePt t="161565" x="2257425" y="5099050"/>
          <p14:tracePt t="161572" x="2305050" y="5108575"/>
          <p14:tracePt t="161579" x="2352675" y="5114925"/>
          <p14:tracePt t="161596" x="2470150" y="5133975"/>
          <p14:tracePt t="161613" x="2660650" y="5168900"/>
          <p14:tracePt t="161629" x="2752725" y="5175250"/>
          <p14:tracePt t="161662" x="2974975" y="5184775"/>
          <p14:tracePt t="161695" x="3168650" y="5207000"/>
          <p14:tracePt t="161713" x="3257550" y="5213350"/>
          <p14:tracePt t="161729" x="3295650" y="5219700"/>
          <p14:tracePt t="161746" x="3340100" y="5219700"/>
          <p14:tracePt t="161763" x="3409950" y="5219700"/>
          <p14:tracePt t="161779" x="3451225" y="5219700"/>
          <p14:tracePt t="161796" x="3482975" y="5219700"/>
          <p14:tracePt t="161813" x="3524250" y="5210175"/>
          <p14:tracePt t="161829" x="3552825" y="5203825"/>
          <p14:tracePt t="161845" x="3590925" y="5197475"/>
          <p14:tracePt t="161863" x="3654425" y="5191125"/>
          <p14:tracePt t="161879" x="3698875" y="5191125"/>
          <p14:tracePt t="161895" x="3733800" y="5191125"/>
          <p14:tracePt t="161913" x="3787775" y="5191125"/>
          <p14:tracePt t="161929" x="3819525" y="5191125"/>
          <p14:tracePt t="161946" x="3841750" y="5191125"/>
          <p14:tracePt t="161963" x="3895725" y="5184775"/>
          <p14:tracePt t="161978" x="3946525" y="5184775"/>
          <p14:tracePt t="161996" x="3984625" y="5184775"/>
          <p14:tracePt t="162013" x="4073525" y="5165725"/>
          <p14:tracePt t="162029" x="4111625" y="5165725"/>
          <p14:tracePt t="162046" x="4146550" y="5165725"/>
          <p14:tracePt t="162062" x="4168775" y="5159375"/>
          <p14:tracePt t="162078" x="4178300" y="5159375"/>
          <p14:tracePt t="162095" x="4194175" y="5159375"/>
          <p14:tracePt t="162157" x="4194175" y="5156200"/>
          <p14:tracePt t="162164" x="4191000" y="5156200"/>
          <p14:tracePt t="162179" x="4175125" y="5146675"/>
          <p14:tracePt t="162196" x="4165600" y="5146675"/>
          <p14:tracePt t="162212" x="4149725" y="5140325"/>
          <p14:tracePt t="162228" x="4140200" y="5137150"/>
          <p14:tracePt t="162245" x="4127500" y="5130800"/>
          <p14:tracePt t="162262" x="4086225" y="5118100"/>
          <p14:tracePt t="162279" x="4041775" y="5111750"/>
          <p14:tracePt t="162296" x="4010025" y="5111750"/>
          <p14:tracePt t="162313" x="3978275" y="5111750"/>
          <p14:tracePt t="162329" x="3956050" y="5111750"/>
          <p14:tracePt t="162345" x="3946525" y="5111750"/>
          <p14:tracePt t="162362" x="3927475" y="5111750"/>
          <p14:tracePt t="162378" x="3895725" y="5111750"/>
          <p14:tracePt t="162395" x="3876675" y="5111750"/>
          <p14:tracePt t="162413" x="3832225" y="5099050"/>
          <p14:tracePt t="162429" x="3816350" y="5099050"/>
          <p14:tracePt t="162446" x="3806825" y="5099050"/>
          <p14:tracePt t="162449" x="3803650" y="5099050"/>
          <p14:tracePt t="162463" x="3787775" y="5099050"/>
          <p14:tracePt t="162479" x="3778250" y="5099050"/>
          <p14:tracePt t="162496" x="3768725" y="5099050"/>
          <p14:tracePt t="162512" x="3752850" y="5089525"/>
          <p14:tracePt t="162528" x="3740150" y="5086350"/>
          <p14:tracePt t="162545" x="3727450" y="5080000"/>
          <p14:tracePt t="162562" x="3714750" y="5080000"/>
          <p14:tracePt t="162579" x="3705225" y="5080000"/>
          <p14:tracePt t="162596" x="3689350" y="5080000"/>
          <p14:tracePt t="162612" x="3670300" y="5080000"/>
          <p14:tracePt t="162629" x="3654425" y="5080000"/>
          <p14:tracePt t="162646" x="3625850" y="5080000"/>
          <p14:tracePt t="162662" x="3590925" y="5080000"/>
          <p14:tracePt t="162678" x="3568700" y="5080000"/>
          <p14:tracePt t="162695" x="3559175" y="5080000"/>
          <p14:tracePt t="162712" x="3543300" y="5080000"/>
          <p14:tracePt t="162728" x="3527425" y="5080000"/>
          <p14:tracePt t="162746" x="3517900" y="5080000"/>
          <p14:tracePt t="162762" x="3505200" y="5080000"/>
          <p14:tracePt t="162778" x="3495675" y="5080000"/>
          <p14:tracePt t="162795" x="3479800" y="5080000"/>
          <p14:tracePt t="162812" x="3463925" y="5080000"/>
          <p14:tracePt t="162828" x="3454400" y="5080000"/>
          <p14:tracePt t="162846" x="3444875" y="5080000"/>
          <p14:tracePt t="162863" x="3441700" y="5080000"/>
          <p14:tracePt t="162879" x="3435350" y="5080000"/>
          <p14:tracePt t="162896" x="3425825" y="5080000"/>
          <p14:tracePt t="162912" x="3419475" y="5080000"/>
          <p14:tracePt t="163919" x="3463925" y="5083175"/>
          <p14:tracePt t="163926" x="3533775" y="5092700"/>
          <p14:tracePt t="163933" x="3616325" y="5102225"/>
          <p14:tracePt t="163946" x="3733800" y="5118100"/>
          <p14:tracePt t="163963" x="3838575" y="5133975"/>
          <p14:tracePt t="163979" x="3924300" y="5143500"/>
          <p14:tracePt t="163984" x="3959225" y="5143500"/>
          <p14:tracePt t="164012" x="4105275" y="5156200"/>
          <p14:tracePt t="164046" x="4241800" y="5184775"/>
          <p14:tracePt t="164062" x="4295775" y="5197475"/>
          <p14:tracePt t="164079" x="4340225" y="5203825"/>
          <p14:tracePt t="164096" x="4378325" y="5203825"/>
          <p14:tracePt t="164112" x="4410075" y="5203825"/>
          <p14:tracePt t="164128" x="4425950" y="5203825"/>
          <p14:tracePt t="164146" x="4451350" y="5203825"/>
          <p14:tracePt t="164161" x="4460875" y="5203825"/>
          <p14:tracePt t="164178" x="4470400" y="5203825"/>
          <p14:tracePt t="164196" x="4486275" y="5203825"/>
          <p14:tracePt t="164212" x="4498975" y="5203825"/>
          <p14:tracePt t="164229" x="4508500" y="5203825"/>
          <p14:tracePt t="164246" x="4524375" y="5203825"/>
          <p14:tracePt t="164262" x="4530725" y="5203825"/>
          <p14:tracePt t="164278" x="4540250" y="5203825"/>
          <p14:tracePt t="164295" x="4552950" y="5203825"/>
          <p14:tracePt t="164311" x="4559300" y="5203825"/>
          <p14:tracePt t="164328" x="4568825" y="5203825"/>
          <p14:tracePt t="164345" x="4578350" y="5203825"/>
          <p14:tracePt t="164361" x="4584700" y="5203825"/>
          <p14:tracePt t="164396" x="4587875" y="5200650"/>
          <p14:tracePt t="164412" x="4600575" y="5197475"/>
          <p14:tracePt t="164428" x="4600575" y="5191125"/>
          <p14:tracePt t="164446" x="4603750" y="5187950"/>
          <p14:tracePt t="164478" x="4610100" y="5181600"/>
          <p14:tracePt t="164531" x="4610100" y="5178425"/>
          <p14:tracePt t="164538" x="4610100" y="5172075"/>
          <p14:tracePt t="164560" x="4610100" y="5162550"/>
          <p14:tracePt t="164575" x="4613275" y="5162550"/>
          <p14:tracePt t="165929" x="4654550" y="5178425"/>
          <p14:tracePt t="165937" x="4702175" y="5194300"/>
          <p14:tracePt t="165946" x="4743450" y="5210175"/>
          <p14:tracePt t="165962" x="4860925" y="5245100"/>
          <p14:tracePt t="165979" x="5038725" y="5270500"/>
          <p14:tracePt t="165995" x="5130800" y="5270500"/>
          <p14:tracePt t="166012" x="5203825" y="5270500"/>
          <p14:tracePt t="166045" x="5410200" y="5270500"/>
          <p14:tracePt t="166078" x="5559425" y="5270500"/>
          <p14:tracePt t="166095" x="5613400" y="5276850"/>
          <p14:tracePt t="166112" x="5648325" y="5276850"/>
          <p14:tracePt t="166129" x="5711825" y="5283200"/>
          <p14:tracePt t="166146" x="5756275" y="5283200"/>
          <p14:tracePt t="166162" x="5791200" y="5283200"/>
          <p14:tracePt t="166178" x="5826125" y="5283200"/>
          <p14:tracePt t="166195" x="5842000" y="5283200"/>
          <p14:tracePt t="166212" x="5864225" y="5276850"/>
          <p14:tracePt t="166229" x="5876925" y="5260975"/>
          <p14:tracePt t="166245" x="5892800" y="5257800"/>
          <p14:tracePt t="166262" x="5908675" y="5241925"/>
          <p14:tracePt t="166279" x="5937250" y="5226050"/>
          <p14:tracePt t="166295" x="5946775" y="5216525"/>
          <p14:tracePt t="166312" x="5962650" y="5203825"/>
          <p14:tracePt t="166328" x="5975350" y="5191125"/>
          <p14:tracePt t="166345" x="5984875" y="5184775"/>
          <p14:tracePt t="166379" x="5984875" y="5172075"/>
          <p14:tracePt t="166395" x="5984875" y="5156200"/>
          <p14:tracePt t="166412" x="5984875" y="5146675"/>
          <p14:tracePt t="166429" x="5984875" y="5130800"/>
          <p14:tracePt t="166445" x="5984875" y="5121275"/>
          <p14:tracePt t="166462" x="5984875" y="5105400"/>
          <p14:tracePt t="166478" x="5984875" y="5095875"/>
          <p14:tracePt t="168243" x="6032500" y="5099050"/>
          <p14:tracePt t="168250" x="6102350" y="5108575"/>
          <p14:tracePt t="168263" x="6232525" y="5124450"/>
          <p14:tracePt t="168278" x="6381750" y="5143500"/>
          <p14:tracePt t="168295" x="6546850" y="5181600"/>
          <p14:tracePt t="168312" x="6765925" y="5207000"/>
          <p14:tracePt t="168328" x="6918325" y="5222875"/>
          <p14:tracePt t="168362" x="7175500" y="5248275"/>
          <p14:tracePt t="168395" x="7324725" y="5270500"/>
          <p14:tracePt t="168413" x="7407275" y="5276850"/>
          <p14:tracePt t="168428" x="7435850" y="5276850"/>
          <p14:tracePt t="168445" x="7464425" y="5276850"/>
          <p14:tracePt t="168462" x="7480300" y="5276850"/>
          <p14:tracePt t="168478" x="7489825" y="5276850"/>
          <p14:tracePt t="168740" x="7480300" y="5276850"/>
          <p14:tracePt t="168747" x="7470775" y="5270500"/>
          <p14:tracePt t="168762" x="7445375" y="5245100"/>
          <p14:tracePt t="168778" x="7413625" y="5232400"/>
          <p14:tracePt t="168795" x="7391400" y="5222875"/>
          <p14:tracePt t="168812" x="7350125" y="5203825"/>
          <p14:tracePt t="168828" x="7324725" y="5191125"/>
          <p14:tracePt t="168845" x="7296150" y="5178425"/>
          <p14:tracePt t="168862" x="7261225" y="5162550"/>
          <p14:tracePt t="168878" x="7235825" y="5143500"/>
          <p14:tracePt t="168894" x="7219950" y="5127625"/>
          <p14:tracePt t="168911" x="7204075" y="5114925"/>
          <p14:tracePt t="168928" x="7188200" y="5099050"/>
          <p14:tracePt t="168945" x="7178675" y="5089525"/>
          <p14:tracePt t="168962" x="7165975" y="5073650"/>
          <p14:tracePt t="168979" x="7156450" y="5064125"/>
          <p14:tracePt t="168995" x="7146925" y="5064125"/>
          <p14:tracePt t="169011" x="7124700" y="5057775"/>
          <p14:tracePt t="169027" x="7108825" y="5048250"/>
          <p14:tracePt t="169045" x="7092950" y="5048250"/>
          <p14:tracePt t="169061" x="7051675" y="5048250"/>
          <p14:tracePt t="169078" x="7023100" y="5048250"/>
          <p14:tracePt t="169095" x="7000875" y="5048250"/>
          <p14:tracePt t="169112" x="6946900" y="5048250"/>
          <p14:tracePt t="169128" x="6902450" y="5064125"/>
          <p14:tracePt t="169145" x="6870700" y="5076825"/>
          <p14:tracePt t="169161" x="6829425" y="5092700"/>
          <p14:tracePt t="169177" x="6813550" y="5105400"/>
          <p14:tracePt t="169194" x="6800850" y="5121275"/>
          <p14:tracePt t="169211" x="6781800" y="5137150"/>
          <p14:tracePt t="169228" x="6772275" y="5146675"/>
          <p14:tracePt t="169246" x="6762750" y="5156200"/>
          <p14:tracePt t="169262" x="6746875" y="5172075"/>
          <p14:tracePt t="169278" x="6731000" y="5172075"/>
          <p14:tracePt t="169312" x="6731000" y="5175250"/>
          <p14:tracePt t="170611" x="6743700" y="5175250"/>
          <p14:tracePt t="170618" x="6756400" y="5175250"/>
          <p14:tracePt t="170629" x="6759575" y="5175250"/>
          <p14:tracePt t="170645" x="6800850" y="5175250"/>
          <p14:tracePt t="170662" x="6816725" y="5175250"/>
          <p14:tracePt t="170679" x="6832600" y="5175250"/>
          <p14:tracePt t="170695" x="6864350" y="5175250"/>
          <p14:tracePt t="170727" x="6915150" y="5175250"/>
          <p14:tracePt t="170762" x="6962775" y="5175250"/>
          <p14:tracePt t="170779" x="6975475" y="5175250"/>
          <p14:tracePt t="170796" x="7016750" y="5175250"/>
          <p14:tracePt t="170812" x="7038975" y="5175250"/>
          <p14:tracePt t="170828" x="7070725" y="5165725"/>
          <p14:tracePt t="170845" x="7118350" y="5153025"/>
          <p14:tracePt t="170861" x="7156450" y="5133975"/>
          <p14:tracePt t="170877" x="7200900" y="5127625"/>
          <p14:tracePt t="170896" x="7264400" y="5121275"/>
          <p14:tracePt t="170911" x="7292975" y="5118100"/>
          <p14:tracePt t="170928" x="7331075" y="5111750"/>
          <p14:tracePt t="170946" x="7372350" y="5111750"/>
          <p14:tracePt t="170962" x="7407275" y="5105400"/>
          <p14:tracePt t="170978" x="7445375" y="5099050"/>
          <p14:tracePt t="170995" x="7480300" y="5092700"/>
          <p14:tracePt t="171011" x="7508875" y="5086350"/>
          <p14:tracePt t="171028" x="7540625" y="5067300"/>
          <p14:tracePt t="171045" x="7588250" y="5060950"/>
          <p14:tracePt t="171062" x="7620000" y="5048250"/>
          <p14:tracePt t="171078" x="7654925" y="5048250"/>
          <p14:tracePt t="171095" x="7712075" y="5032375"/>
          <p14:tracePt t="171111" x="7734300" y="5026025"/>
          <p14:tracePt t="171128" x="7766050" y="5026025"/>
          <p14:tracePt t="171144" x="7794625" y="5013325"/>
          <p14:tracePt t="171161" x="7807325" y="5006975"/>
          <p14:tracePt t="171178" x="7816850" y="5006975"/>
          <p14:tracePt t="171195" x="7832725" y="5006975"/>
          <p14:tracePt t="171228" x="7839075" y="5006975"/>
          <p14:tracePt t="171245" x="7842250" y="5006975"/>
          <p14:tracePt t="171474" x="7848600" y="5006975"/>
          <p14:tracePt t="171488" x="7848600" y="5010150"/>
          <p14:tracePt t="171497" x="7851775" y="5010150"/>
          <p14:tracePt t="171511" x="7861300" y="5010150"/>
          <p14:tracePt t="171528" x="7867650" y="5010150"/>
          <p14:tracePt t="171544" x="7886700" y="5010150"/>
          <p14:tracePt t="171561" x="7893050" y="5010150"/>
          <p14:tracePt t="171578" x="7902575" y="5010150"/>
          <p14:tracePt t="171594" x="7912100" y="5010150"/>
          <p14:tracePt t="171611" x="7921625" y="5010150"/>
          <p14:tracePt t="171628" x="7937500" y="5010150"/>
          <p14:tracePt t="171644" x="7950200" y="5010150"/>
          <p14:tracePt t="171661" x="7956550" y="5010150"/>
          <p14:tracePt t="171678" x="7959725" y="5010150"/>
          <p14:tracePt t="171694" x="7966075" y="5010150"/>
          <p14:tracePt t="172002" x="7966075" y="5013325"/>
          <p14:tracePt t="172013" x="7966075" y="5026025"/>
          <p14:tracePt t="172029" x="7966075" y="5029200"/>
          <p14:tracePt t="172045" x="7962900" y="5035550"/>
          <p14:tracePt t="172061" x="7953375" y="5045075"/>
          <p14:tracePt t="172078" x="7943850" y="5048250"/>
          <p14:tracePt t="172094" x="7924800" y="5060950"/>
          <p14:tracePt t="172111" x="7912100" y="5076825"/>
          <p14:tracePt t="172128" x="7902575" y="5086350"/>
          <p14:tracePt t="172130" x="7899400" y="5089525"/>
          <p14:tracePt t="172144" x="7870825" y="5102225"/>
          <p14:tracePt t="172162" x="7845425" y="5108575"/>
          <p14:tracePt t="172179" x="7804150" y="5118100"/>
          <p14:tracePt t="172194" x="7781925" y="5118100"/>
          <p14:tracePt t="172211" x="7772400" y="5118100"/>
          <p14:tracePt t="172229" x="7753350" y="5118100"/>
          <p14:tracePt t="172245" x="7743825" y="5118100"/>
          <p14:tracePt t="172261" x="7737475" y="5118100"/>
          <p14:tracePt t="172372" x="7740650" y="5118100"/>
          <p14:tracePt t="172378" x="7747000" y="5118100"/>
          <p14:tracePt t="172394" x="7756525" y="5118100"/>
          <p14:tracePt t="172411" x="7769225" y="5111750"/>
          <p14:tracePt t="172428" x="7797800" y="5095875"/>
          <p14:tracePt t="172445" x="7820025" y="5092700"/>
          <p14:tracePt t="172462" x="7835900" y="5092700"/>
          <p14:tracePt t="172479" x="7861300" y="5080000"/>
          <p14:tracePt t="172495" x="7877175" y="5070475"/>
          <p14:tracePt t="172511" x="7886700" y="5064125"/>
          <p14:tracePt t="172528" x="7908925" y="5048250"/>
          <p14:tracePt t="172544" x="7924800" y="5038725"/>
          <p14:tracePt t="172561" x="7934325" y="5038725"/>
          <p14:tracePt t="172578" x="7943850" y="5038725"/>
          <p14:tracePt t="172595" x="7947025" y="5038725"/>
          <p14:tracePt t="172866" x="7927975" y="5032375"/>
          <p14:tracePt t="172876" x="7908925" y="5026025"/>
          <p14:tracePt t="172895" x="7858125" y="5003800"/>
          <p14:tracePt t="172911" x="7835900" y="4991100"/>
          <p14:tracePt t="172928" x="7794625" y="4972050"/>
          <p14:tracePt t="172944" x="7785100" y="4972050"/>
          <p14:tracePt t="172961" x="7756525" y="4972050"/>
          <p14:tracePt t="172978" x="7721600" y="4972050"/>
          <p14:tracePt t="172995" x="7693025" y="4972050"/>
          <p14:tracePt t="173011" x="7670800" y="4972050"/>
          <p14:tracePt t="173028" x="7658100" y="4972050"/>
          <p14:tracePt t="173044" x="7642225" y="4972050"/>
          <p14:tracePt t="173061" x="7632700" y="4972050"/>
          <p14:tracePt t="173078" x="7616825" y="4972050"/>
          <p14:tracePt t="173386" x="7620000" y="4975225"/>
          <p14:tracePt t="173399" x="7623175" y="4984750"/>
          <p14:tracePt t="173411" x="7629525" y="4987925"/>
          <p14:tracePt t="173428" x="7639050" y="5003800"/>
          <p14:tracePt t="173461" x="7658100" y="5029200"/>
          <p14:tracePt t="173495" x="7677150" y="5054600"/>
          <p14:tracePt t="173511" x="7683500" y="5070475"/>
          <p14:tracePt t="173527" x="7686675" y="5083175"/>
          <p14:tracePt t="173544" x="7693025" y="5092700"/>
          <p14:tracePt t="173561" x="7702550" y="5099050"/>
          <p14:tracePt t="173578" x="7708900" y="5114925"/>
          <p14:tracePt t="173594" x="7712075" y="5118100"/>
          <p14:tracePt t="173611" x="7712075" y="5127625"/>
          <p14:tracePt t="173628" x="7724775" y="5133975"/>
          <p14:tracePt t="173645" x="7724775" y="5143500"/>
          <p14:tracePt t="173662" x="7727950" y="5153025"/>
          <p14:tracePt t="173665" x="7734300" y="5153025"/>
          <p14:tracePt t="173678" x="7737475" y="5159375"/>
          <p14:tracePt t="173694" x="7753350" y="5168900"/>
          <p14:tracePt t="173711" x="7762875" y="5178425"/>
          <p14:tracePt t="173728" x="7769225" y="5184775"/>
          <p14:tracePt t="173744" x="7772400" y="5187950"/>
          <p14:tracePt t="173761" x="7772400" y="5194300"/>
          <p14:tracePt t="173777" x="7772400" y="5197475"/>
          <p14:tracePt t="173821" x="7778750" y="5197475"/>
          <p14:tracePt t="173863" x="7781925" y="5197475"/>
          <p14:tracePt t="175204" x="7794625" y="5213350"/>
          <p14:tracePt t="175211" x="7800975" y="5226050"/>
          <p14:tracePt t="175227" x="7813675" y="5257800"/>
          <p14:tracePt t="175244" x="7823200" y="5280025"/>
          <p14:tracePt t="175261" x="7848600" y="5324475"/>
          <p14:tracePt t="175278" x="7861300" y="5346700"/>
          <p14:tracePt t="175295" x="7874000" y="5378450"/>
          <p14:tracePt t="175328" x="7877175" y="5438775"/>
          <p14:tracePt t="175360" x="7877175" y="5470525"/>
          <p14:tracePt t="175377" x="7877175" y="5486400"/>
          <p14:tracePt t="175394" x="7877175" y="5495925"/>
          <p14:tracePt t="175411" x="7877175" y="5508625"/>
          <p14:tracePt t="175768" x="7870825" y="5521325"/>
          <p14:tracePt t="175775" x="7867650" y="5524500"/>
          <p14:tracePt t="175782" x="7861300" y="5530850"/>
          <p14:tracePt t="175795" x="7858125" y="5534025"/>
          <p14:tracePt t="175811" x="7842250" y="5549900"/>
          <p14:tracePt t="175827" x="7832725" y="5559425"/>
          <p14:tracePt t="175861" x="7794625" y="5591175"/>
          <p14:tracePt t="175894" x="7775575" y="5610225"/>
          <p14:tracePt t="175911" x="7753350" y="5632450"/>
          <p14:tracePt t="175927" x="7743825" y="5641975"/>
          <p14:tracePt t="175944" x="7743825" y="5651500"/>
          <p14:tracePt t="175961" x="7743825" y="5670550"/>
          <p14:tracePt t="175977" x="7743825" y="5680075"/>
          <p14:tracePt t="176011" x="7743825" y="5686425"/>
          <p14:tracePt t="176047" x="7750175" y="5686425"/>
          <p14:tracePt t="176061" x="7759700" y="5686425"/>
          <p14:tracePt t="176074" x="7766050" y="5686425"/>
          <p14:tracePt t="176085" x="7769225" y="5686425"/>
          <p14:tracePt t="178359" x="7696200" y="5692775"/>
          <p14:tracePt t="178372" x="7416800" y="5734050"/>
          <p14:tracePt t="178383" x="7191375" y="5775325"/>
          <p14:tracePt t="178394" x="6715125" y="5867400"/>
          <p14:tracePt t="178412" x="6261100" y="5962650"/>
          <p14:tracePt t="178434" x="5400675" y="6108700"/>
          <p14:tracePt t="178452" x="4641850" y="6289675"/>
          <p14:tracePt t="178478" x="3733800" y="6546850"/>
          <p14:tracePt t="178513" x="3121025" y="6683375"/>
          <p14:tracePt t="178529" x="2828925" y="6750050"/>
          <p14:tracePt t="178545" x="2679700" y="6765925"/>
          <p14:tracePt t="178561" x="2549525" y="6784975"/>
          <p14:tracePt t="178578" x="2425700" y="6816725"/>
          <p14:tracePt t="178594" x="2343150" y="6823075"/>
          <p14:tracePt t="178610" x="2260600" y="6823075"/>
          <p14:tracePt t="178628" x="2133600" y="6823075"/>
          <p14:tracePt t="178830" x="1222375" y="6467475"/>
          <p14:tracePt t="178844" x="1181100" y="6419850"/>
          <p14:tracePt t="178861" x="1139825" y="6378575"/>
          <p14:tracePt t="178878" x="1098550" y="6311900"/>
          <p14:tracePt t="178893" x="1063625" y="6245225"/>
          <p14:tracePt t="178910" x="1035050" y="6197600"/>
          <p14:tracePt t="178928" x="996950" y="6146800"/>
          <p14:tracePt t="178944" x="984250" y="6124575"/>
          <p14:tracePt t="178961" x="974725" y="6092825"/>
          <p14:tracePt t="178978" x="958850" y="6080125"/>
          <p14:tracePt t="178994" x="936625" y="6067425"/>
          <p14:tracePt t="179010" x="927100" y="6051550"/>
          <p14:tracePt t="179027" x="911225" y="6042025"/>
          <p14:tracePt t="179044" x="901700" y="6042025"/>
          <p14:tracePt t="179060" x="885825" y="6042025"/>
          <p14:tracePt t="179078" x="873125" y="6042025"/>
          <p14:tracePt t="179094" x="863600" y="6038850"/>
          <p14:tracePt t="179111" x="854075" y="6038850"/>
          <p14:tracePt t="179128" x="831850" y="6038850"/>
          <p14:tracePt t="179143" x="822325" y="6038850"/>
          <p14:tracePt t="179160" x="812800" y="6038850"/>
          <p14:tracePt t="179177" x="803275" y="6038850"/>
          <p14:tracePt t="179193" x="784225" y="6038850"/>
          <p14:tracePt t="179210" x="777875" y="6038850"/>
          <p14:tracePt t="179228" x="765175" y="6038850"/>
          <p14:tracePt t="179244" x="755650" y="6038850"/>
          <p14:tracePt t="179261" x="739775" y="6038850"/>
          <p14:tracePt t="179277" x="723900" y="6038850"/>
          <p14:tracePt t="179293" x="720725" y="6038850"/>
          <p14:tracePt t="182726" x="733425" y="6038850"/>
          <p14:tracePt t="182733" x="752475" y="6038850"/>
          <p14:tracePt t="182744" x="777875" y="6038850"/>
          <p14:tracePt t="182761" x="838200" y="6038850"/>
          <p14:tracePt t="182777" x="876300" y="6038850"/>
          <p14:tracePt t="182793" x="927100" y="6038850"/>
          <p14:tracePt t="182797" x="946150" y="6038850"/>
          <p14:tracePt t="182810" x="996950" y="6038850"/>
          <p14:tracePt t="182843" x="1111250" y="6051550"/>
          <p14:tracePt t="182877" x="1203325" y="6083300"/>
          <p14:tracePt t="182894" x="1235075" y="6102350"/>
          <p14:tracePt t="182911" x="1285875" y="6121400"/>
          <p14:tracePt t="182927" x="1317625" y="6134100"/>
          <p14:tracePt t="182943" x="1362075" y="6146800"/>
          <p14:tracePt t="182960" x="1419225" y="6172200"/>
          <p14:tracePt t="182976" x="1457325" y="6191250"/>
          <p14:tracePt t="182995" x="1498600" y="6207125"/>
          <p14:tracePt t="183011" x="1524000" y="6226175"/>
          <p14:tracePt t="183027" x="1552575" y="6238875"/>
          <p14:tracePt t="183045" x="1593850" y="6245225"/>
          <p14:tracePt t="183060" x="1609725" y="6245225"/>
          <p14:tracePt t="183076" x="1625600" y="6245225"/>
          <p14:tracePt t="183094" x="1663700" y="6245225"/>
          <p14:tracePt t="183110" x="1695450" y="6245225"/>
          <p14:tracePt t="183126" x="1730375" y="6245225"/>
          <p14:tracePt t="183145" x="1771650" y="6245225"/>
          <p14:tracePt t="183160" x="1793875" y="6245225"/>
          <p14:tracePt t="183177" x="1822450" y="6245225"/>
          <p14:tracePt t="183195" x="1870075" y="6245225"/>
          <p14:tracePt t="183210" x="1905000" y="6245225"/>
          <p14:tracePt t="183227" x="1949450" y="6245225"/>
          <p14:tracePt t="183243" x="1987550" y="6245225"/>
          <p14:tracePt t="183260" x="2047875" y="6245225"/>
          <p14:tracePt t="183276" x="2085975" y="6245225"/>
          <p14:tracePt t="183295" x="2117725" y="6245225"/>
          <p14:tracePt t="183311" x="2143125" y="6245225"/>
          <p14:tracePt t="183327" x="2155825" y="6245225"/>
          <p14:tracePt t="183345" x="2187575" y="6245225"/>
          <p14:tracePt t="183360" x="2209800" y="6245225"/>
          <p14:tracePt t="183376" x="2241550" y="6245225"/>
          <p14:tracePt t="183393" x="2260600" y="6245225"/>
          <p14:tracePt t="183410" x="2301875" y="6245225"/>
          <p14:tracePt t="183426" x="2339975" y="6245225"/>
          <p14:tracePt t="183444" x="2387600" y="6251575"/>
          <p14:tracePt t="183460" x="2409825" y="6251575"/>
          <p14:tracePt t="183477" x="2425700" y="6251575"/>
          <p14:tracePt t="183494" x="2451100" y="6251575"/>
          <p14:tracePt t="183510" x="2479675" y="6251575"/>
          <p14:tracePt t="183526" x="2501900" y="6251575"/>
          <p14:tracePt t="183544" x="2543175" y="6251575"/>
          <p14:tracePt t="183560" x="2571750" y="6251575"/>
          <p14:tracePt t="183577" x="2606675" y="6251575"/>
          <p14:tracePt t="183594" x="2647950" y="6251575"/>
          <p14:tracePt t="183611" x="2657475" y="6251575"/>
          <p14:tracePt t="183627" x="2667000" y="6251575"/>
          <p14:tracePt t="183643" x="2682875" y="6248400"/>
          <p14:tracePt t="183659" x="2698750" y="6238875"/>
          <p14:tracePt t="183677" x="2708275" y="6223000"/>
          <p14:tracePt t="183694" x="2720975" y="6213475"/>
          <p14:tracePt t="183709" x="2733675" y="6203950"/>
          <p14:tracePt t="183727" x="2746375" y="6194425"/>
          <p14:tracePt t="183744" x="2762250" y="6172200"/>
          <p14:tracePt t="183760" x="2774950" y="6149975"/>
          <p14:tracePt t="183776" x="2774950" y="6134100"/>
          <p14:tracePt t="183794" x="2774950" y="6115050"/>
          <p14:tracePt t="183809" x="2774950" y="6105525"/>
          <p14:tracePt t="183827" x="2774950" y="6096000"/>
          <p14:tracePt t="183830" x="2774950" y="6089650"/>
          <p14:tracePt t="183844" x="2774950" y="6083300"/>
          <p14:tracePt t="183895" x="2774950" y="6080125"/>
          <p14:tracePt t="183909" x="2771775" y="6073775"/>
          <p14:tracePt t="183917" x="2768600" y="6073775"/>
          <p14:tracePt t="183926" x="2762250" y="6070600"/>
          <p14:tracePt t="183944" x="2743200" y="6061075"/>
          <p14:tracePt t="183960" x="2733675" y="6054725"/>
          <p14:tracePt t="183976" x="2724150" y="6045200"/>
          <p14:tracePt t="183994" x="2708275" y="6026150"/>
          <p14:tracePt t="184010" x="2692400" y="6013450"/>
          <p14:tracePt t="184027" x="2676525" y="6003925"/>
          <p14:tracePt t="184044" x="2635250" y="5984875"/>
          <p14:tracePt t="184060" x="2609850" y="5969000"/>
          <p14:tracePt t="184076" x="2600325" y="5959475"/>
          <p14:tracePt t="184093" x="2581275" y="5949950"/>
          <p14:tracePt t="184109" x="2571750" y="5949950"/>
          <p14:tracePt t="184127" x="2562225" y="5949950"/>
          <p14:tracePt t="184143" x="2527300" y="5943600"/>
          <p14:tracePt t="184160" x="2505075" y="5943600"/>
          <p14:tracePt t="184177" x="2482850" y="5937250"/>
          <p14:tracePt t="184193" x="2447925" y="5937250"/>
          <p14:tracePt t="184210" x="2438400" y="5937250"/>
          <p14:tracePt t="184226" x="2428875" y="5937250"/>
          <p14:tracePt t="184243" x="2409825" y="5937250"/>
          <p14:tracePt t="184260" x="2400300" y="5937250"/>
          <p14:tracePt t="184277" x="2390775" y="5937250"/>
          <p14:tracePt t="184293" x="2374900" y="5937250"/>
          <p14:tracePt t="184310" x="2359025" y="5937250"/>
          <p14:tracePt t="184327" x="2349500" y="5937250"/>
          <p14:tracePt t="184344" x="2333625" y="5937250"/>
          <p14:tracePt t="184360" x="2324100" y="5937250"/>
          <p14:tracePt t="184376" x="2311400" y="5937250"/>
          <p14:tracePt t="184393" x="2301875" y="5937250"/>
          <p14:tracePt t="184409" x="2289175" y="5937250"/>
          <p14:tracePt t="184427" x="2279650" y="5937250"/>
          <p14:tracePt t="184443" x="2260600" y="5949950"/>
          <p14:tracePt t="184460" x="2260600" y="5959475"/>
          <p14:tracePt t="184572" x="2260600" y="5962650"/>
          <p14:tracePt t="184580" x="2260600" y="5969000"/>
          <p14:tracePt t="184609" x="2260600" y="5978525"/>
          <p14:tracePt t="184616" x="2260600" y="5984875"/>
          <p14:tracePt t="184637" x="2260600" y="5988050"/>
          <p14:tracePt t="184658" x="2254250" y="5988050"/>
          <p14:tracePt t="184671" x="2254250" y="5994400"/>
          <p14:tracePt t="184678" x="2251075" y="5997575"/>
          <p14:tracePt t="184694" x="2244725" y="5997575"/>
          <p14:tracePt t="184709" x="2241550" y="6003925"/>
          <p14:tracePt t="184727" x="2235200" y="6003925"/>
          <p14:tracePt t="184772" x="2235200" y="6007100"/>
          <p14:tracePt t="185116" x="2235200" y="6013450"/>
          <p14:tracePt t="185125" x="2235200" y="6016625"/>
          <p14:tracePt t="185144" x="2247900" y="6022975"/>
          <p14:tracePt t="185178" x="2286000" y="6038850"/>
          <p14:tracePt t="185210" x="2352675" y="6051550"/>
          <p14:tracePt t="185226" x="2416175" y="6064250"/>
          <p14:tracePt t="185243" x="2536825" y="6086475"/>
          <p14:tracePt t="185260" x="2613025" y="6102350"/>
          <p14:tracePt t="185278" x="2717800" y="6146800"/>
          <p14:tracePt t="185294" x="2784475" y="6169025"/>
          <p14:tracePt t="185310" x="2863850" y="6207125"/>
          <p14:tracePt t="185328" x="2965450" y="6245225"/>
          <p14:tracePt t="185343" x="3032125" y="6276975"/>
          <p14:tracePt t="185359" x="3095625" y="6289675"/>
          <p14:tracePt t="185377" x="3197225" y="6302375"/>
          <p14:tracePt t="185393" x="3267075" y="6302375"/>
          <p14:tracePt t="185410" x="3327400" y="6302375"/>
          <p14:tracePt t="185428" x="3413125" y="6302375"/>
          <p14:tracePt t="185444" x="3473450" y="6299200"/>
          <p14:tracePt t="185460" x="3536950" y="6292850"/>
          <p14:tracePt t="185477" x="3632200" y="6286500"/>
          <p14:tracePt t="185493" x="3676650" y="6280150"/>
          <p14:tracePt t="185509" x="3721100" y="6267450"/>
          <p14:tracePt t="185527" x="3771900" y="6261100"/>
          <p14:tracePt t="185544" x="3794125" y="6248400"/>
          <p14:tracePt t="185560" x="3816350" y="6238875"/>
          <p14:tracePt t="185577" x="3844925" y="6219825"/>
          <p14:tracePt t="185593" x="3860800" y="6210300"/>
          <p14:tracePt t="185610" x="3876675" y="6210300"/>
          <p14:tracePt t="185627" x="3892550" y="6210300"/>
          <p14:tracePt t="185643" x="3902075" y="6210300"/>
          <p14:tracePt t="185659" x="3911600" y="6210300"/>
          <p14:tracePt t="185676" x="3927475" y="6210300"/>
          <p14:tracePt t="185693" x="3943350" y="6210300"/>
          <p14:tracePt t="185709" x="3952875" y="6210300"/>
          <p14:tracePt t="185727" x="3971925" y="6210300"/>
          <p14:tracePt t="185743" x="3981450" y="6210300"/>
          <p14:tracePt t="185760" x="3990975" y="6216650"/>
          <p14:tracePt t="185777" x="3997325" y="6216650"/>
          <p14:tracePt t="185793" x="3997325" y="6223000"/>
          <p14:tracePt t="185810" x="3994150" y="6223000"/>
          <p14:tracePt t="185827" x="3975100" y="6223000"/>
          <p14:tracePt t="185843" x="3946525" y="6223000"/>
          <p14:tracePt t="185860" x="3924300" y="6223000"/>
          <p14:tracePt t="185877" x="3883025" y="6223000"/>
          <p14:tracePt t="185892" x="3860800" y="6223000"/>
          <p14:tracePt t="185910" x="3832225" y="6223000"/>
          <p14:tracePt t="185927" x="3752850" y="6223000"/>
          <p14:tracePt t="185943" x="3676650" y="6223000"/>
          <p14:tracePt t="185960" x="3613150" y="6223000"/>
          <p14:tracePt t="185977" x="3549650" y="6223000"/>
          <p14:tracePt t="185993" x="3521075" y="6223000"/>
          <p14:tracePt t="186010" x="3505200" y="6223000"/>
          <p14:tracePt t="186027" x="3492500" y="6223000"/>
          <p14:tracePt t="186043" x="3479800" y="6223000"/>
          <p14:tracePt t="186059" x="3460750" y="6223000"/>
          <p14:tracePt t="186077" x="3438525" y="6223000"/>
          <p14:tracePt t="186092" x="3429000" y="6223000"/>
          <p14:tracePt t="186110" x="3413125" y="6223000"/>
          <p14:tracePt t="186127" x="3400425" y="6223000"/>
          <p14:tracePt t="186143" x="3390900" y="6223000"/>
          <p14:tracePt t="186160" x="3381375" y="6223000"/>
          <p14:tracePt t="186176" x="3359150" y="6223000"/>
          <p14:tracePt t="186193" x="3349625" y="6219825"/>
          <p14:tracePt t="186210" x="3340100" y="6210300"/>
          <p14:tracePt t="186226" x="3321050" y="6203950"/>
          <p14:tracePt t="186242" x="3311525" y="6203950"/>
          <p14:tracePt t="186259" x="3298825" y="6203950"/>
          <p14:tracePt t="186278" x="3286125" y="6203950"/>
          <p14:tracePt t="186310" x="3279775" y="6203950"/>
          <p14:tracePt t="186326" x="3260725" y="6200775"/>
          <p14:tracePt t="186343" x="3254375" y="6200775"/>
          <p14:tracePt t="186359" x="3251200" y="6200775"/>
          <p14:tracePt t="186377" x="3251200" y="6194425"/>
          <p14:tracePt t="187754" x="3279775" y="6197600"/>
          <p14:tracePt t="187760" x="3327400" y="6207125"/>
          <p14:tracePt t="187776" x="3413125" y="6223000"/>
          <p14:tracePt t="187793" x="3508375" y="6238875"/>
          <p14:tracePt t="187811" x="3683000" y="6254750"/>
          <p14:tracePt t="187827" x="3790950" y="6280150"/>
          <p14:tracePt t="187843" x="3921125" y="6289675"/>
          <p14:tracePt t="187876" x="4194175" y="6330950"/>
          <p14:tracePt t="187910" x="4381500" y="6337300"/>
          <p14:tracePt t="187926" x="4451350" y="6337300"/>
          <p14:tracePt t="187943" x="4511675" y="6337300"/>
          <p14:tracePt t="187960" x="4581525" y="6337300"/>
          <p14:tracePt t="187977" x="4619625" y="6337300"/>
          <p14:tracePt t="187993" x="4654550" y="6337300"/>
          <p14:tracePt t="188009" x="4708525" y="6337300"/>
          <p14:tracePt t="188026" x="4746625" y="6337300"/>
          <p14:tracePt t="188043" x="4791075" y="6337300"/>
          <p14:tracePt t="188060" x="4829175" y="6337300"/>
          <p14:tracePt t="188076" x="4851400" y="6337300"/>
          <p14:tracePt t="188093" x="4860925" y="6337300"/>
          <p14:tracePt t="188110" x="4889500" y="6337300"/>
          <p14:tracePt t="188126" x="4899025" y="6337300"/>
          <p14:tracePt t="188143" x="4908550" y="6337300"/>
          <p14:tracePt t="188159" x="4927600" y="6337300"/>
          <p14:tracePt t="188176" x="4937125" y="6337300"/>
          <p14:tracePt t="188238" x="4937125" y="6334125"/>
          <p14:tracePt t="188261" x="4937125" y="6330950"/>
          <p14:tracePt t="188459" x="4937125" y="6318250"/>
          <p14:tracePt t="188467" x="4930775" y="6315075"/>
          <p14:tracePt t="188475" x="4924425" y="6315075"/>
          <p14:tracePt t="188492" x="4921250" y="6305550"/>
          <p14:tracePt t="188510" x="4899025" y="6292850"/>
          <p14:tracePt t="188526" x="4889500" y="6283325"/>
          <p14:tracePt t="188543" x="4879975" y="6273800"/>
          <p14:tracePt t="188560" x="4838700" y="6251575"/>
          <p14:tracePt t="188576" x="4816475" y="6238875"/>
          <p14:tracePt t="188592" x="4784725" y="6226175"/>
          <p14:tracePt t="188609" x="4762500" y="6203950"/>
          <p14:tracePt t="188626" x="4752975" y="6200775"/>
          <p14:tracePt t="188643" x="4743450" y="6194425"/>
          <p14:tracePt t="188660" x="4724400" y="6194425"/>
          <p14:tracePt t="188693" x="4718050" y="6191250"/>
          <p14:tracePt t="188709" x="4708525" y="6191250"/>
          <p14:tracePt t="188726" x="4705350" y="6191250"/>
          <p14:tracePt t="188742" x="4699000" y="6191250"/>
          <p14:tracePt t="188759" x="4689475" y="6191250"/>
          <p14:tracePt t="188776" x="4673600" y="6191250"/>
          <p14:tracePt t="188793" x="4664075" y="6191250"/>
          <p14:tracePt t="188810" x="4651375" y="6191250"/>
          <p14:tracePt t="188827" x="4641850" y="6191250"/>
          <p14:tracePt t="188843" x="4625975" y="6191250"/>
          <p14:tracePt t="188859" x="4610100" y="6191250"/>
          <p14:tracePt t="188876" x="4600575" y="6191250"/>
          <p14:tracePt t="188893" x="4597400" y="6191250"/>
          <p14:tracePt t="188909" x="4597400" y="6207125"/>
          <p14:tracePt t="188926" x="4591050" y="6223000"/>
          <p14:tracePt t="188943" x="4591050" y="6232525"/>
          <p14:tracePt t="188960" x="4581525" y="6245225"/>
          <p14:tracePt t="188976" x="4581525" y="6254750"/>
          <p14:tracePt t="188993" x="4581525" y="6267450"/>
          <p14:tracePt t="189009" x="4581525" y="6280150"/>
          <p14:tracePt t="189025" x="4581525" y="6289675"/>
          <p14:tracePt t="189043" x="4581525" y="6296025"/>
          <p14:tracePt t="189060" x="4587875" y="6305550"/>
          <p14:tracePt t="189076" x="4597400" y="6305550"/>
          <p14:tracePt t="189093" x="4606925" y="6315075"/>
          <p14:tracePt t="189110" x="4648200" y="6321425"/>
          <p14:tracePt t="189126" x="4670425" y="6327775"/>
          <p14:tracePt t="189142" x="4702175" y="6327775"/>
          <p14:tracePt t="189159" x="4733925" y="6334125"/>
          <p14:tracePt t="189176" x="4762500" y="6334125"/>
          <p14:tracePt t="189193" x="4784725" y="6334125"/>
          <p14:tracePt t="189210" x="4826000" y="6334125"/>
          <p14:tracePt t="189227" x="4848225" y="6334125"/>
          <p14:tracePt t="189244" x="4883150" y="6321425"/>
          <p14:tracePt t="189260" x="4899025" y="6305550"/>
          <p14:tracePt t="189276" x="4914900" y="6292850"/>
          <p14:tracePt t="189292" x="4930775" y="6283325"/>
          <p14:tracePt t="189309" x="4943475" y="6270625"/>
          <p14:tracePt t="189326" x="4956175" y="6264275"/>
          <p14:tracePt t="189343" x="4959350" y="6257925"/>
          <p14:tracePt t="189359" x="4959350" y="6248400"/>
          <p14:tracePt t="189376" x="4959350" y="6245225"/>
          <p14:tracePt t="189394" x="4965700" y="6229350"/>
          <p14:tracePt t="189410" x="4965700" y="6213475"/>
          <p14:tracePt t="189426" x="4965700" y="6210300"/>
          <p14:tracePt t="189444" x="4965700" y="6203950"/>
          <p14:tracePt t="189459" x="4965700" y="6194425"/>
          <p14:tracePt t="189476" x="4965700" y="6191250"/>
          <p14:tracePt t="189493" x="4965700" y="6184900"/>
          <p14:tracePt t="189510" x="4965700" y="6175375"/>
          <p14:tracePt t="189594" x="4965700" y="6165850"/>
          <p14:tracePt t="189616" x="4962525" y="6165850"/>
          <p14:tracePt t="189622" x="4959350" y="6159500"/>
          <p14:tracePt t="191150" x="4978400" y="6159500"/>
          <p14:tracePt t="191158" x="5003800" y="6153150"/>
          <p14:tracePt t="191177" x="5083175" y="6153150"/>
          <p14:tracePt t="191193" x="5118100" y="6153150"/>
          <p14:tracePt t="191209" x="5156200" y="6153150"/>
          <p14:tracePt t="191225" x="5178425" y="6153150"/>
          <p14:tracePt t="191242" x="5219700" y="6153150"/>
          <p14:tracePt t="191275" x="5270500" y="6153150"/>
          <p14:tracePt t="191310" x="5330825" y="6153150"/>
          <p14:tracePt t="191327" x="5346700" y="6153150"/>
          <p14:tracePt t="191343" x="5378450" y="6156325"/>
          <p14:tracePt t="191359" x="5394325" y="6162675"/>
          <p14:tracePt t="191375" x="5403850" y="6162675"/>
          <p14:tracePt t="191392" x="5438775" y="6165850"/>
          <p14:tracePt t="191409" x="5454650" y="6178550"/>
          <p14:tracePt t="191427" x="5486400" y="6178550"/>
          <p14:tracePt t="191443" x="5508625" y="6181725"/>
          <p14:tracePt t="191459" x="5537200" y="6181725"/>
          <p14:tracePt t="191477" x="5565775" y="6181725"/>
          <p14:tracePt t="191492" x="5594350" y="6181725"/>
          <p14:tracePt t="191509" x="5616575" y="6181725"/>
          <p14:tracePt t="191526" x="5648325" y="6181725"/>
          <p14:tracePt t="191542" x="5664200" y="6181725"/>
          <p14:tracePt t="191559" x="5673725" y="6181725"/>
          <p14:tracePt t="191576" x="5689600" y="6181725"/>
          <p14:tracePt t="191592" x="5705475" y="6181725"/>
          <p14:tracePt t="191609" x="5715000" y="6181725"/>
          <p14:tracePt t="191678" x="5718175" y="6181725"/>
          <p14:tracePt t="191720" x="5724525" y="6181725"/>
          <p14:tracePt t="191728" x="5724525" y="6188075"/>
          <p14:tracePt t="191742" x="5724525" y="6197600"/>
          <p14:tracePt t="191759" x="5724525" y="6213475"/>
          <p14:tracePt t="191776" x="5724525" y="6226175"/>
          <p14:tracePt t="191792" x="5724525" y="6238875"/>
          <p14:tracePt t="191810" x="5724525" y="6248400"/>
          <p14:tracePt t="191827" x="5724525" y="6267450"/>
          <p14:tracePt t="191843" x="5724525" y="6276975"/>
          <p14:tracePt t="191859" x="5724525" y="6286500"/>
          <p14:tracePt t="191876" x="5724525" y="6305550"/>
          <p14:tracePt t="191892" x="5724525" y="6318250"/>
          <p14:tracePt t="191909" x="5724525" y="6327775"/>
          <p14:tracePt t="191926" x="5724525" y="6340475"/>
          <p14:tracePt t="191942" x="5724525" y="6356350"/>
          <p14:tracePt t="191959" x="5724525" y="6365875"/>
          <p14:tracePt t="191977" x="5724525" y="6381750"/>
          <p14:tracePt t="191993" x="5724525" y="6391275"/>
          <p14:tracePt t="192235" x="5724525" y="6378575"/>
          <p14:tracePt t="192244" x="5727700" y="6365875"/>
          <p14:tracePt t="192260" x="5727700" y="6337300"/>
          <p14:tracePt t="192276" x="5727700" y="6308725"/>
          <p14:tracePt t="192292" x="5727700" y="6286500"/>
          <p14:tracePt t="192309" x="5727700" y="6270625"/>
          <p14:tracePt t="192326" x="5727700" y="6245225"/>
          <p14:tracePt t="192342" x="5727700" y="6235700"/>
          <p14:tracePt t="192359" x="5727700" y="6223000"/>
          <p14:tracePt t="192376" x="5727700" y="6207125"/>
          <p14:tracePt t="192393" x="5727700" y="6184900"/>
          <p14:tracePt t="192409" x="5727700" y="6169025"/>
          <p14:tracePt t="192426" x="5727700" y="6137275"/>
          <p14:tracePt t="192442" x="5727700" y="6115050"/>
          <p14:tracePt t="192459" x="5727700" y="6092825"/>
          <p14:tracePt t="192475" x="5727700" y="6067425"/>
          <p14:tracePt t="192493" x="5727700" y="6057900"/>
          <p14:tracePt t="192510" x="5727700" y="6048375"/>
          <p14:tracePt t="192527" x="5727700" y="6029325"/>
          <p14:tracePt t="192543" x="5727700" y="6022975"/>
          <p14:tracePt t="192560" x="5727700" y="6016625"/>
          <p14:tracePt t="192627" x="5727700" y="6013450"/>
          <p14:tracePt t="192718" x="5727700" y="6019800"/>
          <p14:tracePt t="192725" x="5727700" y="6026150"/>
          <p14:tracePt t="192742" x="5727700" y="6038850"/>
          <p14:tracePt t="192758" x="5727700" y="6048375"/>
          <p14:tracePt t="192776" x="5727700" y="6064250"/>
          <p14:tracePt t="192792" x="5727700" y="6092825"/>
          <p14:tracePt t="192810" x="5727700" y="6130925"/>
          <p14:tracePt t="192826" x="5718175" y="6194425"/>
          <p14:tracePt t="192843" x="5711825" y="6229350"/>
          <p14:tracePt t="192859" x="5711825" y="6267450"/>
          <p14:tracePt t="192876" x="5702300" y="6302375"/>
          <p14:tracePt t="192892" x="5702300" y="6311900"/>
          <p14:tracePt t="192908" x="5702300" y="6324600"/>
          <p14:tracePt t="192926" x="5702300" y="6340475"/>
          <p14:tracePt t="192943" x="5702300" y="6350000"/>
          <p14:tracePt t="192959" x="5702300" y="6359525"/>
          <p14:tracePt t="193090" x="5702300" y="6353175"/>
          <p14:tracePt t="193112" x="5702300" y="6350000"/>
          <p14:tracePt t="193161" x="5702300" y="6343650"/>
          <p14:tracePt t="193175" x="5702300" y="6337300"/>
          <p14:tracePt t="193182" x="5702300" y="6334125"/>
          <p14:tracePt t="193192" x="5702300" y="6327775"/>
          <p14:tracePt t="193211" x="5702300" y="6318250"/>
          <p14:tracePt t="193233" x="5702300" y="6315075"/>
          <p14:tracePt t="193255" x="5702300" y="6308725"/>
          <p14:tracePt t="193264" x="5702300" y="6305550"/>
          <p14:tracePt t="193276" x="5702300" y="6299200"/>
          <p14:tracePt t="193292" x="5702300" y="6289675"/>
          <p14:tracePt t="193309" x="5702300" y="6280150"/>
          <p14:tracePt t="193326" x="5702300" y="6257925"/>
          <p14:tracePt t="193342" x="5702300" y="6248400"/>
          <p14:tracePt t="193360" x="5702300" y="6223000"/>
          <p14:tracePt t="193376" x="5702300" y="6213475"/>
          <p14:tracePt t="193393" x="5702300" y="6203950"/>
          <p14:tracePt t="193432" x="5702300" y="6197600"/>
          <p14:tracePt t="193633" x="5702300" y="6200775"/>
          <p14:tracePt t="193642" x="5702300" y="6207125"/>
          <p14:tracePt t="193660" x="5702300" y="6219825"/>
          <p14:tracePt t="193676" x="5702300" y="6229350"/>
          <p14:tracePt t="193693" x="5702300" y="6238875"/>
          <p14:tracePt t="193709" x="5702300" y="6254750"/>
          <p14:tracePt t="193725" x="5702300" y="6257925"/>
          <p14:tracePt t="193759" x="5702300" y="6270625"/>
          <p14:tracePt t="193859" x="5702300" y="6261100"/>
          <p14:tracePt t="193867" x="5702300" y="6257925"/>
          <p14:tracePt t="193875" x="5702300" y="6251575"/>
          <p14:tracePt t="193892" x="5702300" y="6242050"/>
          <p14:tracePt t="193909" x="5702300" y="6223000"/>
          <p14:tracePt t="193925" x="5702300" y="6200775"/>
          <p14:tracePt t="193943" x="5721350" y="6175375"/>
          <p14:tracePt t="193959" x="5727700" y="6134100"/>
          <p14:tracePt t="193976" x="5727700" y="6105525"/>
          <p14:tracePt t="193992" x="5727700" y="6089650"/>
          <p14:tracePt t="194009" x="5727700" y="6076950"/>
          <p14:tracePt t="194025" x="5727700" y="6067425"/>
          <p14:tracePt t="194042" x="5727700" y="6051550"/>
          <p14:tracePt t="194245" x="5727700" y="6057900"/>
          <p14:tracePt t="194253" x="5727700" y="6064250"/>
          <p14:tracePt t="194260" x="5727700" y="6067425"/>
          <p14:tracePt t="194275" x="5727700" y="6076950"/>
          <p14:tracePt t="194292" x="5727700" y="6086475"/>
          <p14:tracePt t="194308" x="5727700" y="6108700"/>
          <p14:tracePt t="194325" x="5727700" y="6118225"/>
          <p14:tracePt t="194343" x="5727700" y="6127750"/>
          <p14:tracePt t="194359" x="5727700" y="6140450"/>
          <p14:tracePt t="194376" x="5727700" y="6146800"/>
          <p14:tracePt t="194392" x="5727700" y="6153150"/>
          <p14:tracePt t="194408" x="5727700" y="6162675"/>
          <p14:tracePt t="194426" x="5727700" y="6165850"/>
          <p14:tracePt t="194442" x="5727700" y="6172200"/>
          <p14:tracePt t="194459" x="5727700" y="6184900"/>
          <p14:tracePt t="194475" x="5727700" y="6197600"/>
          <p14:tracePt t="194493" x="5727700" y="6200775"/>
          <p14:tracePt t="194581" x="5727700" y="6207125"/>
          <p14:tracePt t="194824" x="5727700" y="6203950"/>
          <p14:tracePt t="194830" x="5727700" y="6200775"/>
          <p14:tracePt t="194842" x="5727700" y="6194425"/>
          <p14:tracePt t="194859" x="5727700" y="6184900"/>
          <p14:tracePt t="194875" x="5727700" y="6178550"/>
          <p14:tracePt t="194944" x="5727700" y="6175375"/>
          <p14:tracePt t="194951" x="5727700" y="6169025"/>
          <p14:tracePt t="194975" x="5727700" y="6165850"/>
          <p14:tracePt t="194992" x="5727700" y="6156325"/>
          <p14:tracePt t="195008" x="5727700" y="6140450"/>
          <p14:tracePt t="195026" x="5727700" y="6130925"/>
          <p14:tracePt t="195042" x="5727700" y="6124575"/>
          <p14:tracePt t="195059" x="5727700" y="6121400"/>
          <p14:tracePt t="195076" x="5727700" y="6115050"/>
          <p14:tracePt t="195092" x="5727700" y="6105525"/>
          <p14:tracePt t="195108" x="5727700" y="6086475"/>
          <p14:tracePt t="195125" x="5727700" y="6076950"/>
          <p14:tracePt t="195142" x="5730875" y="6067425"/>
          <p14:tracePt t="195159" x="5730875" y="6057900"/>
          <p14:tracePt t="195609" x="5730875" y="6064250"/>
          <p14:tracePt t="195619" x="5730875" y="6067425"/>
          <p14:tracePt t="195630" x="5737225" y="6076950"/>
          <p14:tracePt t="195643" x="5737225" y="6092825"/>
          <p14:tracePt t="195659" x="5737225" y="6102350"/>
          <p14:tracePt t="195675" x="5737225" y="6111875"/>
          <p14:tracePt t="195693" x="5740400" y="6127750"/>
          <p14:tracePt t="195725" x="5740400" y="6130925"/>
          <p14:tracePt t="196051" x="5746750" y="6130925"/>
          <p14:tracePt t="196059" x="5749925" y="6130925"/>
          <p14:tracePt t="196075" x="5765800" y="6130925"/>
          <p14:tracePt t="196092" x="5781675" y="6130925"/>
          <p14:tracePt t="196108" x="5791200" y="6130925"/>
          <p14:tracePt t="196126" x="5800725" y="6130925"/>
          <p14:tracePt t="196142" x="5819775" y="6130925"/>
          <p14:tracePt t="196159" x="5829300" y="6130925"/>
          <p14:tracePt t="196176" x="5835650" y="6130925"/>
          <p14:tracePt t="196193" x="5835650" y="6124575"/>
          <p14:tracePt t="196565" x="5838825" y="6121400"/>
          <p14:tracePt t="196578" x="5838825" y="6111875"/>
          <p14:tracePt t="196593" x="5838825" y="6102350"/>
          <p14:tracePt t="196609" x="5838825" y="6086475"/>
          <p14:tracePt t="196626" x="5838825" y="6080125"/>
          <p14:tracePt t="196978" x="5838825" y="6083300"/>
          <p14:tracePt t="196985" x="5838825" y="6092825"/>
          <p14:tracePt t="196993" x="5838825" y="6099175"/>
          <p14:tracePt t="197008" x="5838825" y="6108700"/>
          <p14:tracePt t="197027" x="5838825" y="6118225"/>
          <p14:tracePt t="197042" x="5838825" y="6127750"/>
          <p14:tracePt t="197092" x="5838825" y="6130925"/>
          <p14:tracePt t="197756" x="5870575" y="6130925"/>
          <p14:tracePt t="197765" x="5927725" y="6130925"/>
          <p14:tracePt t="197775" x="6000750" y="6127750"/>
          <p14:tracePt t="197791" x="6086475" y="6111875"/>
          <p14:tracePt t="197808" x="6159500" y="6099175"/>
          <p14:tracePt t="197825" x="6261100" y="6076950"/>
          <p14:tracePt t="197858" x="6369050" y="6054725"/>
          <p14:tracePt t="197892" x="6477000" y="6054725"/>
          <p14:tracePt t="197909" x="6521450" y="6054725"/>
          <p14:tracePt t="197925" x="6581775" y="6054725"/>
          <p14:tracePt t="197941" x="6626225" y="6054725"/>
          <p14:tracePt t="197958" x="6670675" y="6054725"/>
          <p14:tracePt t="197976" x="6711950" y="6054725"/>
          <p14:tracePt t="197992" x="6746875" y="6048375"/>
          <p14:tracePt t="198009" x="6784975" y="6035675"/>
          <p14:tracePt t="198027" x="6832600" y="6035675"/>
          <p14:tracePt t="198042" x="6861175" y="6029325"/>
          <p14:tracePt t="198058" x="6877050" y="6029325"/>
          <p14:tracePt t="198076" x="6899275" y="6029325"/>
          <p14:tracePt t="198091" x="6902450" y="6029325"/>
          <p14:tracePt t="198112" x="6908800" y="6029325"/>
          <p14:tracePt t="198126" x="6911975" y="6029325"/>
          <p14:tracePt t="198141" x="6918325" y="6029325"/>
          <p14:tracePt t="198158" x="6921500" y="6029325"/>
          <p14:tracePt t="198176" x="6927850" y="6029325"/>
          <p14:tracePt t="198462" x="6937375" y="6029325"/>
          <p14:tracePt t="201786" x="6972300" y="6032500"/>
          <p14:tracePt t="201794" x="7023100" y="6042025"/>
          <p14:tracePt t="201808" x="7102475" y="6042025"/>
          <p14:tracePt t="201824" x="7188200" y="6035675"/>
          <p14:tracePt t="201842" x="7321550" y="6013450"/>
          <p14:tracePt t="201858" x="7404100" y="5997575"/>
          <p14:tracePt t="201875" x="7464425" y="5997575"/>
          <p14:tracePt t="201907" x="7566025" y="5984875"/>
          <p14:tracePt t="201942" x="7680325" y="5984875"/>
          <p14:tracePt t="201959" x="7724775" y="5984875"/>
          <p14:tracePt t="201975" x="7759700" y="5984875"/>
          <p14:tracePt t="201992" x="7800975" y="5978525"/>
          <p14:tracePt t="202009" x="7823200" y="5972175"/>
          <p14:tracePt t="202025" x="7839075" y="5972175"/>
          <p14:tracePt t="202041" x="7854950" y="5962650"/>
          <p14:tracePt t="202058" x="7864475" y="5962650"/>
          <p14:tracePt t="202075" x="7874000" y="5962650"/>
          <p14:tracePt t="202400" x="7874000" y="5965825"/>
          <p14:tracePt t="202413" x="7874000" y="5969000"/>
          <p14:tracePt t="202434" x="7874000" y="5975350"/>
          <p14:tracePt t="202448" x="7874000" y="5978525"/>
          <p14:tracePt t="202848" x="7861300" y="5978525"/>
          <p14:tracePt t="202855" x="7858125" y="5978525"/>
          <p14:tracePt t="202862" x="7851775" y="5978525"/>
          <p14:tracePt t="202875" x="7851775" y="5965825"/>
          <p14:tracePt t="202891" x="7839075" y="5962650"/>
          <p14:tracePt t="202908" x="7829550" y="5956300"/>
          <p14:tracePt t="202924" x="7813675" y="5953125"/>
          <p14:tracePt t="202958" x="7775575" y="5927725"/>
          <p14:tracePt t="202991" x="7737475" y="5892800"/>
          <p14:tracePt t="203008" x="7727950" y="5883275"/>
          <p14:tracePt t="203025" x="7718425" y="5873750"/>
          <p14:tracePt t="203042" x="7699375" y="5854700"/>
          <p14:tracePt t="203092" x="7699375" y="5848350"/>
          <p14:tracePt t="203405" x="7712075" y="5851525"/>
          <p14:tracePt t="203417" x="7721600" y="5851525"/>
          <p14:tracePt t="203424" x="7727950" y="5854700"/>
          <p14:tracePt t="203442" x="7740650" y="5861050"/>
          <p14:tracePt t="203457" x="7762875" y="5867400"/>
          <p14:tracePt t="203475" x="7772400" y="5867400"/>
          <p14:tracePt t="203492" x="7788275" y="5867400"/>
          <p14:tracePt t="203526" x="7816850" y="5867400"/>
          <p14:tracePt t="203620" x="7823200" y="5867400"/>
          <p14:tracePt t="203634" x="7826375" y="5867400"/>
          <p14:tracePt t="203656" x="7832725" y="5867400"/>
          <p14:tracePt t="203669" x="7835900" y="5867400"/>
          <p14:tracePt t="203678" x="7842250" y="5864225"/>
          <p14:tracePt t="203691" x="7842250" y="5857875"/>
          <p14:tracePt t="203708" x="7845425" y="5857875"/>
          <p14:tracePt t="203725" x="7861300" y="5857875"/>
          <p14:tracePt t="203757" x="7867650" y="5857875"/>
          <p14:tracePt t="203775" x="7880350" y="5857875"/>
          <p14:tracePt t="203791" x="7889875" y="5857875"/>
          <p14:tracePt t="203807" x="7918450" y="5857875"/>
          <p14:tracePt t="203825" x="7953375" y="5857875"/>
          <p14:tracePt t="203841" x="7981950" y="5857875"/>
          <p14:tracePt t="203857" x="8004175" y="5857875"/>
          <p14:tracePt t="203875" x="8045450" y="5857875"/>
          <p14:tracePt t="203892" x="8061325" y="5857875"/>
          <p14:tracePt t="203908" x="8074025" y="5857875"/>
          <p14:tracePt t="203926" x="8115300" y="5857875"/>
          <p14:tracePt t="203942" x="8143875" y="5857875"/>
          <p14:tracePt t="203958" x="8166100" y="5857875"/>
          <p14:tracePt t="203975" x="8213725" y="5857875"/>
          <p14:tracePt t="203991" x="8242300" y="5857875"/>
          <p14:tracePt t="204008" x="8274050" y="5857875"/>
          <p14:tracePt t="204025" x="8305800" y="5854700"/>
          <p14:tracePt t="204041" x="8328025" y="5842000"/>
          <p14:tracePt t="204058" x="8337550" y="5826125"/>
          <p14:tracePt t="204075" x="8353425" y="5822950"/>
          <p14:tracePt t="204091" x="8362950" y="5816600"/>
          <p14:tracePt t="204108" x="8378825" y="5816600"/>
          <p14:tracePt t="204125" x="8394700" y="5813425"/>
          <p14:tracePt t="204141" x="8404225" y="5813425"/>
          <p14:tracePt t="204157" x="8413750" y="5813425"/>
          <p14:tracePt t="204175" x="8423275" y="5813425"/>
          <p14:tracePt t="204389" x="8420100" y="5819775"/>
          <p14:tracePt t="204396" x="8416925" y="5819775"/>
          <p14:tracePt t="204407" x="8410575" y="5826125"/>
          <p14:tracePt t="204425" x="8391525" y="5829300"/>
          <p14:tracePt t="204441" x="8375650" y="5842000"/>
          <p14:tracePt t="204458" x="8366125" y="5845175"/>
          <p14:tracePt t="204475" x="8343900" y="5851525"/>
          <p14:tracePt t="204492" x="8328025" y="5854700"/>
          <p14:tracePt t="204508" x="8305800" y="5861050"/>
          <p14:tracePt t="204525" x="8258175" y="5873750"/>
          <p14:tracePt t="204541" x="8220075" y="5880100"/>
          <p14:tracePt t="204558" x="8197850" y="5886450"/>
          <p14:tracePt t="204574" x="8162925" y="5892800"/>
          <p14:tracePt t="204591" x="8153400" y="5895975"/>
          <p14:tracePt t="204608" x="8143875" y="5895975"/>
          <p14:tracePt t="204625" x="8108950" y="5902325"/>
          <p14:tracePt t="204641" x="8086725" y="5902325"/>
          <p14:tracePt t="204658" x="8058150" y="5902325"/>
          <p14:tracePt t="204674" x="8016875" y="5902325"/>
          <p14:tracePt t="204691" x="7988300" y="5902325"/>
          <p14:tracePt t="204708" x="7966075" y="5902325"/>
          <p14:tracePt t="204724" x="7940675" y="5902325"/>
          <p14:tracePt t="204741" x="7931150" y="5902325"/>
          <p14:tracePt t="204758" x="7921625" y="5902325"/>
          <p14:tracePt t="204774" x="7905750" y="5902325"/>
          <p14:tracePt t="204791" x="7889875" y="5902325"/>
          <p14:tracePt t="204808" x="7880350" y="5902325"/>
          <p14:tracePt t="204824" x="7867650" y="5902325"/>
          <p14:tracePt t="204841" x="7854950" y="5902325"/>
          <p14:tracePt t="204859" x="7842250" y="5902325"/>
          <p14:tracePt t="204875" x="7826375" y="5902325"/>
          <p14:tracePt t="204892" x="7816850" y="5902325"/>
          <p14:tracePt t="204908" x="7807325" y="5902325"/>
          <p14:tracePt t="204924" x="7788275" y="5902325"/>
          <p14:tracePt t="204941" x="7781925" y="5902325"/>
          <p14:tracePt t="205139" x="7794625" y="5902325"/>
          <p14:tracePt t="205149" x="7800975" y="5902325"/>
          <p14:tracePt t="205161" x="7810500" y="5902325"/>
          <p14:tracePt t="205175" x="7820025" y="5902325"/>
          <p14:tracePt t="205192" x="7829550" y="5902325"/>
          <p14:tracePt t="205208" x="7854950" y="5902325"/>
          <p14:tracePt t="205225" x="7864475" y="5902325"/>
          <p14:tracePt t="205241" x="7874000" y="5902325"/>
          <p14:tracePt t="205258" x="7883525" y="5902325"/>
          <p14:tracePt t="205260" x="7896225" y="5902325"/>
          <p14:tracePt t="205274" x="7905750" y="5902325"/>
          <p14:tracePt t="205292" x="7915275" y="5902325"/>
          <p14:tracePt t="205309" x="7927975" y="5902325"/>
          <p14:tracePt t="205325" x="7943850" y="5902325"/>
          <p14:tracePt t="205341" x="7953375" y="5902325"/>
          <p14:tracePt t="205359" x="7969250" y="5902325"/>
          <p14:tracePt t="205374" x="7978775" y="5902325"/>
          <p14:tracePt t="205391" x="7994650" y="5902325"/>
          <p14:tracePt t="205409" x="8007350" y="5902325"/>
          <p14:tracePt t="205425" x="8016875" y="5902325"/>
          <p14:tracePt t="205442" x="8026400" y="5902325"/>
          <p14:tracePt t="205459" x="8061325" y="5889625"/>
          <p14:tracePt t="205475" x="8083550" y="5886450"/>
          <p14:tracePt t="205491" x="8112125" y="5867400"/>
          <p14:tracePt t="205508" x="8162925" y="5861050"/>
          <p14:tracePt t="205524" x="8185150" y="5861050"/>
          <p14:tracePt t="205541" x="8207375" y="5854700"/>
          <p14:tracePt t="205559" x="8245475" y="5854700"/>
          <p14:tracePt t="205575" x="8261350" y="5854700"/>
          <p14:tracePt t="205592" x="8283575" y="5854700"/>
          <p14:tracePt t="205608" x="8299450" y="5854700"/>
          <p14:tracePt t="205625" x="8315325" y="5854700"/>
          <p14:tracePt t="205641" x="8334375" y="5854700"/>
          <p14:tracePt t="205658" x="8356600" y="5854700"/>
          <p14:tracePt t="205675" x="8369300" y="5854700"/>
          <p14:tracePt t="205692" x="8385175" y="5854700"/>
          <p14:tracePt t="205709" x="8401050" y="5854700"/>
          <p14:tracePt t="205725" x="8410575" y="5854700"/>
          <p14:tracePt t="205741" x="8420100" y="5854700"/>
          <p14:tracePt t="205774" x="8429625" y="5854700"/>
          <p14:tracePt t="205791" x="8442325" y="5854700"/>
          <p14:tracePt t="205808" x="8451850" y="5854700"/>
          <p14:tracePt t="205824" x="8461375" y="5854700"/>
          <p14:tracePt t="205841" x="8464550" y="5854700"/>
          <p14:tracePt t="205858" x="8470900" y="5854700"/>
          <p14:tracePt t="206958" x="8461375" y="5854700"/>
          <p14:tracePt t="206971" x="8448675" y="5854700"/>
          <p14:tracePt t="206982" x="8442325" y="5854700"/>
          <p14:tracePt t="206995" x="8420100" y="5854700"/>
          <p14:tracePt t="207007" x="8391525" y="5854700"/>
          <p14:tracePt t="207024" x="8347075" y="5857875"/>
          <p14:tracePt t="207041" x="8308975" y="5876925"/>
          <p14:tracePt t="207074" x="8239125" y="5895975"/>
          <p14:tracePt t="207108" x="8207375" y="5905500"/>
          <p14:tracePt t="207125" x="8197850" y="5905500"/>
          <p14:tracePt t="207142" x="8181975" y="5908675"/>
          <p14:tracePt t="207158" x="8169275" y="5915025"/>
          <p14:tracePt t="207174" x="8159750" y="5918200"/>
          <p14:tracePt t="207191" x="8143875" y="5918200"/>
          <p14:tracePt t="207208" x="8134350" y="5918200"/>
          <p14:tracePt t="207224" x="8118475" y="5918200"/>
          <p14:tracePt t="207242" x="8108950" y="5930900"/>
          <p14:tracePt t="207258" x="8102600" y="5930900"/>
          <p14:tracePt t="207274" x="8099425" y="5930900"/>
          <p14:tracePt t="207278" x="8093075" y="5930900"/>
          <p14:tracePt t="207290" x="8089900" y="5930900"/>
          <p14:tracePt t="207308" x="8067675" y="5930900"/>
          <p14:tracePt t="207324" x="8058150" y="5930900"/>
          <p14:tracePt t="207342" x="8045450" y="5934075"/>
          <p14:tracePt t="207358" x="8035925" y="5940425"/>
          <p14:tracePt t="207407" x="8023225" y="5940425"/>
          <p14:tracePt t="207414" x="8020050" y="5940425"/>
          <p14:tracePt t="207436" x="8013700" y="5940425"/>
          <p14:tracePt t="207443" x="8010525" y="5940425"/>
          <p14:tracePt t="207536" x="8004175" y="5940425"/>
          <p14:tracePt t="207550" x="8001000" y="5940425"/>
          <p14:tracePt t="207563" x="7994650" y="5940425"/>
          <p14:tracePt t="207574" x="7994650" y="5937250"/>
          <p14:tracePt t="207599" x="7991475" y="5937250"/>
          <p14:tracePt t="207643" x="7985125" y="5937250"/>
          <p14:tracePt t="207665" x="7975600" y="5937250"/>
          <p14:tracePt t="207678" x="7966075" y="5937250"/>
          <p14:tracePt t="207691" x="7956550" y="5934075"/>
          <p14:tracePt t="207707" x="7943850" y="5921375"/>
          <p14:tracePt t="207724" x="7934325" y="5921375"/>
          <p14:tracePt t="207741" x="7924800" y="5918200"/>
          <p14:tracePt t="207758" x="7921625" y="5918200"/>
          <p14:tracePt t="207792" x="7915275" y="5918200"/>
          <p14:tracePt t="207807" x="7908925" y="5918200"/>
          <p14:tracePt t="207824" x="7905750" y="5918200"/>
          <p14:tracePt t="207841" x="7899400" y="5918200"/>
          <p14:tracePt t="207928" x="7899400" y="5911850"/>
          <p14:tracePt t="207941" x="7899400" y="5902325"/>
          <p14:tracePt t="207958" x="7899400" y="5899150"/>
          <p14:tracePt t="207974" x="7899400" y="5892800"/>
          <p14:tracePt t="207991" x="7899400" y="5889625"/>
          <p14:tracePt t="208007" x="7902575" y="5889625"/>
          <p14:tracePt t="208024" x="7912100" y="5889625"/>
          <p14:tracePt t="208041" x="7931150" y="5889625"/>
          <p14:tracePt t="208058" x="7940675" y="5889625"/>
          <p14:tracePt t="208074" x="7950200" y="5889625"/>
          <p14:tracePt t="208091" x="7966075" y="5889625"/>
          <p14:tracePt t="208108" x="7981950" y="5889625"/>
          <p14:tracePt t="208124" x="7991475" y="5889625"/>
          <p14:tracePt t="208141" x="8007350" y="5889625"/>
          <p14:tracePt t="208157" x="8016875" y="5889625"/>
          <p14:tracePt t="208174" x="8029575" y="5889625"/>
          <p14:tracePt t="208191" x="8045450" y="5889625"/>
          <p14:tracePt t="208207" x="8054975" y="5889625"/>
          <p14:tracePt t="208224" x="8064500" y="5889625"/>
          <p14:tracePt t="208241" x="8086725" y="5889625"/>
          <p14:tracePt t="208258" x="8096250" y="5895975"/>
          <p14:tracePt t="208274" x="8118475" y="5902325"/>
          <p14:tracePt t="208291" x="8150225" y="5902325"/>
          <p14:tracePt t="208307" x="8166100" y="5905500"/>
          <p14:tracePt t="208325" x="8175625" y="5905500"/>
          <p14:tracePt t="208341" x="8207375" y="5905500"/>
          <p14:tracePt t="208357" x="8223250" y="5905500"/>
          <p14:tracePt t="208374" x="8251825" y="5905500"/>
          <p14:tracePt t="208391" x="8270875" y="5905500"/>
          <p14:tracePt t="208407" x="8280400" y="5905500"/>
          <p14:tracePt t="208424" x="8296275" y="5905500"/>
          <p14:tracePt t="208441" x="8312150" y="5905500"/>
          <p14:tracePt t="208457" x="8321675" y="5905500"/>
          <p14:tracePt t="208474" x="8331200" y="5905500"/>
          <p14:tracePt t="208491" x="8350250" y="5905500"/>
          <p14:tracePt t="208507" x="8359775" y="5905500"/>
          <p14:tracePt t="208524" x="8375650" y="5905500"/>
          <p14:tracePt t="208541" x="8410575" y="5905500"/>
          <p14:tracePt t="208558" x="8420100" y="5905500"/>
          <p14:tracePt t="208574" x="8429625" y="5905500"/>
          <p14:tracePt t="208591" x="8448675" y="5905500"/>
          <p14:tracePt t="208608" x="8458200" y="5905500"/>
          <p14:tracePt t="208625" x="8467725" y="5905500"/>
          <p14:tracePt t="208641" x="8483600" y="5905500"/>
          <p14:tracePt t="208657" x="8499475" y="5905500"/>
          <p14:tracePt t="208674" x="8515350" y="5895975"/>
          <p14:tracePt t="208690" x="8528050" y="5883275"/>
          <p14:tracePt t="208707" x="8540750" y="5873750"/>
          <p14:tracePt t="208725" x="8553450" y="5873750"/>
          <p14:tracePt t="208741" x="8562975" y="5873750"/>
          <p14:tracePt t="208777" x="8569325" y="5873750"/>
          <p14:tracePt t="209083" x="8566150" y="5873750"/>
          <p14:tracePt t="209090" x="8562975" y="5873750"/>
          <p14:tracePt t="209107" x="8547100" y="5873750"/>
          <p14:tracePt t="209124" x="8537575" y="5873750"/>
          <p14:tracePt t="209140" x="8521700" y="5873750"/>
          <p14:tracePt t="209157" x="8512175" y="5873750"/>
          <p14:tracePt t="209174" x="8499475" y="5873750"/>
          <p14:tracePt t="209191" x="8483600" y="5873750"/>
          <p14:tracePt t="209208" x="8474075" y="5873750"/>
          <p14:tracePt t="209224" x="8458200" y="5880100"/>
          <p14:tracePt t="209240" x="8442325" y="5880100"/>
          <p14:tracePt t="209257" x="8432800" y="5880100"/>
          <p14:tracePt t="209275" x="8420100" y="5880100"/>
          <p14:tracePt t="209290" x="8410575" y="5880100"/>
          <p14:tracePt t="209307" x="8394700" y="5880100"/>
          <p14:tracePt t="209324" x="8378825" y="5880100"/>
          <p14:tracePt t="209341" x="8369300" y="5880100"/>
          <p14:tracePt t="209357" x="8359775" y="5880100"/>
          <p14:tracePt t="209374" x="8340725" y="5880100"/>
          <p14:tracePt t="209390" x="8331200" y="5880100"/>
          <p14:tracePt t="209407" x="8321675" y="5880100"/>
          <p14:tracePt t="209441" x="8315325" y="5880100"/>
          <p14:tracePt t="212850" x="8305800" y="5886450"/>
          <p14:tracePt t="212857" x="8293100" y="5892800"/>
          <p14:tracePt t="212874" x="8270875" y="5905500"/>
          <p14:tracePt t="212878" x="8251825" y="5911850"/>
          <p14:tracePt t="212891" x="8239125" y="5918200"/>
          <p14:tracePt t="212908" x="8197850" y="5940425"/>
          <p14:tracePt t="212923" x="8172450" y="5946775"/>
          <p14:tracePt t="212957" x="8112125" y="5946775"/>
          <p14:tracePt t="212991" x="8086725" y="5946775"/>
          <p14:tracePt t="213008" x="8070850" y="5946775"/>
          <p14:tracePt t="213024" x="8061325" y="5946775"/>
          <p14:tracePt t="213041" x="8051800" y="5953125"/>
          <p14:tracePt t="213057" x="8048625" y="5956300"/>
          <p14:tracePt t="213073" x="8035925" y="5962650"/>
          <p14:tracePt t="213090" x="8032750" y="5965825"/>
          <p14:tracePt t="213107" x="8023225" y="5972175"/>
          <p14:tracePt t="213124" x="8013700" y="5972175"/>
          <p14:tracePt t="213141" x="8001000" y="5972175"/>
          <p14:tracePt t="213158" x="7981950" y="5972175"/>
          <p14:tracePt t="213174" x="7978775" y="5972175"/>
          <p14:tracePt t="213190" x="7972425" y="5972175"/>
          <p14:tracePt t="213207" x="7956550" y="5972175"/>
          <p14:tracePt t="213223" x="7947025" y="5972175"/>
          <p14:tracePt t="213240" x="7934325" y="5972175"/>
          <p14:tracePt t="213257" x="7918450" y="5972175"/>
          <p14:tracePt t="213273" x="7908925" y="5972175"/>
          <p14:tracePt t="213290" x="7899400" y="5972175"/>
          <p14:tracePt t="213307" x="7880350" y="5972175"/>
          <p14:tracePt t="213324" x="7874000" y="5972175"/>
          <p14:tracePt t="213340" x="7864475" y="5972175"/>
          <p14:tracePt t="213357" x="7848600" y="5972175"/>
          <p14:tracePt t="213373" x="7835900" y="5972175"/>
          <p14:tracePt t="213390" x="7820025" y="5972175"/>
          <p14:tracePt t="213393" x="7807325" y="5978525"/>
          <p14:tracePt t="213407" x="7778750" y="5984875"/>
          <p14:tracePt t="213423" x="7766050" y="5994400"/>
          <p14:tracePt t="213442" x="7753350" y="5994400"/>
          <p14:tracePt t="213457" x="7743825" y="6000750"/>
          <p14:tracePt t="213473" x="7727950" y="6000750"/>
          <p14:tracePt t="213490" x="7718425" y="6000750"/>
          <p14:tracePt t="213507" x="7718425" y="6003925"/>
          <p14:tracePt t="213523" x="7712075" y="6013450"/>
          <p14:tracePt t="213540" x="7708900" y="6013450"/>
          <p14:tracePt t="213557" x="7708900" y="6019800"/>
          <p14:tracePt t="213574" x="7708900" y="6026150"/>
          <p14:tracePt t="213606" x="7708900" y="6029325"/>
          <p14:tracePt t="213620" x="7708900" y="6035675"/>
          <p14:tracePt t="213627" x="7708900" y="6045200"/>
          <p14:tracePt t="213640" x="7708900" y="6048375"/>
          <p14:tracePt t="213657" x="7718425" y="6064250"/>
          <p14:tracePt t="213674" x="7734300" y="6073775"/>
          <p14:tracePt t="213691" x="7762875" y="6102350"/>
          <p14:tracePt t="213707" x="7791450" y="6115050"/>
          <p14:tracePt t="213724" x="7807325" y="6124575"/>
          <p14:tracePt t="213741" x="7823200" y="6140450"/>
          <p14:tracePt t="213757" x="7848600" y="6156325"/>
          <p14:tracePt t="213773" x="7858125" y="6165850"/>
          <p14:tracePt t="213791" x="7877175" y="6172200"/>
          <p14:tracePt t="213808" x="7899400" y="6175375"/>
          <p14:tracePt t="213824" x="7915275" y="6181725"/>
          <p14:tracePt t="213841" x="7956550" y="6188075"/>
          <p14:tracePt t="213858" x="7978775" y="6188075"/>
          <p14:tracePt t="213873" x="7994650" y="6188075"/>
          <p14:tracePt t="213891" x="8026400" y="6188075"/>
          <p14:tracePt t="213907" x="8035925" y="6188075"/>
          <p14:tracePt t="213923" x="8048625" y="6188075"/>
          <p14:tracePt t="213941" x="8083550" y="6188075"/>
          <p14:tracePt t="213957" x="8105775" y="6188075"/>
          <p14:tracePt t="213974" x="8134350" y="6188075"/>
          <p14:tracePt t="213990" x="8156575" y="6188075"/>
          <p14:tracePt t="214007" x="8197850" y="6188075"/>
          <p14:tracePt t="214023" x="8220075" y="6188075"/>
          <p14:tracePt t="214040" x="8245475" y="6188075"/>
          <p14:tracePt t="214057" x="8267700" y="6188075"/>
          <p14:tracePt t="214073" x="8296275" y="6188075"/>
          <p14:tracePt t="214090" x="8324850" y="6188075"/>
          <p14:tracePt t="214107" x="8337550" y="6188075"/>
          <p14:tracePt t="214123" x="8353425" y="6188075"/>
          <p14:tracePt t="214140" x="8375650" y="6188075"/>
          <p14:tracePt t="214157" x="8404225" y="6188075"/>
          <p14:tracePt t="214173" x="8426450" y="6188075"/>
          <p14:tracePt t="214190" x="8474075" y="6188075"/>
          <p14:tracePt t="214207" x="8518525" y="6188075"/>
          <p14:tracePt t="214223" x="8553450" y="6194425"/>
          <p14:tracePt t="214240" x="8610600" y="6207125"/>
          <p14:tracePt t="214257" x="8639175" y="6207125"/>
          <p14:tracePt t="214274" x="8661400" y="6207125"/>
          <p14:tracePt t="214290" x="8702675" y="6207125"/>
          <p14:tracePt t="214307" x="8712200" y="6207125"/>
          <p14:tracePt t="214324" x="8721725" y="6207125"/>
          <p14:tracePt t="214341" x="8740775" y="6207125"/>
          <p14:tracePt t="214357" x="8753475" y="6194425"/>
          <p14:tracePt t="214374" x="8763000" y="6184900"/>
          <p14:tracePt t="214390" x="8775700" y="6175375"/>
          <p14:tracePt t="214407" x="8791575" y="6165850"/>
          <p14:tracePt t="214423" x="8791575" y="6149975"/>
          <p14:tracePt t="214440" x="8797925" y="6134100"/>
          <p14:tracePt t="214456" x="8797925" y="6124575"/>
          <p14:tracePt t="214473" x="8797925" y="6115050"/>
          <p14:tracePt t="214490" x="8797925" y="6096000"/>
          <p14:tracePt t="214506" x="8797925" y="6086475"/>
          <p14:tracePt t="214523" x="8791575" y="6076950"/>
          <p14:tracePt t="214540" x="8769350" y="6076950"/>
          <p14:tracePt t="214556" x="8759825" y="6076950"/>
          <p14:tracePt t="214574" x="8750300" y="6076950"/>
          <p14:tracePt t="214591" x="8731250" y="6076950"/>
          <p14:tracePt t="214607" x="8709025" y="6076950"/>
          <p14:tracePt t="214624" x="8686800" y="6070600"/>
          <p14:tracePt t="214641" x="8645525" y="6064250"/>
          <p14:tracePt t="214657" x="8613775" y="6045200"/>
          <p14:tracePt t="214674" x="8575675" y="6038850"/>
          <p14:tracePt t="214689" x="8521700" y="6038850"/>
          <p14:tracePt t="214706" x="8477250" y="6038850"/>
          <p14:tracePt t="214724" x="8442325" y="6038850"/>
          <p14:tracePt t="214740" x="8359775" y="6057900"/>
          <p14:tracePt t="214757" x="8324850" y="6057900"/>
          <p14:tracePt t="214774" x="8286750" y="6064250"/>
          <p14:tracePt t="214790" x="8239125" y="6064250"/>
          <p14:tracePt t="214806" x="8216900" y="6064250"/>
          <p14:tracePt t="214823" x="8188325" y="6064250"/>
          <p14:tracePt t="214840" x="8156575" y="6064250"/>
          <p14:tracePt t="214857" x="8124825" y="6064250"/>
          <p14:tracePt t="214873" x="8102600" y="6064250"/>
          <p14:tracePt t="214890" x="8083550" y="6064250"/>
          <p14:tracePt t="214907" x="8074025" y="6064250"/>
          <p14:tracePt t="214924" x="8064500" y="6061075"/>
          <p14:tracePt t="214940" x="8023225" y="6038850"/>
          <p14:tracePt t="214956" x="8001000" y="6026150"/>
          <p14:tracePt t="214973" x="7975600" y="6022975"/>
          <p14:tracePt t="214990" x="7937500" y="6016625"/>
          <p14:tracePt t="215007" x="7924800" y="6016625"/>
          <p14:tracePt t="215023" x="7912100" y="6016625"/>
          <p14:tracePt t="215041" x="7896225" y="6016625"/>
          <p14:tracePt t="215057" x="7886700" y="6016625"/>
          <p14:tracePt t="215074" x="7877175" y="6016625"/>
          <p14:tracePt t="215090" x="7858125" y="6016625"/>
          <p14:tracePt t="215106" x="7848600" y="6016625"/>
          <p14:tracePt t="215124" x="7835900" y="6016625"/>
          <p14:tracePt t="215141" x="7823200" y="6016625"/>
          <p14:tracePt t="215157" x="7807325" y="6016625"/>
          <p14:tracePt t="215174" x="7797800" y="6016625"/>
          <p14:tracePt t="215190" x="7781925" y="6016625"/>
          <p14:tracePt t="215206" x="7772400" y="6016625"/>
          <p14:tracePt t="215223" x="7756525" y="6022975"/>
          <p14:tracePt t="215240" x="7731125" y="6038850"/>
          <p14:tracePt t="215256" x="7702550" y="6045200"/>
          <p14:tracePt t="215273" x="7689850" y="6045200"/>
          <p14:tracePt t="215289" x="7677150" y="6054725"/>
          <p14:tracePt t="215306" x="7667625" y="6054725"/>
          <p14:tracePt t="215368" x="7667625" y="6061075"/>
          <p14:tracePt t="215412" x="7667625" y="6064250"/>
          <p14:tracePt t="215426" x="7673975" y="6064250"/>
          <p14:tracePt t="215441" x="7683500" y="6070600"/>
          <p14:tracePt t="215457" x="7693025" y="6073775"/>
          <p14:tracePt t="215460" x="7696200" y="6080125"/>
          <p14:tracePt t="215474" x="7702550" y="6083300"/>
          <p14:tracePt t="215489" x="7721600" y="6089650"/>
          <p14:tracePt t="215506" x="7731125" y="6092825"/>
          <p14:tracePt t="215523" x="7743825" y="6105525"/>
          <p14:tracePt t="215540" x="7785100" y="6121400"/>
          <p14:tracePt t="215557" x="7829550" y="6127750"/>
          <p14:tracePt t="215575" x="7893050" y="6140450"/>
          <p14:tracePt t="215590" x="7927975" y="6140450"/>
          <p14:tracePt t="215607" x="7972425" y="6146800"/>
          <p14:tracePt t="215624" x="8013700" y="6153150"/>
          <p14:tracePt t="215639" x="8035925" y="6153150"/>
          <p14:tracePt t="215656" x="8058150" y="6153150"/>
          <p14:tracePt t="215674" x="8099425" y="6165850"/>
          <p14:tracePt t="215691" x="8115300" y="6172200"/>
          <p14:tracePt t="215707" x="8143875" y="6172200"/>
          <p14:tracePt t="215725" x="8178800" y="6184900"/>
          <p14:tracePt t="215741" x="8201025" y="6184900"/>
          <p14:tracePt t="215757" x="8216900" y="6184900"/>
          <p14:tracePt t="215774" x="8258175" y="6184900"/>
          <p14:tracePt t="215790" x="8277225" y="6184900"/>
          <p14:tracePt t="215806" x="8315325" y="6184900"/>
          <p14:tracePt t="215823" x="8343900" y="6184900"/>
          <p14:tracePt t="215840" x="8378825" y="6184900"/>
          <p14:tracePt t="215856" x="8388350" y="6184900"/>
          <p14:tracePt t="215874" x="8407400" y="6184900"/>
          <p14:tracePt t="215889" x="8416925" y="6184900"/>
          <p14:tracePt t="215906" x="8426450" y="6184900"/>
          <p14:tracePt t="215924" x="8458200" y="6184900"/>
          <p14:tracePt t="215940" x="8480425" y="6181725"/>
          <p14:tracePt t="215957" x="8509000" y="6181725"/>
          <p14:tracePt t="215974" x="8543925" y="6181725"/>
          <p14:tracePt t="215991" x="8553450" y="6181725"/>
          <p14:tracePt t="216007" x="8569325" y="6181725"/>
          <p14:tracePt t="216024" x="8582025" y="6181725"/>
          <p14:tracePt t="216040" x="8591550" y="6181725"/>
          <p14:tracePt t="216057" x="8597900" y="6181725"/>
          <p14:tracePt t="216074" x="8613775" y="6181725"/>
          <p14:tracePt t="216090" x="8616950" y="6181725"/>
          <p14:tracePt t="216107" x="8623300" y="6181725"/>
          <p14:tracePt t="216124" x="8626475" y="6172200"/>
          <p14:tracePt t="216140" x="8632825" y="6156325"/>
          <p14:tracePt t="216157" x="8642350" y="6134100"/>
          <p14:tracePt t="216174" x="8655050" y="6070600"/>
          <p14:tracePt t="216189" x="8667750" y="6032500"/>
          <p14:tracePt t="216207" x="8667750" y="6010275"/>
          <p14:tracePt t="216224" x="8667750" y="5994400"/>
          <p14:tracePt t="216240" x="8667750" y="5981700"/>
          <p14:tracePt t="216257" x="8667750" y="5975350"/>
          <p14:tracePt t="216290" x="8661400" y="5972175"/>
          <p14:tracePt t="216306" x="8651875" y="5972175"/>
          <p14:tracePt t="216324" x="8639175" y="5965825"/>
          <p14:tracePt t="216340" x="8626475" y="5965825"/>
          <p14:tracePt t="216356" x="8613775" y="5965825"/>
          <p14:tracePt t="216374" x="8597900" y="5965825"/>
          <p14:tracePt t="216390" x="8588375" y="5965825"/>
          <p14:tracePt t="216407" x="8559800" y="5965825"/>
          <p14:tracePt t="216424" x="8528050" y="5965825"/>
          <p14:tracePt t="216440" x="8496300" y="5965825"/>
          <p14:tracePt t="216457" x="8474075" y="5965825"/>
          <p14:tracePt t="216474" x="8461375" y="5965825"/>
          <p14:tracePt t="216491" x="8445500" y="5965825"/>
          <p14:tracePt t="216507" x="8423275" y="5965825"/>
          <p14:tracePt t="216524" x="8385175" y="5965825"/>
          <p14:tracePt t="216540" x="8347075" y="5965825"/>
          <p14:tracePt t="216556" x="8312150" y="5965825"/>
          <p14:tracePt t="216573" x="8270875" y="5965825"/>
          <p14:tracePt t="216590" x="8248650" y="5965825"/>
          <p14:tracePt t="216607" x="8226425" y="5965825"/>
          <p14:tracePt t="216624" x="8210550" y="5965825"/>
          <p14:tracePt t="216640" x="8201025" y="5965825"/>
          <p14:tracePt t="216657" x="8178800" y="5965825"/>
          <p14:tracePt t="216674" x="8147050" y="5965825"/>
          <p14:tracePt t="216690" x="8118475" y="5965825"/>
          <p14:tracePt t="216707" x="8096250" y="5965825"/>
          <p14:tracePt t="216723" x="8054975" y="5965825"/>
          <p14:tracePt t="216740" x="8032750" y="5965825"/>
          <p14:tracePt t="216757" x="8004175" y="5965825"/>
          <p14:tracePt t="216773" x="7972425" y="5965825"/>
          <p14:tracePt t="216790" x="7940675" y="5965825"/>
          <p14:tracePt t="216807" x="7918450" y="5965825"/>
          <p14:tracePt t="216824" x="7880350" y="5965825"/>
          <p14:tracePt t="216840" x="7858125" y="5965825"/>
          <p14:tracePt t="216856" x="7835900" y="5972175"/>
          <p14:tracePt t="216873" x="7820025" y="5972175"/>
          <p14:tracePt t="216889" x="7810500" y="5978525"/>
          <p14:tracePt t="216907" x="7800975" y="5978525"/>
          <p14:tracePt t="216923" x="7781925" y="5978525"/>
          <p14:tracePt t="216940" x="7772400" y="5978525"/>
          <p14:tracePt t="216957" x="7772400" y="5994400"/>
          <p14:tracePt t="216974" x="7762875" y="5997575"/>
          <p14:tracePt t="216989" x="7756525" y="6003925"/>
          <p14:tracePt t="217007" x="7753350" y="6003925"/>
          <p14:tracePt t="217023" x="7753350" y="6007100"/>
          <p14:tracePt t="217095" x="7753350" y="6013450"/>
          <p14:tracePt t="217109" x="7753350" y="6016625"/>
          <p14:tracePt t="217116" x="7753350" y="6022975"/>
          <p14:tracePt t="217145" x="7753350" y="6026150"/>
          <p14:tracePt t="217151" x="7753350" y="6032500"/>
          <p14:tracePt t="217759" x="7753350" y="6038850"/>
          <p14:tracePt t="217772" x="7753350" y="6048375"/>
          <p14:tracePt t="217781" x="7753350" y="6051550"/>
          <p14:tracePt t="217794" x="7753350" y="6061075"/>
          <p14:tracePt t="217808" x="7753350" y="6076950"/>
          <p14:tracePt t="217824" x="7753350" y="6086475"/>
          <p14:tracePt t="217856" x="7753350" y="6105525"/>
          <p14:tracePt t="217889" x="7769225" y="6140450"/>
          <p14:tracePt t="217907" x="7781925" y="6175375"/>
          <p14:tracePt t="217923" x="7788275" y="6197600"/>
          <p14:tracePt t="217940" x="7797800" y="6223000"/>
          <p14:tracePt t="217957" x="7804150" y="6257925"/>
          <p14:tracePt t="217973" x="7804150" y="6267450"/>
          <p14:tracePt t="217990" x="7810500" y="6276975"/>
          <p14:tracePt t="218007" x="7810500" y="6296025"/>
          <p14:tracePt t="218023" x="7810500" y="6305550"/>
          <p14:tracePt t="218040" x="7810500" y="6315075"/>
          <p14:tracePt t="218058" x="7813675" y="6330950"/>
          <p14:tracePt t="218074" x="7813675" y="6346825"/>
          <p14:tracePt t="218090" x="7813675" y="6350000"/>
          <p14:tracePt t="218106" x="7813675" y="6356350"/>
          <p14:tracePt t="218166" x="7813675" y="6359525"/>
          <p14:tracePt t="218243" x="7820025" y="6365875"/>
          <p14:tracePt t="218351" x="7826375" y="6365875"/>
          <p14:tracePt t="218364" x="7829550" y="6365875"/>
          <p14:tracePt t="218415" x="7835900" y="6365875"/>
          <p14:tracePt t="219798" x="7835900" y="6375400"/>
          <p14:tracePt t="219805" x="7835900" y="6388100"/>
          <p14:tracePt t="219812" x="7835900" y="6397625"/>
          <p14:tracePt t="219823" x="7835900" y="6407150"/>
          <p14:tracePt t="219839" x="7835900" y="6438900"/>
          <p14:tracePt t="219857" x="7835900" y="6470650"/>
          <p14:tracePt t="219891" x="7835900" y="6540500"/>
          <p14:tracePt t="219923" x="7835900" y="6584950"/>
          <p14:tracePt t="219939" x="7835900" y="6607175"/>
          <p14:tracePt t="219957" x="7835900" y="6623050"/>
          <p14:tracePt t="219974" x="7835900" y="66262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npo0000ab"/>
          <p:cNvPicPr>
            <a:picLocks noChangeAspect="1" noChangeArrowheads="1"/>
          </p:cNvPicPr>
          <p:nvPr/>
        </p:nvPicPr>
        <p:blipFill>
          <a:blip r:embed="rId4">
            <a:lum bright="-30000" contrast="40000"/>
            <a:extLst>
              <a:ext uri="{28A0092B-C50C-407E-A947-70E740481C1C}">
                <a14:useLocalDpi xmlns:a14="http://schemas.microsoft.com/office/drawing/2010/main" val="0"/>
              </a:ext>
            </a:extLst>
          </a:blip>
          <a:srcRect b="8856"/>
          <a:stretch>
            <a:fillRect/>
          </a:stretch>
        </p:blipFill>
        <p:spPr bwMode="auto">
          <a:xfrm>
            <a:off x="1214438" y="404813"/>
            <a:ext cx="657225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a:xfrm>
            <a:off x="762000" y="76200"/>
            <a:ext cx="7620000" cy="228600"/>
          </a:xfrm>
        </p:spPr>
        <p:txBody>
          <a:bodyPr/>
          <a:lstStyle/>
          <a:p>
            <a:pPr eaLnBrk="1" hangingPunct="1"/>
            <a:r>
              <a:rPr lang="fr-CH" altLang="fr-FR" sz="2400" b="1" i="1" smtClean="0">
                <a:solidFill>
                  <a:srgbClr val="FF0000"/>
                </a:solidFill>
              </a:rPr>
              <a:t>Caryophyllaceae</a:t>
            </a:r>
            <a:endParaRPr lang="fr-FR" altLang="fr-FR" sz="2400" b="1" i="1" smtClean="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342"/>
    </mc:Choice>
    <mc:Fallback>
      <p:transition spd="slow" advTm="10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89" x="7791450" y="6648450"/>
          <p14:tracePt t="3396" x="7718425" y="6683375"/>
          <p14:tracePt t="3403" x="7632700" y="6731000"/>
          <p14:tracePt t="3418" x="7442200" y="6816725"/>
          <p14:tracePt t="3435" x="7277100" y="6854825"/>
          <p14:tracePt t="3453" x="7004050" y="6854825"/>
          <p14:tracePt t="3486" x="6696075" y="6854825"/>
          <p14:tracePt t="3519" x="6372225" y="6854825"/>
          <p14:tracePt t="3535" x="6289675" y="6854825"/>
          <p14:tracePt t="3552" x="6223000" y="6854825"/>
          <p14:tracePt t="3568" x="6124575" y="6854825"/>
          <p14:tracePt t="3585" x="6080125" y="6854825"/>
          <p14:tracePt t="3603" x="6010275" y="6854825"/>
          <p14:tracePt t="3619" x="5959475" y="6854825"/>
          <p14:tracePt t="3636" x="5934075" y="6854825"/>
          <p14:tracePt t="3653" x="5886450" y="6854825"/>
          <p14:tracePt t="3669" x="5876925" y="6854825"/>
          <p14:tracePt t="3685" x="5864225" y="6854825"/>
          <p14:tracePt t="3702" x="5851525" y="6854825"/>
          <p14:tracePt t="4011" x="5794375" y="6791325"/>
          <p14:tracePt t="4018" x="5721350" y="6727825"/>
          <p14:tracePt t="4035" x="5568950" y="6594475"/>
          <p14:tracePt t="4053" x="5349875" y="6337300"/>
          <p14:tracePt t="4074" x="5159375" y="6162675"/>
          <p14:tracePt t="4094" x="5041900" y="6064250"/>
          <p14:tracePt t="4118" x="4743450" y="5822950"/>
          <p14:tracePt t="4154" x="4486275" y="5670550"/>
          <p14:tracePt t="4170" x="4406900" y="5629275"/>
          <p14:tracePt t="4186" x="4340225" y="5600700"/>
          <p14:tracePt t="4204" x="4229100" y="5521325"/>
          <p14:tracePt t="4219" x="4159250" y="5464175"/>
          <p14:tracePt t="4235" x="4098925" y="5413375"/>
          <p14:tracePt t="4252" x="3987800" y="5340350"/>
          <p14:tracePt t="4268" x="3949700" y="5308600"/>
          <p14:tracePt t="4285" x="3898900" y="5267325"/>
          <p14:tracePt t="4302" x="3848100" y="5229225"/>
          <p14:tracePt t="4319" x="3822700" y="5191125"/>
          <p14:tracePt t="9333" x="3848100" y="5162550"/>
          <p14:tracePt t="9340" x="3870325" y="5130800"/>
          <p14:tracePt t="9352" x="3905250" y="5089525"/>
          <p14:tracePt t="9368" x="4000500" y="4927600"/>
          <p14:tracePt t="9385" x="4054475" y="4781550"/>
          <p14:tracePt t="9401" x="4098925" y="4606925"/>
          <p14:tracePt t="9404" x="4108450" y="4537075"/>
          <p14:tracePt t="9435" x="4143375" y="4257675"/>
          <p14:tracePt t="9468" x="4168775" y="4041775"/>
          <p14:tracePt t="9485" x="4168775" y="3971925"/>
          <p14:tracePt t="9502" x="4165600" y="3889375"/>
          <p14:tracePt t="9518" x="4124325" y="3765550"/>
          <p14:tracePt t="9534" x="4095750" y="3686175"/>
          <p14:tracePt t="9552" x="4054475" y="3597275"/>
          <p14:tracePt t="9569" x="3965575" y="3422650"/>
          <p14:tracePt t="9585" x="3933825" y="3333750"/>
          <p14:tracePt t="9602" x="3889375" y="3263900"/>
          <p14:tracePt t="9619" x="3848100" y="3181350"/>
          <p14:tracePt t="9635" x="3810000" y="3114675"/>
          <p14:tracePt t="9651" x="3746500" y="3000375"/>
          <p14:tracePt t="9668" x="3673475" y="2860675"/>
          <p14:tracePt t="9684" x="3632200" y="2768600"/>
          <p14:tracePt t="9701" x="3590925" y="2670175"/>
          <p14:tracePt t="9719" x="3549650" y="2501900"/>
          <p14:tracePt t="9735" x="3533775" y="2438400"/>
          <p14:tracePt t="9752" x="3514725" y="2384425"/>
          <p14:tracePt t="9768" x="3460750" y="2286000"/>
          <p14:tracePt t="9785" x="3406775" y="2216150"/>
          <p14:tracePt t="9801" x="3349625" y="2124075"/>
          <p14:tracePt t="9818" x="3292475" y="2044700"/>
          <p14:tracePt t="9835" x="3267075" y="2006600"/>
          <p14:tracePt t="9852" x="3241675" y="1974850"/>
          <p14:tracePt t="9869" x="3187700" y="1924050"/>
          <p14:tracePt t="9885" x="3127375" y="1870075"/>
          <p14:tracePt t="9903" x="3025775" y="1793875"/>
          <p14:tracePt t="9918" x="2968625" y="1755775"/>
          <p14:tracePt t="9935" x="2917825" y="1704975"/>
          <p14:tracePt t="9951" x="2879725" y="1679575"/>
          <p14:tracePt t="9968" x="2835275" y="1641475"/>
          <p14:tracePt t="9984" x="2809875" y="1625600"/>
          <p14:tracePt t="10002" x="2781300" y="1606550"/>
          <p14:tracePt t="10019" x="2736850" y="1568450"/>
          <p14:tracePt t="10035" x="2711450" y="1543050"/>
          <p14:tracePt t="10052" x="2689225" y="1527175"/>
          <p14:tracePt t="10068" x="2660650" y="1511300"/>
          <p14:tracePt t="10084" x="2651125" y="1501775"/>
          <p14:tracePt t="10101" x="2641600" y="1489075"/>
          <p14:tracePt t="10118" x="2628900" y="1476375"/>
          <p14:tracePt t="10182" x="2619375" y="1476375"/>
          <p14:tracePt t="10239" x="2619375" y="1485900"/>
          <p14:tracePt t="10246" x="2619375" y="1492250"/>
          <p14:tracePt t="10254" x="2619375" y="1495425"/>
          <p14:tracePt t="10268" x="2619375" y="1504950"/>
          <p14:tracePt t="10285" x="2616200" y="1517650"/>
          <p14:tracePt t="10302" x="2609850" y="1536700"/>
          <p14:tracePt t="10318" x="2609850" y="1558925"/>
          <p14:tracePt t="10335" x="2609850" y="1581150"/>
          <p14:tracePt t="10351" x="2609850" y="1609725"/>
          <p14:tracePt t="10368" x="2609850" y="1657350"/>
          <p14:tracePt t="10384" x="2609850" y="1695450"/>
          <p14:tracePt t="10403" x="2609850" y="1743075"/>
          <p14:tracePt t="10419" x="2609850" y="1771650"/>
          <p14:tracePt t="10435" x="2609850" y="1800225"/>
          <p14:tracePt t="10453" x="2609850" y="1863725"/>
          <p14:tracePt t="10468" x="2609850" y="1920875"/>
          <p14:tracePt t="10485" x="2603500" y="1984375"/>
          <p14:tracePt t="10502" x="2587625" y="2073275"/>
          <p14:tracePt t="10518" x="2574925" y="2133600"/>
          <p14:tracePt t="10534" x="2552700" y="2200275"/>
          <p14:tracePt t="10552" x="2536825" y="2330450"/>
          <p14:tracePt t="10569" x="2536825" y="2413000"/>
          <p14:tracePt t="10585" x="2536825" y="2463800"/>
          <p14:tracePt t="10602" x="2530475" y="2552700"/>
          <p14:tracePt t="10618" x="2530475" y="2609850"/>
          <p14:tracePt t="10634" x="2524125" y="2663825"/>
          <p14:tracePt t="10651" x="2517775" y="2759075"/>
          <p14:tracePt t="10668" x="2517775" y="2809875"/>
          <p14:tracePt t="10684" x="2517775" y="2844800"/>
          <p14:tracePt t="10702" x="2517775" y="2901950"/>
          <p14:tracePt t="10718" x="2517775" y="2946400"/>
          <p14:tracePt t="10735" x="2517775" y="2981325"/>
          <p14:tracePt t="10752" x="2517775" y="3067050"/>
          <p14:tracePt t="10768" x="2517775" y="3111500"/>
          <p14:tracePt t="10785" x="2511425" y="3155950"/>
          <p14:tracePt t="10802" x="2498725" y="3219450"/>
          <p14:tracePt t="10817" x="2476500" y="3282950"/>
          <p14:tracePt t="10834" x="2460625" y="3368675"/>
          <p14:tracePt t="10852" x="2438400" y="3489325"/>
          <p14:tracePt t="10868" x="2425700" y="3552825"/>
          <p14:tracePt t="10885" x="2403475" y="3609975"/>
          <p14:tracePt t="10902" x="2368550" y="3702050"/>
          <p14:tracePt t="10918" x="2333625" y="3749675"/>
          <p14:tracePt t="10934" x="2305050" y="3810000"/>
          <p14:tracePt t="10952" x="2260600" y="3873500"/>
          <p14:tracePt t="10967" x="2238375" y="3921125"/>
          <p14:tracePt t="10984" x="2219325" y="3959225"/>
          <p14:tracePt t="11002" x="2174875" y="4025900"/>
          <p14:tracePt t="11018" x="2139950" y="4079875"/>
          <p14:tracePt t="11035" x="2117725" y="4140200"/>
          <p14:tracePt t="11052" x="2085975" y="4203700"/>
          <p14:tracePt t="11068" x="2066925" y="4229100"/>
          <p14:tracePt t="11085" x="2047875" y="4257675"/>
          <p14:tracePt t="11101" x="2032000" y="4286250"/>
          <p14:tracePt t="11117" x="2016125" y="4302125"/>
          <p14:tracePt t="11134" x="2000250" y="4311650"/>
          <p14:tracePt t="11152" x="1981200" y="4327525"/>
          <p14:tracePt t="11168" x="1965325" y="4337050"/>
          <p14:tracePt t="11185" x="1939925" y="4356100"/>
          <p14:tracePt t="11202" x="1927225" y="4371975"/>
          <p14:tracePt t="11218" x="1905000" y="4381500"/>
          <p14:tracePt t="11234" x="1895475" y="4391025"/>
          <p14:tracePt t="11251" x="1879600" y="4410075"/>
          <p14:tracePt t="11267" x="1870075" y="4410075"/>
          <p14:tracePt t="11285" x="1854200" y="4410075"/>
          <p14:tracePt t="11302" x="1841500" y="4410075"/>
          <p14:tracePt t="11318" x="1835150" y="4410075"/>
          <p14:tracePt t="11366" x="1828800" y="4410075"/>
          <p14:tracePt t="11380" x="1828800" y="4416425"/>
          <p14:tracePt t="11830" x="1806575" y="4400550"/>
          <p14:tracePt t="11836" x="1774825" y="4368800"/>
          <p14:tracePt t="11851" x="1724025" y="4318000"/>
          <p14:tracePt t="11868" x="1673225" y="4267200"/>
          <p14:tracePt t="11885" x="1647825" y="4229100"/>
          <p14:tracePt t="11901" x="1603375" y="4178300"/>
          <p14:tracePt t="11919" x="1590675" y="4146550"/>
          <p14:tracePt t="11922" x="1584325" y="4133850"/>
          <p14:tracePt t="11951" x="1555750" y="4086225"/>
          <p14:tracePt t="11984" x="1549400" y="4041775"/>
          <p14:tracePt t="12001" x="1549400" y="4010025"/>
          <p14:tracePt t="12018" x="1549400" y="3987800"/>
          <p14:tracePt t="12036" x="1549400" y="3952875"/>
          <p14:tracePt t="12051" x="1549400" y="3930650"/>
          <p14:tracePt t="12068" x="1549400" y="3902075"/>
          <p14:tracePt t="12084" x="1549400" y="3886200"/>
          <p14:tracePt t="12101" x="1549400" y="3860800"/>
          <p14:tracePt t="12118" x="1549400" y="3844925"/>
          <p14:tracePt t="12136" x="1549400" y="3829050"/>
          <p14:tracePt t="12151" x="1543050" y="3816350"/>
          <p14:tracePt t="12168" x="1543050" y="3806825"/>
          <p14:tracePt t="12216" x="1539875" y="3806825"/>
          <p14:tracePt t="12222" x="1533525" y="3806825"/>
          <p14:tracePt t="12243" x="1530350" y="3806825"/>
          <p14:tracePt t="12257" x="1524000" y="3806825"/>
          <p14:tracePt t="12267" x="1520825" y="3806825"/>
          <p14:tracePt t="12285" x="1508125" y="3806825"/>
          <p14:tracePt t="12380" x="1504950" y="3806825"/>
          <p14:tracePt t="12387" x="1498600" y="3806825"/>
          <p14:tracePt t="12400" x="1495425" y="3806825"/>
          <p14:tracePt t="12421" x="1489075" y="3806825"/>
          <p14:tracePt t="12458" x="1489075" y="3800475"/>
          <p14:tracePt t="12465" x="1489075" y="3794125"/>
          <p14:tracePt t="12472" x="1489075" y="3790950"/>
          <p14:tracePt t="12485" x="1489075" y="3781425"/>
          <p14:tracePt t="12501" x="1489075" y="3765550"/>
          <p14:tracePt t="12517" x="1495425" y="3756025"/>
          <p14:tracePt t="12534" x="1530350" y="3740150"/>
          <p14:tracePt t="12551" x="1568450" y="3727450"/>
          <p14:tracePt t="12568" x="1612900" y="3714750"/>
          <p14:tracePt t="12586" x="1676400" y="3695700"/>
          <p14:tracePt t="12601" x="1720850" y="3695700"/>
          <p14:tracePt t="12618" x="1755775" y="3695700"/>
          <p14:tracePt t="12635" x="1825625" y="3695700"/>
          <p14:tracePt t="12651" x="1870075" y="3689350"/>
          <p14:tracePt t="12667" x="1914525" y="3689350"/>
          <p14:tracePt t="12685" x="1978025" y="3689350"/>
          <p14:tracePt t="12701" x="2006600" y="3689350"/>
          <p14:tracePt t="12718" x="2022475" y="3689350"/>
          <p14:tracePt t="12735" x="2035175" y="3689350"/>
          <p14:tracePt t="12751" x="2047875" y="3689350"/>
          <p14:tracePt t="12768" x="2073275" y="3689350"/>
          <p14:tracePt t="12785" x="2114550" y="3692525"/>
          <p14:tracePt t="12800" x="2136775" y="3695700"/>
          <p14:tracePt t="12817" x="2159000" y="3695700"/>
          <p14:tracePt t="12834" x="2200275" y="3711575"/>
          <p14:tracePt t="12851" x="2232025" y="3714750"/>
          <p14:tracePt t="12868" x="2254250" y="3721100"/>
          <p14:tracePt t="12885" x="2286000" y="3721100"/>
          <p14:tracePt t="12901" x="2308225" y="3721100"/>
          <p14:tracePt t="12918" x="2330450" y="3721100"/>
          <p14:tracePt t="12935" x="2371725" y="3721100"/>
          <p14:tracePt t="12951" x="2400300" y="3721100"/>
          <p14:tracePt t="12968" x="2416175" y="3721100"/>
          <p14:tracePt t="12985" x="2435225" y="3721100"/>
          <p14:tracePt t="13001" x="2457450" y="3727450"/>
          <p14:tracePt t="13018" x="2479675" y="3733800"/>
          <p14:tracePt t="13035" x="2514600" y="3749675"/>
          <p14:tracePt t="13051" x="2530475" y="3759200"/>
          <p14:tracePt t="13067" x="2546350" y="3775075"/>
          <p14:tracePt t="13084" x="2565400" y="3790950"/>
          <p14:tracePt t="13100" x="2574925" y="3790950"/>
          <p14:tracePt t="13118" x="2581275" y="3790950"/>
          <p14:tracePt t="13151" x="2590800" y="3790950"/>
          <p14:tracePt t="13168" x="2600325" y="3790950"/>
          <p14:tracePt t="13185" x="2622550" y="3797300"/>
          <p14:tracePt t="13301" x="2619375" y="3797300"/>
          <p14:tracePt t="13307" x="2609850" y="3797300"/>
          <p14:tracePt t="13318" x="2603500" y="3797300"/>
          <p14:tracePt t="13334" x="2578100" y="3797300"/>
          <p14:tracePt t="13351" x="2540000" y="3794125"/>
          <p14:tracePt t="13367" x="2505075" y="3787775"/>
          <p14:tracePt t="13384" x="2416175" y="3775075"/>
          <p14:tracePt t="13400" x="2362200" y="3768725"/>
          <p14:tracePt t="13417" x="2305050" y="3768725"/>
          <p14:tracePt t="13434" x="2209800" y="3771900"/>
          <p14:tracePt t="13451" x="2165350" y="3778250"/>
          <p14:tracePt t="13468" x="2117725" y="3790950"/>
          <p14:tracePt t="13484" x="2054225" y="3810000"/>
          <p14:tracePt t="13500" x="2016125" y="3829050"/>
          <p14:tracePt t="13517" x="1993900" y="3829050"/>
          <p14:tracePt t="13534" x="1952625" y="3829050"/>
          <p14:tracePt t="13551" x="1930400" y="3829050"/>
          <p14:tracePt t="13568" x="1901825" y="3829050"/>
          <p14:tracePt t="13585" x="1882775" y="3829050"/>
          <p14:tracePt t="13601" x="1873250" y="3829050"/>
          <p14:tracePt t="13617" x="1844675" y="3829050"/>
          <p14:tracePt t="13634" x="1812925" y="3829050"/>
          <p14:tracePt t="13650" x="1781175" y="3829050"/>
          <p14:tracePt t="13667" x="1765300" y="3829050"/>
          <p14:tracePt t="13684" x="1739900" y="3829050"/>
          <p14:tracePt t="13701" x="1730375" y="3829050"/>
          <p14:tracePt t="13718" x="1720850" y="3829050"/>
          <p14:tracePt t="13735" x="1701800" y="3829050"/>
          <p14:tracePt t="13751" x="1689100" y="3829050"/>
          <p14:tracePt t="13767" x="1676400" y="3829050"/>
          <p14:tracePt t="13784" x="1654175" y="3829050"/>
          <p14:tracePt t="13800" x="1644650" y="3829050"/>
          <p14:tracePt t="13818" x="1635125" y="3829050"/>
          <p14:tracePt t="13835" x="1622425" y="3829050"/>
          <p14:tracePt t="13851" x="1606550" y="3829050"/>
          <p14:tracePt t="13868" x="1597025" y="3829050"/>
          <p14:tracePt t="13885" x="1581150" y="3829050"/>
          <p14:tracePt t="13901" x="1577975" y="3829050"/>
          <p14:tracePt t="14148" x="1577975" y="3822700"/>
          <p14:tracePt t="14170" x="1577975" y="3813175"/>
          <p14:tracePt t="14177" x="1577975" y="3806825"/>
          <p14:tracePt t="14184" x="1584325" y="3806825"/>
          <p14:tracePt t="14201" x="1593850" y="3803650"/>
          <p14:tracePt t="14217" x="1622425" y="3797300"/>
          <p14:tracePt t="14234" x="1676400" y="3790950"/>
          <p14:tracePt t="14251" x="1708150" y="3790950"/>
          <p14:tracePt t="14267" x="1743075" y="3790950"/>
          <p14:tracePt t="14284" x="1778000" y="3790950"/>
          <p14:tracePt t="14300" x="1797050" y="3790950"/>
          <p14:tracePt t="14317" x="1819275" y="3790950"/>
          <p14:tracePt t="14334" x="1876425" y="3790950"/>
          <p14:tracePt t="14350" x="1917700" y="3790950"/>
          <p14:tracePt t="14367" x="1971675" y="3794125"/>
          <p14:tracePt t="14384" x="2035175" y="3800475"/>
          <p14:tracePt t="14400" x="2063750" y="3806825"/>
          <p14:tracePt t="14418" x="2105025" y="3813175"/>
          <p14:tracePt t="14434" x="2127250" y="3832225"/>
          <p14:tracePt t="14451" x="2171700" y="3838575"/>
          <p14:tracePt t="14468" x="2235200" y="3851275"/>
          <p14:tracePt t="14484" x="2286000" y="3851275"/>
          <p14:tracePt t="14501" x="2324100" y="3851275"/>
          <p14:tracePt t="14519" x="2387600" y="3851275"/>
          <p14:tracePt t="14535" x="2422525" y="3851275"/>
          <p14:tracePt t="14551" x="2444750" y="3851275"/>
          <p14:tracePt t="14569" x="2486025" y="3851275"/>
          <p14:tracePt t="14585" x="2520950" y="3851275"/>
          <p14:tracePt t="14601" x="2559050" y="3851275"/>
          <p14:tracePt t="14618" x="2619375" y="3851275"/>
          <p14:tracePt t="14634" x="2663825" y="3851275"/>
          <p14:tracePt t="14650" x="2686050" y="3851275"/>
          <p14:tracePt t="14668" x="2714625" y="3851275"/>
          <p14:tracePt t="14685" x="2724150" y="3851275"/>
          <p14:tracePt t="14702" x="2730500" y="3851275"/>
          <p14:tracePt t="14970" x="2695575" y="3851275"/>
          <p14:tracePt t="14976" x="2647950" y="3844925"/>
          <p14:tracePt t="14984" x="2609850" y="3844925"/>
          <p14:tracePt t="15002" x="2517775" y="3844925"/>
          <p14:tracePt t="15018" x="2422525" y="3844925"/>
          <p14:tracePt t="15034" x="2362200" y="3844925"/>
          <p14:tracePt t="15050" x="2301875" y="3844925"/>
          <p14:tracePt t="15068" x="2216150" y="3844925"/>
          <p14:tracePt t="15084" x="2162175" y="3851275"/>
          <p14:tracePt t="15102" x="2117725" y="3857625"/>
          <p14:tracePt t="15118" x="2070100" y="3857625"/>
          <p14:tracePt t="15134" x="2035175" y="3857625"/>
          <p14:tracePt t="15151" x="2012950" y="3857625"/>
          <p14:tracePt t="15168" x="1965325" y="3857625"/>
          <p14:tracePt t="15184" x="1943100" y="3857625"/>
          <p14:tracePt t="15201" x="1920875" y="3857625"/>
          <p14:tracePt t="15217" x="1879600" y="3857625"/>
          <p14:tracePt t="15234" x="1857375" y="3857625"/>
          <p14:tracePt t="15251" x="1835150" y="3857625"/>
          <p14:tracePt t="15268" x="1816100" y="3857625"/>
          <p14:tracePt t="15284" x="1806575" y="3857625"/>
          <p14:tracePt t="15301" x="1790700" y="3857625"/>
          <p14:tracePt t="15318" x="1774825" y="3857625"/>
          <p14:tracePt t="15334" x="1765300" y="3857625"/>
          <p14:tracePt t="15351" x="1755775" y="3857625"/>
          <p14:tracePt t="15367" x="1736725" y="3857625"/>
          <p14:tracePt t="15384" x="1727200" y="3857625"/>
          <p14:tracePt t="15400" x="1717675" y="3857625"/>
          <p14:tracePt t="15417" x="1701800" y="3857625"/>
          <p14:tracePt t="15434" x="1692275" y="3857625"/>
          <p14:tracePt t="15468" x="1685925" y="3857625"/>
          <p14:tracePt t="15526" x="1682750" y="3857625"/>
          <p14:tracePt t="15624" x="1682750" y="3854450"/>
          <p14:tracePt t="15639" x="1682750" y="3851275"/>
          <p14:tracePt t="15661" x="1682750" y="3844925"/>
          <p14:tracePt t="15668" x="1682750" y="3841750"/>
          <p14:tracePt t="15689" x="1682750" y="3835400"/>
          <p14:tracePt t="15710" x="1682750" y="3832225"/>
          <p14:tracePt t="15723" x="1682750" y="3825875"/>
          <p14:tracePt t="15734" x="1682750" y="3819525"/>
          <p14:tracePt t="15751" x="1698625" y="3803650"/>
          <p14:tracePt t="15767" x="1714500" y="3800475"/>
          <p14:tracePt t="15784" x="1724025" y="3794125"/>
          <p14:tracePt t="15801" x="1727200" y="3794125"/>
          <p14:tracePt t="15818" x="1749425" y="3794125"/>
          <p14:tracePt t="15835" x="1758950" y="3790950"/>
          <p14:tracePt t="15851" x="1774825" y="3781425"/>
          <p14:tracePt t="15867" x="1787525" y="3775075"/>
          <p14:tracePt t="15884" x="1803400" y="3775075"/>
          <p14:tracePt t="15901" x="1812925" y="3775075"/>
          <p14:tracePt t="15918" x="1841500" y="3775075"/>
          <p14:tracePt t="15935" x="1876425" y="3775075"/>
          <p14:tracePt t="15953" x="1965325" y="3778250"/>
          <p14:tracePt t="15968" x="2073275" y="3797300"/>
          <p14:tracePt t="15985" x="2162175" y="3835400"/>
          <p14:tracePt t="16001" x="2225675" y="3851275"/>
          <p14:tracePt t="16018" x="2292350" y="3876675"/>
          <p14:tracePt t="16034" x="2355850" y="3889375"/>
          <p14:tracePt t="16051" x="2473325" y="3917950"/>
          <p14:tracePt t="16067" x="2670175" y="3917950"/>
          <p14:tracePt t="16084" x="2806700" y="3917950"/>
          <p14:tracePt t="16101" x="2921000" y="3917950"/>
          <p14:tracePt t="16117" x="2987675" y="3917950"/>
          <p14:tracePt t="16134" x="3009900" y="3917950"/>
          <p14:tracePt t="16151" x="3019425" y="3917950"/>
          <p14:tracePt t="16253" x="3016250" y="3917950"/>
          <p14:tracePt t="16260" x="3013075" y="3917950"/>
          <p14:tracePt t="16267" x="3006725" y="3917950"/>
          <p14:tracePt t="16284" x="2987675" y="3917950"/>
          <p14:tracePt t="16300" x="2965450" y="3917950"/>
          <p14:tracePt t="16318" x="2921000" y="3895725"/>
          <p14:tracePt t="16334" x="2898775" y="3883025"/>
          <p14:tracePt t="16352" x="2816225" y="3848100"/>
          <p14:tracePt t="16368" x="2705100" y="3806825"/>
          <p14:tracePt t="16384" x="2616200" y="3775075"/>
          <p14:tracePt t="16402" x="2492375" y="3733800"/>
          <p14:tracePt t="16418" x="2393950" y="3717925"/>
          <p14:tracePt t="16434" x="2343150" y="3711575"/>
          <p14:tracePt t="16451" x="2257425" y="3711575"/>
          <p14:tracePt t="16467" x="2222500" y="3711575"/>
          <p14:tracePt t="16484" x="2184400" y="3711575"/>
          <p14:tracePt t="16502" x="2136775" y="3714750"/>
          <p14:tracePt t="16518" x="2105025" y="3721100"/>
          <p14:tracePt t="16534" x="2076450" y="3733800"/>
          <p14:tracePt t="16551" x="2032000" y="3759200"/>
          <p14:tracePt t="16567" x="2009775" y="3768725"/>
          <p14:tracePt t="16584" x="1987550" y="3781425"/>
          <p14:tracePt t="16602" x="1943100" y="3794125"/>
          <p14:tracePt t="16618" x="1930400" y="3794125"/>
          <p14:tracePt t="16634" x="1898650" y="3813175"/>
          <p14:tracePt t="16652" x="1873250" y="3813175"/>
          <p14:tracePt t="16668" x="1851025" y="3813175"/>
          <p14:tracePt t="16684" x="1841500" y="3813175"/>
          <p14:tracePt t="16701" x="1825625" y="3813175"/>
          <p14:tracePt t="16717" x="1809750" y="3813175"/>
          <p14:tracePt t="16734" x="1800225" y="3813175"/>
          <p14:tracePt t="16751" x="1787525" y="3813175"/>
          <p14:tracePt t="16767" x="1781175" y="3813175"/>
          <p14:tracePt t="16784" x="1771650" y="3816350"/>
          <p14:tracePt t="16801" x="1762125" y="3816350"/>
          <p14:tracePt t="17859" x="1778000" y="3806825"/>
          <p14:tracePt t="17866" x="1803400" y="3794125"/>
          <p14:tracePt t="17872" x="1831975" y="3778250"/>
          <p14:tracePt t="17884" x="1860550" y="3771900"/>
          <p14:tracePt t="17901" x="1971675" y="3749675"/>
          <p14:tracePt t="17917" x="2066925" y="3765550"/>
          <p14:tracePt t="17951" x="2317750" y="3863975"/>
          <p14:tracePt t="17984" x="2428875" y="3959225"/>
          <p14:tracePt t="17988" x="2457450" y="3990975"/>
          <p14:tracePt t="18001" x="2498725" y="4029075"/>
          <p14:tracePt t="18018" x="2559050" y="4083050"/>
          <p14:tracePt t="18034" x="2632075" y="4156075"/>
          <p14:tracePt t="18051" x="2768600" y="4286250"/>
          <p14:tracePt t="18067" x="2876550" y="4371975"/>
          <p14:tracePt t="18084" x="2959100" y="4448175"/>
          <p14:tracePt t="18101" x="3051175" y="4533900"/>
          <p14:tracePt t="18118" x="3092450" y="4584700"/>
          <p14:tracePt t="18135" x="3121025" y="4629150"/>
          <p14:tracePt t="18151" x="3136900" y="4664075"/>
          <p14:tracePt t="18168" x="3155950" y="4695825"/>
          <p14:tracePt t="18184" x="3162300" y="4708525"/>
          <p14:tracePt t="18515" x="3197225" y="4721225"/>
          <p14:tracePt t="18522" x="3248025" y="4737100"/>
          <p14:tracePt t="18535" x="3340100" y="4797425"/>
          <p14:tracePt t="18550" x="3441700" y="4848225"/>
          <p14:tracePt t="18568" x="3543300" y="4905375"/>
          <p14:tracePt t="18584" x="3686175" y="5010150"/>
          <p14:tracePt t="18600" x="3768725" y="5064125"/>
          <p14:tracePt t="18634" x="3940175" y="5197475"/>
          <p14:tracePt t="18668" x="4019550" y="5257800"/>
          <p14:tracePt t="18685" x="4064000" y="5302250"/>
          <p14:tracePt t="18701" x="4083050" y="5318125"/>
          <p14:tracePt t="18717" x="4105275" y="5340350"/>
          <p14:tracePt t="18734" x="4137025" y="5362575"/>
          <p14:tracePt t="18750" x="4168775" y="5387975"/>
          <p14:tracePt t="18767" x="4206875" y="5413375"/>
          <p14:tracePt t="18784" x="4273550" y="5461000"/>
          <p14:tracePt t="18801" x="4321175" y="5480050"/>
          <p14:tracePt t="18818" x="4365625" y="5492750"/>
          <p14:tracePt t="18835" x="4403725" y="5518150"/>
          <p14:tracePt t="18851" x="4432300" y="5518150"/>
          <p14:tracePt t="18867" x="4441825" y="5518150"/>
          <p14:tracePt t="18884" x="4454525" y="5518150"/>
          <p14:tracePt t="18900" x="4470400" y="5518150"/>
          <p14:tracePt t="18917" x="4479925" y="5518150"/>
          <p14:tracePt t="18935" x="4495800" y="5505450"/>
          <p14:tracePt t="18951" x="4511675" y="5495925"/>
          <p14:tracePt t="18968" x="4537075" y="5483225"/>
          <p14:tracePt t="18985" x="4556125" y="5473700"/>
          <p14:tracePt t="19001" x="4565650" y="5457825"/>
          <p14:tracePt t="19017" x="4581525" y="5454650"/>
          <p14:tracePt t="19034" x="4591050" y="5438775"/>
          <p14:tracePt t="19050" x="4597400" y="5429250"/>
          <p14:tracePt t="19067" x="4600575" y="5407025"/>
          <p14:tracePt t="19084" x="4600575" y="5375275"/>
          <p14:tracePt t="19101" x="4600575" y="5365750"/>
          <p14:tracePt t="19117" x="4600575" y="5349875"/>
          <p14:tracePt t="19134" x="4600575" y="5343525"/>
          <p14:tracePt t="19228" x="4600575" y="5346700"/>
          <p14:tracePt t="19235" x="4600575" y="5349875"/>
          <p14:tracePt t="19250" x="4600575" y="5365750"/>
          <p14:tracePt t="19268" x="4591050" y="5381625"/>
          <p14:tracePt t="19284" x="4584700" y="5422900"/>
          <p14:tracePt t="19300" x="4578350" y="5445125"/>
          <p14:tracePt t="19317" x="4578350" y="5483225"/>
          <p14:tracePt t="19334" x="4578350" y="5521325"/>
          <p14:tracePt t="19350" x="4578350" y="5549900"/>
          <p14:tracePt t="19367" x="4578350" y="5572125"/>
          <p14:tracePt t="19385" x="4578350" y="5613400"/>
          <p14:tracePt t="19400" x="4578350" y="5622925"/>
          <p14:tracePt t="19418" x="4578350" y="5632450"/>
          <p14:tracePt t="19434" x="4578350" y="5654675"/>
          <p14:tracePt t="19450" x="4578350" y="5664200"/>
          <p14:tracePt t="19520" x="4578350" y="5661025"/>
          <p14:tracePt t="19528" x="4578350" y="5657850"/>
          <p14:tracePt t="19535" x="4578350" y="5651500"/>
          <p14:tracePt t="19551" x="4578350" y="5622925"/>
          <p14:tracePt t="19567" x="4578350" y="5600700"/>
          <p14:tracePt t="19583" x="4578350" y="5546725"/>
          <p14:tracePt t="19600" x="4578350" y="5502275"/>
          <p14:tracePt t="19617" x="4578350" y="5467350"/>
          <p14:tracePt t="19634" x="4581525" y="5387975"/>
          <p14:tracePt t="19651" x="4594225" y="5334000"/>
          <p14:tracePt t="19668" x="4600575" y="5273675"/>
          <p14:tracePt t="19685" x="4616450" y="5172075"/>
          <p14:tracePt t="19701" x="4616450" y="5137150"/>
          <p14:tracePt t="19717" x="4616450" y="5108575"/>
          <p14:tracePt t="19733" x="4616450" y="5073650"/>
          <p14:tracePt t="19750" x="4616450" y="5051425"/>
          <p14:tracePt t="19767" x="4616450" y="5029200"/>
          <p14:tracePt t="19784" x="4616450" y="4991100"/>
          <p14:tracePt t="19801" x="4616450" y="4968875"/>
          <p14:tracePt t="19818" x="4616450" y="4946650"/>
          <p14:tracePt t="19834" x="4616450" y="4911725"/>
          <p14:tracePt t="19850" x="4616450" y="4892675"/>
          <p14:tracePt t="19866" x="4616450" y="4870450"/>
          <p14:tracePt t="19883" x="4613275" y="4841875"/>
          <p14:tracePt t="19900" x="4613275" y="4826000"/>
          <p14:tracePt t="19917" x="4613275" y="4806950"/>
          <p14:tracePt t="19934" x="4613275" y="4765675"/>
          <p14:tracePt t="19951" x="4613275" y="4721225"/>
          <p14:tracePt t="19968" x="4613275" y="4699000"/>
          <p14:tracePt t="19984" x="4613275" y="4651375"/>
          <p14:tracePt t="20000" x="4613275" y="4629150"/>
          <p14:tracePt t="20017" x="4613275" y="4594225"/>
          <p14:tracePt t="20020" x="4613275" y="4581525"/>
          <p14:tracePt t="20033" x="4613275" y="4552950"/>
          <p14:tracePt t="20050" x="4613275" y="4543425"/>
          <p14:tracePt t="20068" x="4613275" y="4533900"/>
          <p14:tracePt t="20084" x="4613275" y="4518025"/>
          <p14:tracePt t="20101" x="4613275" y="4508500"/>
          <p14:tracePt t="20134" x="4606925" y="4505325"/>
          <p14:tracePt t="20150" x="4603750" y="4505325"/>
          <p14:tracePt t="20167" x="4597400" y="4505325"/>
          <p14:tracePt t="20184" x="4587875" y="4505325"/>
          <p14:tracePt t="20200" x="4578350" y="4505325"/>
          <p14:tracePt t="20218" x="4572000" y="4492625"/>
          <p14:tracePt t="20234" x="4559300" y="4489450"/>
          <p14:tracePt t="20251" x="4549775" y="4483100"/>
          <p14:tracePt t="20267" x="4540250" y="4483100"/>
          <p14:tracePt t="20284" x="4518025" y="4479925"/>
          <p14:tracePt t="20300" x="4508500" y="4479925"/>
          <p14:tracePt t="20317" x="4498975" y="4479925"/>
          <p14:tracePt t="20333" x="4479925" y="4479925"/>
          <p14:tracePt t="20351" x="4470400" y="4479925"/>
          <p14:tracePt t="20368" x="4460875" y="4479925"/>
          <p14:tracePt t="20384" x="4445000" y="4479925"/>
          <p14:tracePt t="20401" x="4435475" y="4479925"/>
          <p14:tracePt t="20418" x="4425950" y="4479925"/>
          <p14:tracePt t="20626" x="4425950" y="4486275"/>
          <p14:tracePt t="20634" x="4425950" y="4489450"/>
          <p14:tracePt t="20655" x="4425950" y="4495800"/>
          <p14:tracePt t="20684" x="4425950" y="4502150"/>
          <p14:tracePt t="20690" x="4425950" y="4505325"/>
          <p14:tracePt t="20704" x="4432300" y="4511675"/>
          <p14:tracePt t="20718" x="4438650" y="4527550"/>
          <p14:tracePt t="20734" x="4448175" y="4533900"/>
          <p14:tracePt t="20750" x="4454525" y="4537075"/>
          <p14:tracePt t="20784" x="4457700" y="4537075"/>
          <p14:tracePt t="20801" x="4464050" y="4537075"/>
          <p14:tracePt t="20818" x="4476750" y="4546600"/>
          <p14:tracePt t="20834" x="4492625" y="4552950"/>
          <p14:tracePt t="20851" x="4502150" y="4556125"/>
          <p14:tracePt t="20867" x="4543425" y="4581525"/>
          <p14:tracePt t="20884" x="4552950" y="4584700"/>
          <p14:tracePt t="20901" x="4565650" y="4584700"/>
          <p14:tracePt t="20917" x="4575175" y="4584700"/>
          <p14:tracePt t="20984" x="4575175" y="4591050"/>
          <p14:tracePt t="20991" x="4578350" y="4594225"/>
          <p14:tracePt t="21033" x="4584700" y="4594225"/>
          <p14:tracePt t="21369" x="4584700" y="4587875"/>
          <p14:tracePt t="21405" x="4584700" y="4584700"/>
          <p14:tracePt t="21426" x="4584700" y="4572000"/>
          <p14:tracePt t="21432" x="4581525" y="4572000"/>
          <p14:tracePt t="21440" x="4578350" y="4572000"/>
          <p14:tracePt t="21450" x="4572000" y="4568825"/>
          <p14:tracePt t="21483" x="4546600" y="4559300"/>
          <p14:tracePt t="21516" x="4537075" y="4549775"/>
          <p14:tracePt t="21562" x="4533900" y="4549775"/>
          <p14:tracePt t="21568" x="4527550" y="4549775"/>
          <p14:tracePt t="21584" x="4524375" y="4549775"/>
          <p14:tracePt t="21600" x="4511675" y="4549775"/>
          <p14:tracePt t="21616" x="4508500" y="4549775"/>
          <p14:tracePt t="21732" x="4502150" y="4549775"/>
          <p14:tracePt t="21774" x="4498975" y="4549775"/>
          <p14:tracePt t="21811" x="4489450" y="4549775"/>
          <p14:tracePt t="21832" x="4483100" y="4549775"/>
          <p14:tracePt t="21839" x="4476750" y="4549775"/>
          <p14:tracePt t="21850" x="4473575" y="4556125"/>
          <p14:tracePt t="21867" x="4457700" y="4568825"/>
          <p14:tracePt t="21884" x="4454525" y="4584700"/>
          <p14:tracePt t="21900" x="4454525" y="4594225"/>
          <p14:tracePt t="21917" x="4448175" y="4603750"/>
          <p14:tracePt t="22316" x="4451350" y="4603750"/>
          <p14:tracePt t="22323" x="4454525" y="4603750"/>
          <p14:tracePt t="22333" x="4460875" y="4603750"/>
          <p14:tracePt t="22367" x="4486275" y="4603750"/>
          <p14:tracePt t="22401" x="4498975" y="4603750"/>
          <p14:tracePt t="22417" x="4508500" y="4603750"/>
          <p14:tracePt t="22434" x="4521200" y="4603750"/>
          <p14:tracePt t="22450" x="4530725" y="4603750"/>
          <p14:tracePt t="22466" x="4549775" y="4603750"/>
          <p14:tracePt t="22483" x="4559300" y="4603750"/>
          <p14:tracePt t="22500" x="4568825" y="4603750"/>
          <p14:tracePt t="22744" x="4568825" y="4597400"/>
          <p14:tracePt t="22759" x="4568825" y="4594225"/>
          <p14:tracePt t="22780" x="4568825" y="4587875"/>
          <p14:tracePt t="22787" x="4568825" y="4584700"/>
          <p14:tracePt t="22800" x="4568825" y="4572000"/>
          <p14:tracePt t="22817" x="4562475" y="4562475"/>
          <p14:tracePt t="22833" x="4562475" y="4559300"/>
          <p14:tracePt t="22850" x="4556125" y="4549775"/>
          <p14:tracePt t="22867" x="4552950" y="4543425"/>
          <p14:tracePt t="22883" x="4546600" y="4543425"/>
          <p14:tracePt t="22900" x="4533900" y="4540250"/>
          <p14:tracePt t="22917" x="4524375" y="4540250"/>
          <p14:tracePt t="22934" x="4511675" y="4533900"/>
          <p14:tracePt t="22951" x="4498975" y="4533900"/>
          <p14:tracePt t="22967" x="4489450" y="4533900"/>
          <p14:tracePt t="22983" x="4483100" y="4533900"/>
          <p14:tracePt t="23000" x="4476750" y="4533900"/>
          <p14:tracePt t="23017" x="4467225" y="4533900"/>
          <p14:tracePt t="23033" x="4457700" y="4533900"/>
          <p14:tracePt t="23050" x="4445000" y="4533900"/>
          <p14:tracePt t="23067" x="4429125" y="4537075"/>
          <p14:tracePt t="23084" x="4419600" y="4540250"/>
          <p14:tracePt t="23101" x="4413250" y="4549775"/>
          <p14:tracePt t="23117" x="4413250" y="4559300"/>
          <p14:tracePt t="23134" x="4413250" y="4568825"/>
          <p14:tracePt t="23150" x="4413250" y="4591050"/>
          <p14:tracePt t="23167" x="4413250" y="4600575"/>
          <p14:tracePt t="23183" x="4413250" y="4610100"/>
          <p14:tracePt t="23201" x="4413250" y="4629150"/>
          <p14:tracePt t="23217" x="4413250" y="4638675"/>
          <p14:tracePt t="23234" x="4413250" y="4648200"/>
          <p14:tracePt t="23251" x="4413250" y="4664075"/>
          <p14:tracePt t="23267" x="4413250" y="4670425"/>
          <p14:tracePt t="23283" x="4416425" y="4679950"/>
          <p14:tracePt t="23300" x="4425950" y="4683125"/>
          <p14:tracePt t="23316" x="4432300" y="4683125"/>
          <p14:tracePt t="23358" x="4441825" y="4683125"/>
          <p14:tracePt t="23367" x="4445000" y="4683125"/>
          <p14:tracePt t="23384" x="4451350" y="4683125"/>
          <p14:tracePt t="23401" x="4460875" y="4683125"/>
          <p14:tracePt t="23417" x="4467225" y="4683125"/>
          <p14:tracePt t="25056" x="4460875" y="4578350"/>
          <p14:tracePt t="25064" x="4460875" y="4438650"/>
          <p14:tracePt t="25071" x="4448175" y="4200525"/>
          <p14:tracePt t="25089" x="4425950" y="3835400"/>
          <p14:tracePt t="25100" x="4371975" y="3349625"/>
          <p14:tracePt t="25122" x="4197350" y="2679700"/>
          <p14:tracePt t="25141" x="4054475" y="2187575"/>
          <p14:tracePt t="25167" x="3965575" y="1828800"/>
          <p14:tracePt t="25201" x="3863975" y="1419225"/>
          <p14:tracePt t="25218" x="3832225" y="1308100"/>
          <p14:tracePt t="25235" x="3740150" y="1082675"/>
          <p14:tracePt t="25250" x="3660775" y="955675"/>
          <p14:tracePt t="25266" x="3559175" y="806450"/>
          <p14:tracePt t="25283" x="3378200" y="574675"/>
          <p14:tracePt t="25300" x="3311525" y="479425"/>
          <p14:tracePt t="25318" x="3273425" y="412750"/>
          <p14:tracePt t="25335" x="3238500" y="330200"/>
          <p14:tracePt t="25350" x="3225800" y="266700"/>
          <p14:tracePt t="25366" x="3209925" y="190500"/>
          <p14:tracePt t="25384" x="3181350" y="98425"/>
          <p14:tracePt t="25400" x="3152775" y="31750"/>
          <p14:tracePt t="25416" x="3124200" y="0"/>
          <p14:tracePt t="25433" x="3076575" y="0"/>
          <p14:tracePt t="25450" x="3067050" y="0"/>
          <p14:tracePt t="25498" x="3060700" y="0"/>
          <p14:tracePt t="25505" x="3057525" y="0"/>
          <p14:tracePt t="25516" x="3044825" y="0"/>
          <p14:tracePt t="25533" x="3032125" y="3175"/>
          <p14:tracePt t="25550" x="3013075" y="19050"/>
          <p14:tracePt t="25566" x="2984500" y="38100"/>
          <p14:tracePt t="25569" x="2962275" y="50800"/>
          <p14:tracePt t="25584" x="2917825" y="85725"/>
          <p14:tracePt t="25600" x="2870200" y="111125"/>
          <p14:tracePt t="25616" x="2813050" y="149225"/>
          <p14:tracePt t="25634" x="2695575" y="193675"/>
          <p14:tracePt t="25650" x="2603500" y="250825"/>
          <p14:tracePt t="25667" x="2505075" y="285750"/>
          <p14:tracePt t="25683" x="2416175" y="336550"/>
          <p14:tracePt t="25699" x="2387600" y="349250"/>
          <p14:tracePt t="25716" x="2368550" y="358775"/>
          <p14:tracePt t="25733" x="2355850" y="377825"/>
          <p14:tracePt t="25750" x="2327275" y="390525"/>
          <p14:tracePt t="25766" x="2301875" y="403225"/>
          <p14:tracePt t="25784" x="2260600" y="419100"/>
          <p14:tracePt t="25800" x="2212975" y="454025"/>
          <p14:tracePt t="25816" x="2181225" y="479425"/>
          <p14:tracePt t="25833" x="2136775" y="523875"/>
          <p14:tracePt t="25849" x="2111375" y="546100"/>
          <p14:tracePt t="25866" x="2079625" y="587375"/>
          <p14:tracePt t="25884" x="2041525" y="650875"/>
          <p14:tracePt t="25900" x="2022475" y="676275"/>
          <p14:tracePt t="25917" x="2009775" y="708025"/>
          <p14:tracePt t="25933" x="1990725" y="755650"/>
          <p14:tracePt t="25950" x="1990725" y="777875"/>
          <p14:tracePt t="25966" x="1990725" y="800100"/>
          <p14:tracePt t="25983" x="1993900" y="863600"/>
          <p14:tracePt t="25999" x="2009775" y="923925"/>
          <p14:tracePt t="26017" x="2016125" y="987425"/>
          <p14:tracePt t="26034" x="2016125" y="1057275"/>
          <p14:tracePt t="26050" x="2016125" y="1101725"/>
          <p14:tracePt t="26067" x="2016125" y="1146175"/>
          <p14:tracePt t="26070" x="2016125" y="1171575"/>
          <p14:tracePt t="26083" x="2016125" y="1231900"/>
          <p14:tracePt t="26100" x="2016125" y="1292225"/>
          <p14:tracePt t="26116" x="2016125" y="1352550"/>
          <p14:tracePt t="26133" x="2016125" y="1412875"/>
          <p14:tracePt t="26150" x="2016125" y="1450975"/>
          <p14:tracePt t="26167" x="2016125" y="1495425"/>
          <p14:tracePt t="26184" x="2022475" y="1574800"/>
          <p14:tracePt t="26200" x="2022475" y="1631950"/>
          <p14:tracePt t="26217" x="2022475" y="1676400"/>
          <p14:tracePt t="26233" x="2022475" y="1733550"/>
          <p14:tracePt t="26250" x="2035175" y="1755775"/>
          <p14:tracePt t="26266" x="2047875" y="1778000"/>
          <p14:tracePt t="26283" x="2070100" y="1812925"/>
          <p14:tracePt t="26300" x="2108200" y="1825625"/>
          <p14:tracePt t="26316" x="2146300" y="1844675"/>
          <p14:tracePt t="26333" x="2235200" y="1860550"/>
          <p14:tracePt t="26350" x="2295525" y="1860550"/>
          <p14:tracePt t="26366" x="2374900" y="1860550"/>
          <p14:tracePt t="26383" x="2492375" y="1860550"/>
          <p14:tracePt t="26399" x="2555875" y="1860550"/>
          <p14:tracePt t="26417" x="2613025" y="1860550"/>
          <p14:tracePt t="26433" x="2692400" y="1860550"/>
          <p14:tracePt t="26449" x="2743200" y="1860550"/>
          <p14:tracePt t="26466" x="2787650" y="1860550"/>
          <p14:tracePt t="26483" x="2857500" y="1860550"/>
          <p14:tracePt t="26499" x="2901950" y="1860550"/>
          <p14:tracePt t="26516" x="2946400" y="1851025"/>
          <p14:tracePt t="26533" x="3044825" y="1828800"/>
          <p14:tracePt t="26549" x="3089275" y="1816100"/>
          <p14:tracePt t="26567" x="3152775" y="1790700"/>
          <p14:tracePt t="26583" x="3200400" y="1755775"/>
          <p14:tracePt t="26600" x="3248025" y="1720850"/>
          <p14:tracePt t="26616" x="3289300" y="1673225"/>
          <p14:tracePt t="26633" x="3368675" y="1606550"/>
          <p14:tracePt t="26650" x="3425825" y="1565275"/>
          <p14:tracePt t="26666" x="3476625" y="1514475"/>
          <p14:tracePt t="26683" x="3552825" y="1422400"/>
          <p14:tracePt t="26700" x="3609975" y="1330325"/>
          <p14:tracePt t="26716" x="3641725" y="1254125"/>
          <p14:tracePt t="26733" x="3670300" y="1149350"/>
          <p14:tracePt t="26750" x="3692525" y="1095375"/>
          <p14:tracePt t="26767" x="3711575" y="1012825"/>
          <p14:tracePt t="26783" x="3711575" y="977900"/>
          <p14:tracePt t="26800" x="3711575" y="933450"/>
          <p14:tracePt t="26816" x="3702050" y="889000"/>
          <p14:tracePt t="26833" x="3670300" y="835025"/>
          <p14:tracePt t="26850" x="3644900" y="812800"/>
          <p14:tracePt t="26868" x="3600450" y="768350"/>
          <p14:tracePt t="26883" x="3590925" y="758825"/>
          <p14:tracePt t="26900" x="3581400" y="749300"/>
          <p14:tracePt t="26916" x="3562350" y="733425"/>
          <p14:tracePt t="26933" x="3536950" y="708025"/>
          <p14:tracePt t="26949" x="3511550" y="698500"/>
          <p14:tracePt t="26966" x="3482975" y="673100"/>
          <p14:tracePt t="26984" x="3467100" y="650875"/>
          <p14:tracePt t="27000" x="3457575" y="641350"/>
          <p14:tracePt t="27017" x="3435350" y="625475"/>
          <p14:tracePt t="27033" x="3425825" y="622300"/>
          <p14:tracePt t="27049" x="3409950" y="603250"/>
          <p14:tracePt t="27066" x="3378200" y="590550"/>
          <p14:tracePt t="27083" x="3314700" y="571500"/>
          <p14:tracePt t="27099" x="3276600" y="571500"/>
          <p14:tracePt t="27117" x="3228975" y="571500"/>
          <p14:tracePt t="27133" x="3200400" y="571500"/>
          <p14:tracePt t="27150" x="3178175" y="571500"/>
          <p14:tracePt t="27167" x="3140075" y="571500"/>
          <p14:tracePt t="27183" x="3108325" y="571500"/>
          <p14:tracePt t="27199" x="3057525" y="571500"/>
          <p14:tracePt t="27216" x="2987675" y="571500"/>
          <p14:tracePt t="27233" x="2943225" y="571500"/>
          <p14:tracePt t="27249" x="2921000" y="574675"/>
          <p14:tracePt t="27267" x="2879725" y="593725"/>
          <p14:tracePt t="27283" x="2854325" y="606425"/>
          <p14:tracePt t="27300" x="2832100" y="615950"/>
          <p14:tracePt t="27316" x="2797175" y="635000"/>
          <p14:tracePt t="27333" x="2759075" y="641350"/>
          <p14:tracePt t="27349" x="2714625" y="654050"/>
          <p14:tracePt t="27366" x="2647950" y="679450"/>
          <p14:tracePt t="27383" x="2625725" y="692150"/>
          <p14:tracePt t="27400" x="2600325" y="704850"/>
          <p14:tracePt t="27417" x="2559050" y="720725"/>
          <p14:tracePt t="27433" x="2527300" y="739775"/>
          <p14:tracePt t="27450" x="2505075" y="752475"/>
          <p14:tracePt t="27466" x="2441575" y="771525"/>
          <p14:tracePt t="27482" x="2397125" y="784225"/>
          <p14:tracePt t="27500" x="2365375" y="803275"/>
          <p14:tracePt t="27516" x="2324100" y="819150"/>
          <p14:tracePt t="27532" x="2298700" y="831850"/>
          <p14:tracePt t="27550" x="2270125" y="844550"/>
          <p14:tracePt t="27567" x="2254250" y="863600"/>
          <p14:tracePt t="27583" x="2244725" y="879475"/>
          <p14:tracePt t="27600" x="2225675" y="901700"/>
          <p14:tracePt t="27617" x="2206625" y="946150"/>
          <p14:tracePt t="27633" x="2197100" y="974725"/>
          <p14:tracePt t="27650" x="2184400" y="1000125"/>
          <p14:tracePt t="27667" x="2159000" y="1035050"/>
          <p14:tracePt t="27683" x="2149475" y="1050925"/>
          <p14:tracePt t="27700" x="2149475" y="1066800"/>
          <p14:tracePt t="27716" x="2149475" y="1101725"/>
          <p14:tracePt t="27733" x="2149475" y="1114425"/>
          <p14:tracePt t="27749" x="2149475" y="1130300"/>
          <p14:tracePt t="27766" x="2149475" y="1162050"/>
          <p14:tracePt t="27782" x="2149475" y="1177925"/>
          <p14:tracePt t="27800" x="2149475" y="1200150"/>
          <p14:tracePt t="27816" x="2149475" y="1235075"/>
          <p14:tracePt t="27832" x="2149475" y="1254125"/>
          <p14:tracePt t="27849" x="2149475" y="1263650"/>
          <p14:tracePt t="27866" x="2149475" y="1279525"/>
          <p14:tracePt t="27882" x="2149475" y="1289050"/>
          <p14:tracePt t="27900" x="2149475" y="1304925"/>
          <p14:tracePt t="27916" x="2152650" y="1317625"/>
          <p14:tracePt t="27933" x="2155825" y="1333500"/>
          <p14:tracePt t="27950" x="2174875" y="1362075"/>
          <p14:tracePt t="27967" x="2187575" y="1397000"/>
          <p14:tracePt t="27983" x="2197100" y="1428750"/>
          <p14:tracePt t="27999" x="2197100" y="1450975"/>
          <p14:tracePt t="28016" x="2203450" y="1485900"/>
          <p14:tracePt t="28033" x="2209800" y="1498600"/>
          <p14:tracePt t="28050" x="2222500" y="1530350"/>
          <p14:tracePt t="28067" x="2244725" y="1558925"/>
          <p14:tracePt t="28083" x="2270125" y="1590675"/>
          <p14:tracePt t="28100" x="2314575" y="1619250"/>
          <p14:tracePt t="28117" x="2381250" y="1663700"/>
          <p14:tracePt t="28133" x="2413000" y="1682750"/>
          <p14:tracePt t="28150" x="2438400" y="1695450"/>
          <p14:tracePt t="28166" x="2451100" y="1714500"/>
          <p14:tracePt t="28182" x="2463800" y="1720850"/>
          <p14:tracePt t="28217" x="2476500" y="1730375"/>
          <p14:tracePt t="28233" x="2486025" y="1730375"/>
          <p14:tracePt t="28251" x="2498725" y="1730375"/>
          <p14:tracePt t="28266" x="2511425" y="1733550"/>
          <p14:tracePt t="28283" x="2527300" y="1733550"/>
          <p14:tracePt t="28299" x="2536825" y="1733550"/>
          <p14:tracePt t="28316" x="2552700" y="1733550"/>
          <p14:tracePt t="28332" x="2562225" y="1733550"/>
          <p14:tracePt t="28351" x="2587625" y="1733550"/>
          <p14:tracePt t="28366" x="2625725" y="1727200"/>
          <p14:tracePt t="28383" x="2670175" y="1711325"/>
          <p14:tracePt t="28401" x="2736850" y="1685925"/>
          <p14:tracePt t="28416" x="2781300" y="1673225"/>
          <p14:tracePt t="28433" x="2809875" y="1673225"/>
          <p14:tracePt t="28449" x="2838450" y="1673225"/>
          <p14:tracePt t="28465" x="2873375" y="1666875"/>
          <p14:tracePt t="28482" x="2901950" y="1654175"/>
          <p14:tracePt t="28499" x="2955925" y="1641475"/>
          <p14:tracePt t="28516" x="3051175" y="1606550"/>
          <p14:tracePt t="28533" x="3127375" y="1574800"/>
          <p14:tracePt t="28551" x="3279775" y="1501775"/>
          <p14:tracePt t="28567" x="3349625" y="1454150"/>
          <p14:tracePt t="28583" x="3390900" y="1422400"/>
          <p14:tracePt t="28599" x="3425825" y="1371600"/>
          <p14:tracePt t="28616" x="3463925" y="1298575"/>
          <p14:tracePt t="28633" x="3489325" y="1200150"/>
          <p14:tracePt t="28637" x="3498850" y="1139825"/>
          <p14:tracePt t="28651" x="3514725" y="1044575"/>
          <p14:tracePt t="28667" x="3527425" y="981075"/>
          <p14:tracePt t="28683" x="3543300" y="917575"/>
          <p14:tracePt t="28700" x="3571875" y="793750"/>
          <p14:tracePt t="28717" x="3587750" y="708025"/>
          <p14:tracePt t="28733" x="3587750" y="647700"/>
          <p14:tracePt t="28749" x="3587750" y="603250"/>
          <p14:tracePt t="28766" x="3584575" y="555625"/>
          <p14:tracePt t="28783" x="3571875" y="517525"/>
          <p14:tracePt t="28801" x="3549650" y="482600"/>
          <p14:tracePt t="28817" x="3524250" y="450850"/>
          <p14:tracePt t="28833" x="3476625" y="425450"/>
          <p14:tracePt t="28851" x="3371850" y="371475"/>
          <p14:tracePt t="28867" x="3305175" y="349250"/>
          <p14:tracePt t="28883" x="3251200" y="349250"/>
          <p14:tracePt t="28899" x="3190875" y="349250"/>
          <p14:tracePt t="28915" x="3146425" y="352425"/>
          <p14:tracePt t="28933" x="3098800" y="365125"/>
          <p14:tracePt t="28950" x="3006725" y="400050"/>
          <p14:tracePt t="28967" x="2952750" y="422275"/>
          <p14:tracePt t="28984" x="2854325" y="454025"/>
          <p14:tracePt t="29000" x="2701925" y="514350"/>
          <p14:tracePt t="29016" x="2603500" y="546100"/>
          <p14:tracePt t="29033" x="2549525" y="574675"/>
          <p14:tracePt t="29050" x="2463800" y="615950"/>
          <p14:tracePt t="29065" x="2425700" y="650875"/>
          <p14:tracePt t="29083" x="2359025" y="679450"/>
          <p14:tracePt t="29100" x="2260600" y="746125"/>
          <p14:tracePt t="29117" x="2200275" y="784225"/>
          <p14:tracePt t="29134" x="2143125" y="819150"/>
          <p14:tracePt t="29137" x="2124075" y="831850"/>
          <p14:tracePt t="29150" x="2082800" y="873125"/>
          <p14:tracePt t="29167" x="2054225" y="920750"/>
          <p14:tracePt t="29183" x="2022475" y="952500"/>
          <p14:tracePt t="29200" x="2006600" y="993775"/>
          <p14:tracePt t="29215" x="1993900" y="1019175"/>
          <p14:tracePt t="29233" x="1974850" y="1047750"/>
          <p14:tracePt t="29250" x="1968500" y="1082675"/>
          <p14:tracePt t="29266" x="1968500" y="1104900"/>
          <p14:tracePt t="29283" x="1968500" y="1114425"/>
          <p14:tracePt t="29300" x="1968500" y="1130300"/>
          <p14:tracePt t="29316" x="1968500" y="1143000"/>
          <p14:tracePt t="29333" x="1968500" y="1165225"/>
          <p14:tracePt t="29349" x="1971675" y="1187450"/>
          <p14:tracePt t="29366" x="1987550" y="1206500"/>
          <p14:tracePt t="29382" x="1997075" y="1231900"/>
          <p14:tracePt t="29400" x="2003425" y="1270000"/>
          <p14:tracePt t="29417" x="2016125" y="1295400"/>
          <p14:tracePt t="29434" x="2028825" y="1323975"/>
          <p14:tracePt t="29450" x="2051050" y="1362075"/>
          <p14:tracePt t="29466" x="2063750" y="1390650"/>
          <p14:tracePt t="29482" x="2082800" y="1416050"/>
          <p14:tracePt t="29499" x="2127250" y="1454150"/>
          <p14:tracePt t="29515" x="2143125" y="1463675"/>
          <p14:tracePt t="29533" x="2159000" y="1473200"/>
          <p14:tracePt t="29549" x="2174875" y="1495425"/>
          <p14:tracePt t="29566" x="2187575" y="1504950"/>
          <p14:tracePt t="29583" x="2219325" y="1517650"/>
          <p14:tracePt t="29600" x="2254250" y="1533525"/>
          <p14:tracePt t="29616" x="2286000" y="1552575"/>
          <p14:tracePt t="29633" x="2308225" y="1558925"/>
          <p14:tracePt t="29649" x="2327275" y="1558925"/>
          <p14:tracePt t="29665" x="2336800" y="1558925"/>
          <p14:tracePt t="29699" x="2336800" y="1565275"/>
          <p14:tracePt t="29729" x="2343150" y="1565275"/>
          <p14:tracePt t="29735" x="2349500" y="1565275"/>
          <p14:tracePt t="29750" x="2352675" y="1565275"/>
          <p14:tracePt t="31512" x="2400300" y="1552575"/>
          <p14:tracePt t="31519" x="2470150" y="1546225"/>
          <p14:tracePt t="31533" x="2609850" y="1527175"/>
          <p14:tracePt t="31549" x="2727325" y="1511300"/>
          <p14:tracePt t="31566" x="2901950" y="1473200"/>
          <p14:tracePt t="31583" x="3181350" y="1438275"/>
          <p14:tracePt t="31600" x="3419475" y="1406525"/>
          <p14:tracePt t="31633" x="4089400" y="1355725"/>
          <p14:tracePt t="31667" x="4464050" y="1355725"/>
          <p14:tracePt t="31683" x="4606925" y="1377950"/>
          <p14:tracePt t="31699" x="4664075" y="1397000"/>
          <p14:tracePt t="31716" x="4699000" y="1409700"/>
          <p14:tracePt t="31733" x="4743450" y="1435100"/>
          <p14:tracePt t="31750" x="4768850" y="1466850"/>
          <p14:tracePt t="31766" x="4800600" y="1492250"/>
          <p14:tracePt t="31782" x="4841875" y="1530350"/>
          <p14:tracePt t="31799" x="4870450" y="1574800"/>
          <p14:tracePt t="31816" x="4895850" y="1612900"/>
          <p14:tracePt t="31832" x="4949825" y="1682750"/>
          <p14:tracePt t="31850" x="4981575" y="1720850"/>
          <p14:tracePt t="31866" x="5013325" y="1752600"/>
          <p14:tracePt t="31883" x="5124450" y="1831975"/>
          <p14:tracePt t="31900" x="5229225" y="1901825"/>
          <p14:tracePt t="31916" x="5365750" y="1971675"/>
          <p14:tracePt t="31932" x="5626100" y="2085975"/>
          <p14:tracePt t="31950" x="5816600" y="2159000"/>
          <p14:tracePt t="31966" x="6000750" y="2206625"/>
          <p14:tracePt t="31982" x="6292850" y="2263775"/>
          <p14:tracePt t="32000" x="6432550" y="2279650"/>
          <p14:tracePt t="32016" x="6569075" y="2279650"/>
          <p14:tracePt t="32033" x="6740525" y="2279650"/>
          <p14:tracePt t="32049" x="6826250" y="2270125"/>
          <p14:tracePt t="32066" x="6902450" y="2247900"/>
          <p14:tracePt t="32082" x="7013575" y="2174875"/>
          <p14:tracePt t="32099" x="7073900" y="2124075"/>
          <p14:tracePt t="32116" x="7118350" y="2063750"/>
          <p14:tracePt t="32133" x="7169150" y="1978025"/>
          <p14:tracePt t="32149" x="7181850" y="1914525"/>
          <p14:tracePt t="32166" x="7188200" y="1841500"/>
          <p14:tracePt t="32183" x="7165975" y="1758950"/>
          <p14:tracePt t="32203" x="7121525" y="1714500"/>
          <p14:tracePt t="32568" x="7115175" y="1679575"/>
          <p14:tracePt t="32575" x="7115175" y="1641475"/>
          <p14:tracePt t="32583" x="7115175" y="1616075"/>
          <p14:tracePt t="32600" x="7115175" y="1555750"/>
          <p14:tracePt t="32616" x="7115175" y="1514475"/>
          <p14:tracePt t="32632" x="7124700" y="1450975"/>
          <p14:tracePt t="32649" x="7131050" y="1406525"/>
          <p14:tracePt t="32683" x="7131050" y="1292225"/>
          <p14:tracePt t="32716" x="7131050" y="1241425"/>
          <p14:tracePt t="32720" x="7127875" y="1235075"/>
          <p14:tracePt t="32733" x="7118350" y="1225550"/>
          <p14:tracePt t="32749" x="7112000" y="1203325"/>
          <p14:tracePt t="32765" x="7108825" y="1193800"/>
          <p14:tracePt t="32782" x="7099300" y="1174750"/>
          <p14:tracePt t="32799" x="7086600" y="1143000"/>
          <p14:tracePt t="32815" x="7073900" y="1120775"/>
          <p14:tracePt t="32833" x="7054850" y="1079500"/>
          <p14:tracePt t="32850" x="7045325" y="1054100"/>
          <p14:tracePt t="32867" x="7032625" y="1022350"/>
          <p14:tracePt t="32883" x="7023100" y="1006475"/>
          <p14:tracePt t="32899" x="7007225" y="993775"/>
          <p14:tracePt t="32915" x="6997700" y="974725"/>
          <p14:tracePt t="32932" x="6969125" y="946150"/>
          <p14:tracePt t="32949" x="6937375" y="933450"/>
          <p14:tracePt t="32967" x="6902450" y="901700"/>
          <p14:tracePt t="32983" x="6870700" y="892175"/>
          <p14:tracePt t="32999" x="6861175" y="882650"/>
          <p14:tracePt t="33017" x="6826250" y="847725"/>
          <p14:tracePt t="33033" x="6810375" y="831850"/>
          <p14:tracePt t="33049" x="6784975" y="800100"/>
          <p14:tracePt t="33067" x="6727825" y="762000"/>
          <p14:tracePt t="33083" x="6670675" y="711200"/>
          <p14:tracePt t="33099" x="6613525" y="682625"/>
          <p14:tracePt t="33117" x="6546850" y="635000"/>
          <p14:tracePt t="33133" x="6521450" y="625475"/>
          <p14:tracePt t="33149" x="6492875" y="612775"/>
          <p14:tracePt t="33166" x="6464300" y="612775"/>
          <p14:tracePt t="33183" x="6435725" y="612775"/>
          <p14:tracePt t="33199" x="6413500" y="600075"/>
          <p14:tracePt t="33202" x="6394450" y="600075"/>
          <p14:tracePt t="33216" x="6334125" y="600075"/>
          <p14:tracePt t="33232" x="6273800" y="600075"/>
          <p14:tracePt t="33249" x="6232525" y="600075"/>
          <p14:tracePt t="33266" x="6188075" y="615950"/>
          <p14:tracePt t="33282" x="6172200" y="619125"/>
          <p14:tracePt t="33299" x="6156325" y="631825"/>
          <p14:tracePt t="33316" x="6130925" y="647700"/>
          <p14:tracePt t="33332" x="6115050" y="663575"/>
          <p14:tracePt t="33349" x="6089650" y="685800"/>
          <p14:tracePt t="33366" x="6032500" y="733425"/>
          <p14:tracePt t="33382" x="6003925" y="742950"/>
          <p14:tracePt t="33399" x="5978525" y="755650"/>
          <p14:tracePt t="33416" x="5959475" y="771525"/>
          <p14:tracePt t="33432" x="5946775" y="787400"/>
          <p14:tracePt t="33449" x="5937250" y="796925"/>
          <p14:tracePt t="33466" x="5937250" y="812800"/>
          <p14:tracePt t="33482" x="5937250" y="822325"/>
          <p14:tracePt t="33498" x="5937250" y="838200"/>
          <p14:tracePt t="33515" x="5937250" y="869950"/>
          <p14:tracePt t="33532" x="5937250" y="904875"/>
          <p14:tracePt t="33549" x="5937250" y="949325"/>
          <p14:tracePt t="33566" x="5937250" y="990600"/>
          <p14:tracePt t="33583" x="5937250" y="1019175"/>
          <p14:tracePt t="33599" x="5937250" y="1041400"/>
          <p14:tracePt t="33615" x="5937250" y="1082675"/>
          <p14:tracePt t="33632" x="5937250" y="1104900"/>
          <p14:tracePt t="33649" x="5937250" y="1123950"/>
          <p14:tracePt t="33666" x="5937250" y="1139825"/>
          <p14:tracePt t="33682" x="5940425" y="1149350"/>
          <p14:tracePt t="33699" x="5956300" y="1158875"/>
          <p14:tracePt t="33716" x="5997575" y="1184275"/>
          <p14:tracePt t="33732" x="6035675" y="1196975"/>
          <p14:tracePt t="33749" x="6057900" y="1203325"/>
          <p14:tracePt t="33765" x="6099175" y="1203325"/>
          <p14:tracePt t="33782" x="6121400" y="1203325"/>
          <p14:tracePt t="33800" x="6156325" y="1203325"/>
          <p14:tracePt t="33816" x="6219825" y="1216025"/>
          <p14:tracePt t="33832" x="6273800" y="1228725"/>
          <p14:tracePt t="33849" x="6311900" y="1247775"/>
          <p14:tracePt t="33865" x="6375400" y="1260475"/>
          <p14:tracePt t="33882" x="6403975" y="1266825"/>
          <p14:tracePt t="33898" x="6435725" y="1279525"/>
          <p14:tracePt t="33915" x="6486525" y="1298575"/>
          <p14:tracePt t="33932" x="6524625" y="1317625"/>
          <p14:tracePt t="33949" x="6562725" y="1327150"/>
          <p14:tracePt t="33966" x="6626225" y="1362075"/>
          <p14:tracePt t="33983" x="6670675" y="1387475"/>
          <p14:tracePt t="33999" x="6708775" y="1406525"/>
          <p14:tracePt t="34016" x="6769100" y="1438275"/>
          <p14:tracePt t="34032" x="6800850" y="1457325"/>
          <p14:tracePt t="34049" x="6823075" y="1476375"/>
          <p14:tracePt t="34065" x="6845300" y="1508125"/>
          <p14:tracePt t="34082" x="6870700" y="1533525"/>
          <p14:tracePt t="34100" x="6896100" y="1565275"/>
          <p14:tracePt t="34116" x="6946900" y="1603375"/>
          <p14:tracePt t="34132" x="6978650" y="1628775"/>
          <p14:tracePt t="34149" x="6988175" y="1638300"/>
          <p14:tracePt t="34165" x="6997700" y="1654175"/>
          <p14:tracePt t="34408" x="6997700" y="1644650"/>
          <p14:tracePt t="34416" x="6991350" y="1635125"/>
          <p14:tracePt t="34432" x="6972300" y="1603375"/>
          <p14:tracePt t="34449" x="6959600" y="1577975"/>
          <p14:tracePt t="34465" x="6943725" y="1558925"/>
          <p14:tracePt t="34482" x="6934200" y="1549400"/>
          <p14:tracePt t="34499" x="6918325" y="1539875"/>
          <p14:tracePt t="34516" x="6905625" y="1524000"/>
          <p14:tracePt t="34532" x="6886575" y="1508125"/>
          <p14:tracePt t="34549" x="6858000" y="1495425"/>
          <p14:tracePt t="34566" x="6819900" y="1463675"/>
          <p14:tracePt t="34582" x="6781800" y="1425575"/>
          <p14:tracePt t="34599" x="6756400" y="1377950"/>
          <p14:tracePt t="34615" x="6708775" y="1327150"/>
          <p14:tracePt t="34633" x="6692900" y="1304925"/>
          <p14:tracePt t="34650" x="6677025" y="1292225"/>
          <p14:tracePt t="34666" x="6661150" y="1279525"/>
          <p14:tracePt t="34683" x="6651625" y="1263650"/>
          <p14:tracePt t="34699" x="6642100" y="1257300"/>
          <p14:tracePt t="34715" x="6623050" y="1247775"/>
          <p14:tracePt t="34749" x="6616700" y="1244600"/>
          <p14:tracePt t="34765" x="6613525" y="1238250"/>
          <p14:tracePt t="34782" x="6607175" y="1228725"/>
          <p14:tracePt t="34799" x="6597650" y="1212850"/>
          <p14:tracePt t="34816" x="6575425" y="1196975"/>
          <p14:tracePt t="34832" x="6565900" y="1187450"/>
          <p14:tracePt t="34849" x="6550025" y="1162050"/>
          <p14:tracePt t="34865" x="6540500" y="1149350"/>
          <p14:tracePt t="34882" x="6524625" y="1139825"/>
          <p14:tracePt t="34945" x="6524625" y="1143000"/>
          <p14:tracePt t="34951" x="6524625" y="1146175"/>
          <p14:tracePt t="34966" x="6524625" y="1155700"/>
          <p14:tracePt t="34982" x="6524625" y="1171575"/>
          <p14:tracePt t="34999" x="6524625" y="1193800"/>
          <p14:tracePt t="35015" x="6534150" y="1222375"/>
          <p14:tracePt t="35032" x="6546850" y="1260475"/>
          <p14:tracePt t="35050" x="6565900" y="1323975"/>
          <p14:tracePt t="35066" x="6578600" y="1355725"/>
          <p14:tracePt t="35083" x="6578600" y="1377950"/>
          <p14:tracePt t="35100" x="6578600" y="1409700"/>
          <p14:tracePt t="35115" x="6578600" y="1419225"/>
          <p14:tracePt t="35132" x="6578600" y="1428750"/>
          <p14:tracePt t="35149" x="6584950" y="1444625"/>
          <p14:tracePt t="35165" x="6600825" y="1460500"/>
          <p14:tracePt t="35182" x="6610350" y="1470025"/>
          <p14:tracePt t="35200" x="6623050" y="1485900"/>
          <p14:tracePt t="35216" x="6629400" y="1495425"/>
          <p14:tracePt t="35232" x="6629400" y="1511300"/>
          <p14:tracePt t="35235" x="6629400" y="1514475"/>
          <p14:tracePt t="35293" x="6629400" y="1495425"/>
          <p14:tracePt t="35300" x="6626225" y="1485900"/>
          <p14:tracePt t="35316" x="6619875" y="1441450"/>
          <p14:tracePt t="35333" x="6607175" y="1403350"/>
          <p14:tracePt t="35349" x="6588125" y="1346200"/>
          <p14:tracePt t="35366" x="6569075" y="1308100"/>
          <p14:tracePt t="35382" x="6559550" y="1285875"/>
          <p14:tracePt t="35399" x="6540500" y="1241425"/>
          <p14:tracePt t="35415" x="6527800" y="1203325"/>
          <p14:tracePt t="35432" x="6508750" y="1158875"/>
          <p14:tracePt t="35449" x="6489700" y="1095375"/>
          <p14:tracePt t="35466" x="6477000" y="1050925"/>
          <p14:tracePt t="35482" x="6464300" y="1025525"/>
          <p14:tracePt t="35499" x="6442075" y="1003300"/>
          <p14:tracePt t="35515" x="6426200" y="987425"/>
          <p14:tracePt t="35532" x="6413500" y="977900"/>
          <p14:tracePt t="35549" x="6394450" y="962025"/>
          <p14:tracePt t="35566" x="6384925" y="952500"/>
          <p14:tracePt t="35582" x="6375400" y="936625"/>
          <p14:tracePt t="35599" x="6359525" y="920750"/>
          <p14:tracePt t="35616" x="6343650" y="911225"/>
          <p14:tracePt t="35633" x="6334125" y="908050"/>
          <p14:tracePt t="35649" x="6318250" y="885825"/>
          <p14:tracePt t="35665" x="6308725" y="885825"/>
          <p14:tracePt t="35682" x="6292850" y="882650"/>
          <p14:tracePt t="35699" x="6280150" y="882650"/>
          <p14:tracePt t="35715" x="6273800" y="882650"/>
          <p14:tracePt t="35732" x="6270625" y="882650"/>
          <p14:tracePt t="35757" x="6264275" y="882650"/>
          <p14:tracePt t="35835" x="6267450" y="889000"/>
          <p14:tracePt t="35843" x="6270625" y="898525"/>
          <p14:tracePt t="35850" x="6276975" y="904875"/>
          <p14:tracePt t="35866" x="6286500" y="914400"/>
          <p14:tracePt t="35882" x="6318250" y="936625"/>
          <p14:tracePt t="35899" x="6334125" y="977900"/>
          <p14:tracePt t="35916" x="6362700" y="1025525"/>
          <p14:tracePt t="35932" x="6388100" y="1057275"/>
          <p14:tracePt t="35949" x="6413500" y="1108075"/>
          <p14:tracePt t="35965" x="6435725" y="1139825"/>
          <p14:tracePt t="35982" x="6454775" y="1171575"/>
          <p14:tracePt t="35999" x="6473825" y="1212850"/>
          <p14:tracePt t="36015" x="6486525" y="1244600"/>
          <p14:tracePt t="36032" x="6505575" y="1273175"/>
          <p14:tracePt t="36049" x="6521450" y="1308100"/>
          <p14:tracePt t="36065" x="6534150" y="1339850"/>
          <p14:tracePt t="36082" x="6540500" y="1362075"/>
          <p14:tracePt t="36098" x="6559550" y="1403350"/>
          <p14:tracePt t="36115" x="6569075" y="1412875"/>
          <p14:tracePt t="36132" x="6575425" y="1428750"/>
          <p14:tracePt t="36149" x="6584950" y="1450975"/>
          <p14:tracePt t="36165" x="6588125" y="1460500"/>
          <p14:tracePt t="36182" x="6597650" y="1476375"/>
          <p14:tracePt t="36199" x="6610350" y="1517650"/>
          <p14:tracePt t="36215" x="6623050" y="1539875"/>
          <p14:tracePt t="36232" x="6629400" y="1568450"/>
          <p14:tracePt t="36249" x="6642100" y="1597025"/>
          <p14:tracePt t="36266" x="6645275" y="1619250"/>
          <p14:tracePt t="36282" x="6651625" y="1628775"/>
          <p14:tracePt t="36299" x="6667500" y="1644650"/>
          <p14:tracePt t="36316" x="6670675" y="1654175"/>
          <p14:tracePt t="36332" x="6683375" y="1676400"/>
          <p14:tracePt t="36348" x="6696075" y="1695450"/>
          <p14:tracePt t="36365" x="6708775" y="1711325"/>
          <p14:tracePt t="36382" x="6721475" y="1720850"/>
          <p14:tracePt t="36399" x="6737350" y="1743075"/>
          <p14:tracePt t="36415" x="6750050" y="1771650"/>
          <p14:tracePt t="36433" x="6765925" y="1793875"/>
          <p14:tracePt t="36449" x="6784975" y="1825625"/>
          <p14:tracePt t="36466" x="6794500" y="1847850"/>
          <p14:tracePt t="36483" x="6813550" y="1889125"/>
          <p14:tracePt t="36499" x="6838950" y="1914525"/>
          <p14:tracePt t="36516" x="6864350" y="1946275"/>
          <p14:tracePt t="36532" x="6886575" y="1971675"/>
          <p14:tracePt t="36548" x="6918325" y="1993900"/>
          <p14:tracePt t="36565" x="6927850" y="2009775"/>
          <p14:tracePt t="36583" x="6943725" y="2025650"/>
          <p14:tracePt t="36598" x="6959600" y="2035175"/>
          <p14:tracePt t="36615" x="6962775" y="2044700"/>
          <p14:tracePt t="36632" x="6969125" y="2060575"/>
          <p14:tracePt t="36649" x="6969125" y="2076450"/>
          <p14:tracePt t="36666" x="6969125" y="2085975"/>
          <p14:tracePt t="36683" x="6969125" y="2105025"/>
          <p14:tracePt t="36699" x="6969125" y="2111375"/>
          <p14:tracePt t="36747" x="6965950" y="2111375"/>
          <p14:tracePt t="36762" x="6962775" y="2111375"/>
          <p14:tracePt t="36769" x="6956425" y="2111375"/>
          <p14:tracePt t="36782" x="6940550" y="2095500"/>
          <p14:tracePt t="36798" x="6931025" y="2079625"/>
          <p14:tracePt t="36816" x="6918325" y="2057400"/>
          <p14:tracePt t="36833" x="6899275" y="1993900"/>
          <p14:tracePt t="36849" x="6880225" y="1946275"/>
          <p14:tracePt t="36866" x="6867525" y="1908175"/>
          <p14:tracePt t="36883" x="6848475" y="1873250"/>
          <p14:tracePt t="36899" x="6838950" y="1851025"/>
          <p14:tracePt t="36915" x="6819900" y="1841500"/>
          <p14:tracePt t="36932" x="6794500" y="1825625"/>
          <p14:tracePt t="36948" x="6762750" y="1806575"/>
          <p14:tracePt t="36966" x="6737350" y="1787525"/>
          <p14:tracePt t="36983" x="6696075" y="1755775"/>
          <p14:tracePt t="36999" x="6670675" y="1730375"/>
          <p14:tracePt t="37016" x="6661150" y="1714500"/>
          <p14:tracePt t="37032" x="6638925" y="1695450"/>
          <p14:tracePt t="37048" x="6629400" y="1682750"/>
          <p14:tracePt t="37065" x="6619875" y="1670050"/>
          <p14:tracePt t="37083" x="6604000" y="1654175"/>
          <p14:tracePt t="37099" x="6588125" y="1638300"/>
          <p14:tracePt t="37116" x="6578600" y="1628775"/>
          <p14:tracePt t="37133" x="6562725" y="1616075"/>
          <p14:tracePt t="37149" x="6559550" y="1612900"/>
          <p14:tracePt t="37182" x="6543675" y="1597025"/>
          <p14:tracePt t="37198" x="6534150" y="1584325"/>
          <p14:tracePt t="37215" x="6527800" y="1574800"/>
          <p14:tracePt t="37232" x="6527800" y="1571625"/>
          <p14:tracePt t="37266" x="6527800" y="1565275"/>
          <p14:tracePt t="37375" x="6530975" y="1568450"/>
          <p14:tracePt t="37382" x="6534150" y="1571625"/>
          <p14:tracePt t="37389" x="6540500" y="1577975"/>
          <p14:tracePt t="37398" x="6550025" y="1584325"/>
          <p14:tracePt t="37415" x="6559550" y="1600200"/>
          <p14:tracePt t="37432" x="6575425" y="1612900"/>
          <p14:tracePt t="37448" x="6584950" y="1625600"/>
          <p14:tracePt t="37466" x="6604000" y="1647825"/>
          <p14:tracePt t="37482" x="6619875" y="1673225"/>
          <p14:tracePt t="37498" x="6629400" y="1682750"/>
          <p14:tracePt t="37515" x="6638925" y="1698625"/>
          <p14:tracePt t="37531" x="6657975" y="1714500"/>
          <p14:tracePt t="37549" x="6667500" y="1724025"/>
          <p14:tracePt t="37566" x="6680200" y="1746250"/>
          <p14:tracePt t="37582" x="6692900" y="1762125"/>
          <p14:tracePt t="37599" x="6708775" y="1771650"/>
          <p14:tracePt t="37615" x="6718300" y="1781175"/>
          <p14:tracePt t="37632" x="6734175" y="1800225"/>
          <p14:tracePt t="37648" x="6743700" y="1809750"/>
          <p14:tracePt t="37665" x="6759575" y="1822450"/>
          <p14:tracePt t="37682" x="6775450" y="1847850"/>
          <p14:tracePt t="37699" x="6784975" y="1857375"/>
          <p14:tracePt t="37716" x="6794500" y="1873250"/>
          <p14:tracePt t="37732" x="6810375" y="1892300"/>
          <p14:tracePt t="37748" x="6810375" y="1905000"/>
          <p14:tracePt t="37765" x="6810375" y="1914525"/>
          <p14:tracePt t="37782" x="6810375" y="1927225"/>
          <p14:tracePt t="37798" x="6810375" y="1943100"/>
          <p14:tracePt t="38032" x="6794500" y="1927225"/>
          <p14:tracePt t="38038" x="6775450" y="1908175"/>
          <p14:tracePt t="38048" x="6743700" y="1885950"/>
          <p14:tracePt t="38065" x="6705600" y="1844675"/>
          <p14:tracePt t="38081" x="6635750" y="1781175"/>
          <p14:tracePt t="38098" x="6591300" y="1733550"/>
          <p14:tracePt t="38116" x="6569075" y="1708150"/>
          <p14:tracePt t="38132" x="6530975" y="1670050"/>
          <p14:tracePt t="38149" x="6518275" y="1641475"/>
          <p14:tracePt t="38165" x="6505575" y="1616075"/>
          <p14:tracePt t="38182" x="6483350" y="1574800"/>
          <p14:tracePt t="38198" x="6470650" y="1558925"/>
          <p14:tracePt t="38215" x="6461125" y="1543050"/>
          <p14:tracePt t="38232" x="6461125" y="1520825"/>
          <p14:tracePt t="38248" x="6461125" y="1511300"/>
          <p14:tracePt t="38266" x="6461125" y="1508125"/>
          <p14:tracePt t="38496" x="6454775" y="1501775"/>
          <p14:tracePt t="38503" x="6451600" y="1498600"/>
          <p14:tracePt t="38517" x="6435725" y="1482725"/>
          <p14:tracePt t="38532" x="6426200" y="1473200"/>
          <p14:tracePt t="38549" x="6407150" y="1447800"/>
          <p14:tracePt t="38566" x="6384925" y="1406525"/>
          <p14:tracePt t="38582" x="6372225" y="1384300"/>
          <p14:tracePt t="38598" x="6359525" y="1352550"/>
          <p14:tracePt t="38615" x="6340475" y="1320800"/>
          <p14:tracePt t="38632" x="6318250" y="1279525"/>
          <p14:tracePt t="38649" x="6305550" y="1241425"/>
          <p14:tracePt t="38667" x="6286500" y="1206500"/>
          <p14:tracePt t="38682" x="6280150" y="1184275"/>
          <p14:tracePt t="38699" x="6276975" y="1174750"/>
          <p14:tracePt t="38716" x="6264275" y="1158875"/>
          <p14:tracePt t="38731" x="6264275" y="1149350"/>
          <p14:tracePt t="38748" x="6261100" y="1133475"/>
          <p14:tracePt t="38766" x="6261100" y="1108075"/>
          <p14:tracePt t="38782" x="6261100" y="1092200"/>
          <p14:tracePt t="38799" x="6261100" y="1076325"/>
          <p14:tracePt t="38803" x="6261100" y="1069975"/>
          <p14:tracePt t="38816" x="6261100" y="1060450"/>
          <p14:tracePt t="38832" x="6254750" y="1044575"/>
          <p14:tracePt t="38848" x="6254750" y="1025525"/>
          <p14:tracePt t="38865" x="6254750" y="996950"/>
          <p14:tracePt t="38881" x="6254750" y="968375"/>
          <p14:tracePt t="38898" x="6254750" y="946150"/>
          <p14:tracePt t="38916" x="6254750" y="892175"/>
          <p14:tracePt t="38932" x="6254750" y="838200"/>
          <p14:tracePt t="38949" x="6254750" y="803275"/>
          <p14:tracePt t="38966" x="6254750" y="739775"/>
          <p14:tracePt t="38982" x="6254750" y="711200"/>
          <p14:tracePt t="38999" x="6254750" y="695325"/>
          <p14:tracePt t="39015" x="6254750" y="679450"/>
          <p14:tracePt t="39031" x="6254750" y="666750"/>
          <p14:tracePt t="39048" x="6254750" y="657225"/>
          <p14:tracePt t="39065" x="6254750" y="641350"/>
          <p14:tracePt t="39081" x="6254750" y="631825"/>
          <p14:tracePt t="39099" x="6254750" y="622300"/>
          <p14:tracePt t="39116" x="6254750" y="606425"/>
          <p14:tracePt t="39132" x="6254750" y="600075"/>
          <p14:tracePt t="39149" x="6254750" y="590550"/>
          <p14:tracePt t="39165" x="6257925" y="571500"/>
          <p14:tracePt t="39181" x="6261100" y="561975"/>
          <p14:tracePt t="39199" x="6261100" y="555625"/>
          <p14:tracePt t="39215" x="6273800" y="552450"/>
          <p14:tracePt t="39249" x="6283325" y="546100"/>
          <p14:tracePt t="39266" x="6299200" y="536575"/>
          <p14:tracePt t="39282" x="6327775" y="530225"/>
          <p14:tracePt t="39299" x="6356350" y="530225"/>
          <p14:tracePt t="39302" x="6375400" y="530225"/>
          <p14:tracePt t="39315" x="6403975" y="530225"/>
          <p14:tracePt t="39332" x="6426200" y="530225"/>
          <p14:tracePt t="39349" x="6454775" y="530225"/>
          <p14:tracePt t="39365" x="6470650" y="517525"/>
          <p14:tracePt t="39382" x="6486525" y="514350"/>
          <p14:tracePt t="39399" x="6508750" y="514350"/>
          <p14:tracePt t="39415" x="6540500" y="514350"/>
          <p14:tracePt t="39431" x="6569075" y="514350"/>
          <p14:tracePt t="39449" x="6591300" y="514350"/>
          <p14:tracePt t="39465" x="6638925" y="514350"/>
          <p14:tracePt t="39481" x="6670675" y="530225"/>
          <p14:tracePt t="39499" x="6686550" y="533400"/>
          <p14:tracePt t="39516" x="6699250" y="539750"/>
          <p14:tracePt t="39532" x="6708775" y="542925"/>
          <p14:tracePt t="39549" x="6724650" y="542925"/>
          <p14:tracePt t="39565" x="6740525" y="549275"/>
          <p14:tracePt t="39581" x="6743700" y="549275"/>
          <p14:tracePt t="39598" x="6750050" y="549275"/>
          <p14:tracePt t="39851" x="6743700" y="549275"/>
          <p14:tracePt t="39857" x="6731000" y="555625"/>
          <p14:tracePt t="39865" x="6711950" y="561975"/>
          <p14:tracePt t="39881" x="6673850" y="571500"/>
          <p14:tracePt t="39898" x="6610350" y="593725"/>
          <p14:tracePt t="39916" x="6537325" y="619125"/>
          <p14:tracePt t="39932" x="6505575" y="638175"/>
          <p14:tracePt t="39949" x="6486525" y="663575"/>
          <p14:tracePt t="39965" x="6470650" y="692150"/>
          <p14:tracePt t="39982" x="6454775" y="711200"/>
          <p14:tracePt t="39998" x="6442075" y="736600"/>
          <p14:tracePt t="40015" x="6426200" y="768350"/>
          <p14:tracePt t="40031" x="6416675" y="777875"/>
          <p14:tracePt t="40048" x="6400800" y="790575"/>
          <p14:tracePt t="40066" x="6388100" y="803275"/>
          <p14:tracePt t="40082" x="6388100" y="819150"/>
          <p14:tracePt t="40099" x="6388100" y="828675"/>
          <p14:tracePt t="40165" x="6394450" y="828675"/>
          <p14:tracePt t="40237" x="6397625" y="828675"/>
          <p14:tracePt t="40244" x="6410325" y="822325"/>
          <p14:tracePt t="40251" x="6413500" y="815975"/>
          <p14:tracePt t="40265" x="6426200" y="793750"/>
          <p14:tracePt t="40282" x="6451600" y="762000"/>
          <p14:tracePt t="40298" x="6483350" y="730250"/>
          <p14:tracePt t="40314" x="6518275" y="701675"/>
          <p14:tracePt t="40331" x="6543675" y="682625"/>
          <p14:tracePt t="40349" x="6553200" y="673100"/>
          <p14:tracePt t="40366" x="6569075" y="663575"/>
          <p14:tracePt t="40382" x="6581775" y="657225"/>
          <p14:tracePt t="40399" x="6597650" y="647700"/>
          <p14:tracePt t="40415" x="6664325" y="622300"/>
          <p14:tracePt t="40431" x="6708775" y="615950"/>
          <p14:tracePt t="40448" x="6743700" y="615950"/>
          <p14:tracePt t="40465" x="6778625" y="615950"/>
          <p14:tracePt t="40482" x="6788150" y="615950"/>
          <p14:tracePt t="40498" x="6797675" y="615950"/>
          <p14:tracePt t="40723" x="6791325" y="622300"/>
          <p14:tracePt t="40729" x="6772275" y="622300"/>
          <p14:tracePt t="40736" x="6762750" y="622300"/>
          <p14:tracePt t="40748" x="6750050" y="628650"/>
          <p14:tracePt t="40765" x="6708775" y="641350"/>
          <p14:tracePt t="40782" x="6686550" y="654050"/>
          <p14:tracePt t="40799" x="6642100" y="669925"/>
          <p14:tracePt t="40815" x="6626225" y="688975"/>
          <p14:tracePt t="40832" x="6616700" y="698500"/>
          <p14:tracePt t="40848" x="6594475" y="714375"/>
          <p14:tracePt t="40864" x="6584950" y="723900"/>
          <p14:tracePt t="40881" x="6575425" y="739775"/>
          <p14:tracePt t="40898" x="6559550" y="752475"/>
          <p14:tracePt t="40915" x="6546850" y="762000"/>
          <p14:tracePt t="40932" x="6534150" y="771525"/>
          <p14:tracePt t="40949" x="6521450" y="793750"/>
          <p14:tracePt t="40966" x="6521450" y="803275"/>
          <p14:tracePt t="40982" x="6521450" y="809625"/>
          <p14:tracePt t="41893" x="6521450" y="819150"/>
          <p14:tracePt t="41899" x="6527800" y="831850"/>
          <p14:tracePt t="41915" x="6540500" y="854075"/>
          <p14:tracePt t="41948" x="6581775" y="990600"/>
          <p14:tracePt t="41981" x="6610350" y="1120775"/>
          <p14:tracePt t="41998" x="6629400" y="1190625"/>
          <p14:tracePt t="42015" x="6648450" y="1238250"/>
          <p14:tracePt t="42032" x="6661150" y="1273175"/>
          <p14:tracePt t="42049" x="6677025" y="1308100"/>
          <p14:tracePt t="42065" x="6677025" y="1339850"/>
          <p14:tracePt t="42082" x="6677025" y="1355725"/>
          <p14:tracePt t="42098" x="6683375" y="1374775"/>
          <p14:tracePt t="42115" x="6692900" y="1390650"/>
          <p14:tracePt t="42132" x="6705600" y="1406525"/>
          <p14:tracePt t="42148" x="6711950" y="1422400"/>
          <p14:tracePt t="42165" x="6711950" y="1438275"/>
          <p14:tracePt t="42183" x="6711950" y="1447800"/>
          <p14:tracePt t="42199" x="6711950" y="1460500"/>
          <p14:tracePt t="42215" x="6711950" y="1466850"/>
          <p14:tracePt t="42248" x="6721475" y="1470025"/>
          <p14:tracePt t="42341" x="6721475" y="1463675"/>
          <p14:tracePt t="42348" x="6721475" y="1454150"/>
          <p14:tracePt t="42365" x="6721475" y="1416050"/>
          <p14:tracePt t="42381" x="6721475" y="1397000"/>
          <p14:tracePt t="42398" x="6721475" y="1355725"/>
          <p14:tracePt t="42414" x="6721475" y="1339850"/>
          <p14:tracePt t="42433" x="6711950" y="1314450"/>
          <p14:tracePt t="42449" x="6696075" y="1295400"/>
          <p14:tracePt t="42465" x="6689725" y="1279525"/>
          <p14:tracePt t="42483" x="6683375" y="1247775"/>
          <p14:tracePt t="42498" x="6683375" y="1238250"/>
          <p14:tracePt t="42515" x="6683375" y="1228725"/>
          <p14:tracePt t="42532" x="6683375" y="1206500"/>
          <p14:tracePt t="42548" x="6680200" y="1206500"/>
          <p14:tracePt t="42564" x="6673850" y="1203325"/>
          <p14:tracePt t="42581" x="6670675" y="1193800"/>
          <p14:tracePt t="42598" x="6664325" y="1184275"/>
          <p14:tracePt t="42614" x="6661150" y="1174750"/>
          <p14:tracePt t="42632" x="6661150" y="1152525"/>
          <p14:tracePt t="42668" x="6661150" y="1149350"/>
          <p14:tracePt t="42682" x="6645275" y="1143000"/>
          <p14:tracePt t="42715" x="6645275" y="1133475"/>
          <p14:tracePt t="42732" x="6645275" y="1123950"/>
          <p14:tracePt t="42749" x="6645275" y="1108075"/>
          <p14:tracePt t="42765" x="6645275" y="1098550"/>
          <p14:tracePt t="42782" x="6645275" y="1095375"/>
          <p14:tracePt t="42798" x="6645275" y="1089025"/>
          <p14:tracePt t="42831" x="6645275" y="1085850"/>
          <p14:tracePt t="42848" x="6645275" y="1079500"/>
          <p14:tracePt t="42865" x="6645275" y="1073150"/>
          <p14:tracePt t="42882" x="6645275" y="1069975"/>
          <p14:tracePt t="42898" x="6645275" y="1060450"/>
          <p14:tracePt t="42915" x="6645275" y="1054100"/>
          <p14:tracePt t="43205" x="6648450" y="1063625"/>
          <p14:tracePt t="43211" x="6654800" y="1079500"/>
          <p14:tracePt t="43218" x="6664325" y="1092200"/>
          <p14:tracePt t="43231" x="6677025" y="1117600"/>
          <p14:tracePt t="43248" x="6689725" y="1146175"/>
          <p14:tracePt t="43264" x="6702425" y="1171575"/>
          <p14:tracePt t="43281" x="6734175" y="1235075"/>
          <p14:tracePt t="43298" x="6759575" y="1282700"/>
          <p14:tracePt t="43314" x="6772275" y="1320800"/>
          <p14:tracePt t="43332" x="6797675" y="1384300"/>
          <p14:tracePt t="43348" x="6810375" y="1422400"/>
          <p14:tracePt t="43365" x="6816725" y="1444625"/>
          <p14:tracePt t="43381" x="6816725" y="1485900"/>
          <p14:tracePt t="43398" x="6829425" y="1524000"/>
          <p14:tracePt t="43414" x="6835775" y="1546225"/>
          <p14:tracePt t="43431" x="6861175" y="1603375"/>
          <p14:tracePt t="43448" x="6873875" y="1641475"/>
          <p14:tracePt t="43465" x="6886575" y="1663700"/>
          <p14:tracePt t="43482" x="6902450" y="1708150"/>
          <p14:tracePt t="43498" x="6921500" y="1724025"/>
          <p14:tracePt t="43515" x="6924675" y="1733550"/>
          <p14:tracePt t="43531" x="6940550" y="1758950"/>
          <p14:tracePt t="43548" x="6946900" y="1768475"/>
          <p14:tracePt t="43564" x="6950075" y="1784350"/>
          <p14:tracePt t="43581" x="6956425" y="1819275"/>
          <p14:tracePt t="43598" x="6956425" y="1841500"/>
          <p14:tracePt t="43614" x="6956425" y="1870075"/>
          <p14:tracePt t="43631" x="6956425" y="1882775"/>
          <p14:tracePt t="43648" x="6956425" y="1895475"/>
          <p14:tracePt t="43665" x="6956425" y="1905000"/>
          <p14:tracePt t="43681" x="6956425" y="1924050"/>
          <p14:tracePt t="43699" x="6956425" y="1927225"/>
          <p14:tracePt t="43739" x="6956425" y="1933575"/>
          <p14:tracePt t="44004" x="6953250" y="1927225"/>
          <p14:tracePt t="44011" x="6946900" y="1914525"/>
          <p14:tracePt t="44018" x="6940550" y="1901825"/>
          <p14:tracePt t="44031" x="6927850" y="1857375"/>
          <p14:tracePt t="44048" x="6915150" y="1803400"/>
          <p14:tracePt t="44065" x="6892925" y="1736725"/>
          <p14:tracePt t="44081" x="6873875" y="1673225"/>
          <p14:tracePt t="44114" x="6848475" y="1590675"/>
          <p14:tracePt t="44148" x="6807200" y="1517650"/>
          <p14:tracePt t="44166" x="6788150" y="1460500"/>
          <p14:tracePt t="44182" x="6762750" y="1412875"/>
          <p14:tracePt t="44198" x="6750050" y="1384300"/>
          <p14:tracePt t="44214" x="6737350" y="1352550"/>
          <p14:tracePt t="44231" x="6711950" y="1323975"/>
          <p14:tracePt t="44247" x="6702425" y="1298575"/>
          <p14:tracePt t="44265" x="6692900" y="1282700"/>
          <p14:tracePt t="44281" x="6677025" y="1250950"/>
          <p14:tracePt t="44298" x="6657975" y="1225550"/>
          <p14:tracePt t="44316" x="6638925" y="1184275"/>
          <p14:tracePt t="44331" x="6632575" y="1162050"/>
          <p14:tracePt t="44347" x="6626225" y="1130300"/>
          <p14:tracePt t="44364" x="6616700" y="1120775"/>
          <p14:tracePt t="44367" x="6613525" y="1117600"/>
          <p14:tracePt t="44381" x="6597650" y="1104900"/>
          <p14:tracePt t="44398" x="6588125" y="1095375"/>
          <p14:tracePt t="44414" x="6578600" y="1079500"/>
          <p14:tracePt t="44431" x="6565900" y="1069975"/>
          <p14:tracePt t="44464" x="6565900" y="1066800"/>
          <p14:tracePt t="44744" x="6591300" y="1104900"/>
          <p14:tracePt t="44752" x="6607175" y="1143000"/>
          <p14:tracePt t="44764" x="6623050" y="1181100"/>
          <p14:tracePt t="44781" x="6673850" y="1276350"/>
          <p14:tracePt t="44798" x="6702425" y="1346200"/>
          <p14:tracePt t="44815" x="6765925" y="1454150"/>
          <p14:tracePt t="44831" x="6826250" y="1577975"/>
          <p14:tracePt t="44848" x="6870700" y="1676400"/>
          <p14:tracePt t="44865" x="6924675" y="1803400"/>
          <p14:tracePt t="44881" x="6940550" y="1879600"/>
          <p14:tracePt t="44898" x="6953250" y="1936750"/>
          <p14:tracePt t="44915" x="6978650" y="1984375"/>
          <p14:tracePt t="44931" x="6985000" y="2006600"/>
          <p14:tracePt t="44948" x="6985000" y="2038350"/>
          <p14:tracePt t="44965" x="6991350" y="2057400"/>
          <p14:tracePt t="44981" x="7000875" y="2066925"/>
          <p14:tracePt t="44998" x="7010400" y="2082800"/>
          <p14:tracePt t="45015" x="7029450" y="2098675"/>
          <p14:tracePt t="45031" x="7038975" y="2108200"/>
          <p14:tracePt t="45047" x="7051675" y="2111375"/>
          <p14:tracePt t="45064" x="7054850" y="2111375"/>
          <p14:tracePt t="45098" x="7061200" y="2101850"/>
          <p14:tracePt t="45115" x="7067550" y="2054225"/>
          <p14:tracePt t="45131" x="7067550" y="2016125"/>
          <p14:tracePt t="45148" x="7067550" y="1981200"/>
          <p14:tracePt t="45165" x="7058025" y="1924050"/>
          <p14:tracePt t="45181" x="7042150" y="1870075"/>
          <p14:tracePt t="45199" x="7019925" y="1771650"/>
          <p14:tracePt t="45214" x="6959600" y="1622425"/>
          <p14:tracePt t="45231" x="6931025" y="1546225"/>
          <p14:tracePt t="45248" x="6892925" y="1489075"/>
          <p14:tracePt t="45265" x="6864350" y="1397000"/>
          <p14:tracePt t="45281" x="6845300" y="1371600"/>
          <p14:tracePt t="45298" x="6835775" y="1343025"/>
          <p14:tracePt t="45314" x="6819900" y="1320800"/>
          <p14:tracePt t="45331" x="6804025" y="1304925"/>
          <p14:tracePt t="45348" x="6772275" y="1285875"/>
          <p14:tracePt t="45365" x="6727825" y="1257300"/>
          <p14:tracePt t="45381" x="6711950" y="1244600"/>
          <p14:tracePt t="45398" x="6702425" y="1228725"/>
          <p14:tracePt t="45415" x="6686550" y="1216025"/>
          <p14:tracePt t="45431" x="6670675" y="1203325"/>
          <p14:tracePt t="45448" x="6661150" y="1200150"/>
          <p14:tracePt t="45464" x="6648450" y="1190625"/>
          <p14:tracePt t="45480" x="6638925" y="1174750"/>
          <p14:tracePt t="45498" x="6623050" y="1165225"/>
          <p14:tracePt t="45515" x="6607175" y="1149350"/>
          <p14:tracePt t="45531" x="6597650" y="1146175"/>
          <p14:tracePt t="45548" x="6588125" y="1146175"/>
          <p14:tracePt t="45565" x="6578600" y="1146175"/>
          <p14:tracePt t="45581" x="6572250" y="1146175"/>
          <p14:tracePt t="46414" x="6572250" y="1152525"/>
          <p14:tracePt t="46421" x="6572250" y="1162050"/>
          <p14:tracePt t="46431" x="6572250" y="1187450"/>
          <p14:tracePt t="46448" x="6572250" y="1273175"/>
          <p14:tracePt t="46464" x="6581775" y="1333500"/>
          <p14:tracePt t="46481" x="6597650" y="1387475"/>
          <p14:tracePt t="46499" x="6635750" y="1454150"/>
          <p14:tracePt t="46531" x="6756400" y="1600200"/>
          <p14:tracePt t="46565" x="6896100" y="1762125"/>
          <p14:tracePt t="46582" x="6931025" y="1800225"/>
          <p14:tracePt t="46598" x="6975475" y="1905000"/>
          <p14:tracePt t="46615" x="7010400" y="1955800"/>
          <p14:tracePt t="46630" x="7035800" y="2003425"/>
          <p14:tracePt t="46648" x="7073900" y="2054225"/>
          <p14:tracePt t="46664" x="7086600" y="2076450"/>
          <p14:tracePt t="46682" x="7096125" y="2085975"/>
          <p14:tracePt t="46699" x="7099300" y="2105025"/>
          <p14:tracePt t="46735" x="7099300" y="2095500"/>
          <p14:tracePt t="46748" x="7099300" y="2063750"/>
          <p14:tracePt t="46765" x="7099300" y="2019300"/>
          <p14:tracePt t="46782" x="7096125" y="1974850"/>
          <p14:tracePt t="46798" x="7064375" y="1831975"/>
          <p14:tracePt t="46815" x="7019925" y="1666875"/>
          <p14:tracePt t="46831" x="6975475" y="1555750"/>
          <p14:tracePt t="46848" x="6873875" y="1314450"/>
          <p14:tracePt t="46865" x="6804025" y="1181100"/>
          <p14:tracePt t="46882" x="6756400" y="1101725"/>
          <p14:tracePt t="46898" x="6711950" y="1006475"/>
          <p14:tracePt t="46914" x="6686550" y="965200"/>
          <p14:tracePt t="46931" x="6673850" y="936625"/>
          <p14:tracePt t="46948" x="6657975" y="908050"/>
          <p14:tracePt t="46965" x="6645275" y="879475"/>
          <p14:tracePt t="46981" x="6629400" y="866775"/>
          <p14:tracePt t="46999" x="6613525" y="854075"/>
          <p14:tracePt t="47015" x="6604000" y="844550"/>
          <p14:tracePt t="47031" x="6594475" y="831850"/>
          <p14:tracePt t="47047" x="6578600" y="831850"/>
          <p14:tracePt t="47099" x="6578600" y="828675"/>
          <p14:tracePt t="48126" x="6572250" y="841375"/>
          <p14:tracePt t="48133" x="6572250" y="850900"/>
          <p14:tracePt t="48148" x="6572250" y="879475"/>
          <p14:tracePt t="48165" x="6572250" y="942975"/>
          <p14:tracePt t="48181" x="6572250" y="1101725"/>
          <p14:tracePt t="48197" x="6572250" y="1343025"/>
          <p14:tracePt t="48232" x="6572250" y="1841500"/>
          <p14:tracePt t="48265" x="6578600" y="2184400"/>
          <p14:tracePt t="48282" x="6607175" y="2451100"/>
          <p14:tracePt t="48297" x="6626225" y="2635250"/>
          <p14:tracePt t="48314" x="6642100" y="2828925"/>
          <p14:tracePt t="48331" x="6680200" y="3095625"/>
          <p14:tracePt t="48347" x="6708775" y="3279775"/>
          <p14:tracePt t="48364" x="6724650" y="3454400"/>
          <p14:tracePt t="48382" x="6762750" y="3673475"/>
          <p14:tracePt t="48398" x="6778625" y="3816350"/>
          <p14:tracePt t="48415" x="6794500" y="3911600"/>
          <p14:tracePt t="48431" x="6804025" y="4041775"/>
          <p14:tracePt t="48447" x="6804025" y="4133850"/>
          <p14:tracePt t="48464" x="6804025" y="4181475"/>
          <p14:tracePt t="48738" x="6819900" y="4079875"/>
          <p14:tracePt t="48746" x="6838950" y="3987800"/>
          <p14:tracePt t="48753" x="6858000" y="3905250"/>
          <p14:tracePt t="48763" x="6877050" y="3813175"/>
          <p14:tracePt t="48781" x="6940550" y="3575050"/>
          <p14:tracePt t="48797" x="6981825" y="3476625"/>
          <p14:tracePt t="48814" x="7016750" y="3365500"/>
          <p14:tracePt t="48832" x="7073900" y="3194050"/>
          <p14:tracePt t="48848" x="7108825" y="3095625"/>
          <p14:tracePt t="48864" x="7121525" y="3022600"/>
          <p14:tracePt t="48881" x="7156450" y="2876550"/>
          <p14:tracePt t="48897" x="7162800" y="2771775"/>
          <p14:tracePt t="48914" x="7162800" y="2701925"/>
          <p14:tracePt t="48932" x="7143750" y="2609850"/>
          <p14:tracePt t="48948" x="7131050" y="2555875"/>
          <p14:tracePt t="48965" x="7118350" y="2511425"/>
          <p14:tracePt t="48982" x="7099300" y="2466975"/>
          <p14:tracePt t="48998" x="7089775" y="2451100"/>
          <p14:tracePt t="49014" x="7073900" y="2441575"/>
          <p14:tracePt t="49031" x="7058025" y="2425700"/>
          <p14:tracePt t="49047" x="7048500" y="2416175"/>
          <p14:tracePt t="49064" x="7026275" y="2400300"/>
          <p14:tracePt t="49081" x="6991350" y="2381250"/>
          <p14:tracePt t="49098" x="6959600" y="2368550"/>
          <p14:tracePt t="49114" x="6924675" y="2355850"/>
          <p14:tracePt t="49131" x="6873875" y="2352675"/>
          <p14:tracePt t="49147" x="6838950" y="2352675"/>
          <p14:tracePt t="49164" x="6794500" y="2352675"/>
          <p14:tracePt t="49181" x="6724650" y="2352675"/>
          <p14:tracePt t="49197" x="6661150" y="2362200"/>
          <p14:tracePt t="49214" x="6607175" y="2374900"/>
          <p14:tracePt t="49231" x="6524625" y="2403475"/>
          <p14:tracePt t="49248" x="6483350" y="2428875"/>
          <p14:tracePt t="49265" x="6438900" y="2447925"/>
          <p14:tracePt t="49281" x="6375400" y="2466975"/>
          <p14:tracePt t="49298" x="6327775" y="2486025"/>
          <p14:tracePt t="49314" x="6292850" y="2498725"/>
          <p14:tracePt t="49330" x="6226175" y="2517775"/>
          <p14:tracePt t="49347" x="6197600" y="2530475"/>
          <p14:tracePt t="49364" x="6172200" y="2549525"/>
          <p14:tracePt t="49381" x="6130925" y="2568575"/>
          <p14:tracePt t="49398" x="6105525" y="2590800"/>
          <p14:tracePt t="49414" x="6076950" y="2609850"/>
          <p14:tracePt t="49431" x="6048375" y="2638425"/>
          <p14:tracePt t="49447" x="6038850" y="2647950"/>
          <p14:tracePt t="49464" x="6019800" y="2670175"/>
          <p14:tracePt t="49480" x="6007100" y="2686050"/>
          <p14:tracePt t="49497" x="5994400" y="2701925"/>
          <p14:tracePt t="49514" x="5984875" y="2730500"/>
          <p14:tracePt t="49530" x="5962650" y="2749550"/>
          <p14:tracePt t="49547" x="5949950" y="2774950"/>
          <p14:tracePt t="49564" x="5940425" y="2790825"/>
          <p14:tracePt t="49580" x="5918200" y="2809875"/>
          <p14:tracePt t="49597" x="5905500" y="2841625"/>
          <p14:tracePt t="49614" x="5895975" y="2863850"/>
          <p14:tracePt t="49631" x="5883275" y="2908300"/>
          <p14:tracePt t="49647" x="5870575" y="2930525"/>
          <p14:tracePt t="49665" x="5857875" y="2962275"/>
          <p14:tracePt t="49681" x="5851525" y="2994025"/>
          <p14:tracePt t="49698" x="5851525" y="3022600"/>
          <p14:tracePt t="49714" x="5851525" y="3044825"/>
          <p14:tracePt t="49730" x="5851525" y="3076575"/>
          <p14:tracePt t="49747" x="5851525" y="3098800"/>
          <p14:tracePt t="49764" x="5851525" y="3130550"/>
          <p14:tracePt t="49781" x="5851525" y="3162300"/>
          <p14:tracePt t="49798" x="5851525" y="3190875"/>
          <p14:tracePt t="49815" x="5851525" y="3213100"/>
          <p14:tracePt t="49831" x="5851525" y="3260725"/>
          <p14:tracePt t="49847" x="5851525" y="3282950"/>
          <p14:tracePt t="49864" x="5851525" y="3321050"/>
          <p14:tracePt t="49880" x="5851525" y="3359150"/>
          <p14:tracePt t="49897" x="5851525" y="3381375"/>
          <p14:tracePt t="49914" x="5851525" y="3419475"/>
          <p14:tracePt t="49930" x="5851525" y="3457575"/>
          <p14:tracePt t="49947" x="5851525" y="3495675"/>
          <p14:tracePt t="49964" x="5854700" y="3533775"/>
          <p14:tracePt t="49966" x="5867400" y="3543300"/>
          <p14:tracePt t="49980" x="5867400" y="3575050"/>
          <p14:tracePt t="49997" x="5873750" y="3603625"/>
          <p14:tracePt t="50015" x="5880100" y="3638550"/>
          <p14:tracePt t="50031" x="5880100" y="3667125"/>
          <p14:tracePt t="50048" x="5886450" y="3689350"/>
          <p14:tracePt t="50066" x="5902325" y="3724275"/>
          <p14:tracePt t="50081" x="5915025" y="3756025"/>
          <p14:tracePt t="50098" x="5934075" y="3778250"/>
          <p14:tracePt t="50115" x="5946775" y="3794125"/>
          <p14:tracePt t="50130" x="5959475" y="3810000"/>
          <p14:tracePt t="50147" x="5969000" y="3819525"/>
          <p14:tracePt t="50165" x="5988050" y="3835400"/>
          <p14:tracePt t="50181" x="5997575" y="3844925"/>
          <p14:tracePt t="50198" x="6007100" y="3860800"/>
          <p14:tracePt t="50215" x="6029325" y="3870325"/>
          <p14:tracePt t="50231" x="6038850" y="3870325"/>
          <p14:tracePt t="50247" x="6048375" y="3870325"/>
          <p14:tracePt t="50264" x="6067425" y="3870325"/>
          <p14:tracePt t="50280" x="6083300" y="3870325"/>
          <p14:tracePt t="50297" x="6099175" y="3870325"/>
          <p14:tracePt t="50314" x="6118225" y="3870325"/>
          <p14:tracePt t="50330" x="6140450" y="3870325"/>
          <p14:tracePt t="50347" x="6149975" y="3870325"/>
          <p14:tracePt t="50364" x="6172200" y="3870325"/>
          <p14:tracePt t="50381" x="6184900" y="3870325"/>
          <p14:tracePt t="50414" x="6184900" y="3863975"/>
          <p14:tracePt t="50430" x="6172200" y="3844925"/>
          <p14:tracePt t="50447" x="6162675" y="3829050"/>
          <p14:tracePt t="50464" x="6140450" y="3810000"/>
          <p14:tracePt t="50480" x="6130925" y="3787775"/>
          <p14:tracePt t="50497" x="6115050" y="3778250"/>
          <p14:tracePt t="50514" x="6099175" y="3768725"/>
          <p14:tracePt t="50547" x="6099175" y="3762375"/>
          <p14:tracePt t="50595" x="6102350" y="3762375"/>
          <p14:tracePt t="50602" x="6105525" y="3762375"/>
          <p14:tracePt t="50615" x="6143625" y="3756025"/>
          <p14:tracePt t="50631" x="6197600" y="3743325"/>
          <p14:tracePt t="50647" x="6248400" y="3743325"/>
          <p14:tracePt t="50664" x="6334125" y="3743325"/>
          <p14:tracePt t="50680" x="6394450" y="3743325"/>
          <p14:tracePt t="50697" x="6445250" y="3743325"/>
          <p14:tracePt t="50715" x="6588125" y="3771900"/>
          <p14:tracePt t="50731" x="6670675" y="3771900"/>
          <p14:tracePt t="50748" x="6784975" y="3781425"/>
          <p14:tracePt t="50764" x="6946900" y="3781425"/>
          <p14:tracePt t="50780" x="7010400" y="3775075"/>
          <p14:tracePt t="50797" x="7061200" y="3768725"/>
          <p14:tracePt t="50814" x="7102475" y="3768725"/>
          <p14:tracePt t="50830" x="7127875" y="3752850"/>
          <p14:tracePt t="50847" x="7143750" y="3740150"/>
          <p14:tracePt t="50864" x="7156450" y="3727450"/>
          <p14:tracePt t="50880" x="7172325" y="3717925"/>
          <p14:tracePt t="50896" x="7181850" y="3705225"/>
          <p14:tracePt t="50914" x="7197725" y="3692525"/>
          <p14:tracePt t="50930" x="7207250" y="3683000"/>
          <p14:tracePt t="50947" x="7216775" y="3673475"/>
          <p14:tracePt t="50963" x="7239000" y="3651250"/>
          <p14:tracePt t="50980" x="7242175" y="3641725"/>
          <p14:tracePt t="50997" x="7242175" y="3632200"/>
          <p14:tracePt t="51014" x="7251700" y="3613150"/>
          <p14:tracePt t="51031" x="7258050" y="3603625"/>
          <p14:tracePt t="51047" x="7261225" y="3594100"/>
          <p14:tracePt t="51064" x="7283450" y="3578225"/>
          <p14:tracePt t="51080" x="7292975" y="3562350"/>
          <p14:tracePt t="51098" x="7299325" y="3552825"/>
          <p14:tracePt t="51115" x="7312025" y="3530600"/>
          <p14:tracePt t="51131" x="7327900" y="3521075"/>
          <p14:tracePt t="51148" x="7334250" y="3492500"/>
          <p14:tracePt t="51164" x="7346950" y="3470275"/>
          <p14:tracePt t="51180" x="7356475" y="3454400"/>
          <p14:tracePt t="51197" x="7356475" y="3444875"/>
          <p14:tracePt t="51214" x="7356475" y="3429000"/>
          <p14:tracePt t="51230" x="7356475" y="3419475"/>
          <p14:tracePt t="52933" x="7359650" y="3416300"/>
          <p14:tracePt t="52940" x="7366000" y="3409950"/>
          <p14:tracePt t="52947" x="7369175" y="3406775"/>
          <p14:tracePt t="52963" x="7388225" y="3381375"/>
          <p14:tracePt t="52980" x="7397750" y="3359150"/>
          <p14:tracePt t="52998" x="7416800" y="3308350"/>
          <p14:tracePt t="53031" x="7448550" y="3225800"/>
          <p14:tracePt t="53033" x="7454900" y="3206750"/>
          <p14:tracePt t="53063" x="7480300" y="3124200"/>
          <p14:tracePt t="53080" x="7480300" y="3101975"/>
          <p14:tracePt t="53096" x="7480300" y="3060700"/>
          <p14:tracePt t="53113" x="7480300" y="3038475"/>
          <p14:tracePt t="53131" x="7480300" y="3028950"/>
          <p14:tracePt t="53147" x="7480300" y="3009900"/>
          <p14:tracePt t="53164" x="7480300" y="3000375"/>
          <p14:tracePt t="53181" x="7470775" y="2987675"/>
          <p14:tracePt t="53197" x="7454900" y="2974975"/>
          <p14:tracePt t="53213" x="7439025" y="2974975"/>
          <p14:tracePt t="53230" x="7426325" y="2974975"/>
          <p14:tracePt t="53247" x="7369175" y="2955925"/>
          <p14:tracePt t="53264" x="7324725" y="2955925"/>
          <p14:tracePt t="53281" x="7296150" y="2955925"/>
          <p14:tracePt t="53297" x="7254875" y="2955925"/>
          <p14:tracePt t="53314" x="7245350" y="2955925"/>
          <p14:tracePt t="53330" x="7235825" y="2955925"/>
          <p14:tracePt t="53346" x="7213600" y="2946400"/>
          <p14:tracePt t="53363" x="7204075" y="2936875"/>
          <p14:tracePt t="53380" x="7194550" y="2927350"/>
          <p14:tracePt t="53397" x="7178675" y="2905125"/>
          <p14:tracePt t="53414" x="7169150" y="2895600"/>
          <p14:tracePt t="53431" x="7146925" y="2873375"/>
          <p14:tracePt t="53447" x="7131050" y="2832100"/>
          <p14:tracePt t="53463" x="7118350" y="2816225"/>
          <p14:tracePt t="53480" x="7102475" y="2800350"/>
          <p14:tracePt t="53498" x="7092950" y="2790825"/>
          <p14:tracePt t="53531" x="7083425" y="2790825"/>
          <p14:tracePt t="53535" x="7080250" y="2790825"/>
          <p14:tracePt t="53547" x="7070725" y="2790825"/>
          <p14:tracePt t="53564" x="7054850" y="2790825"/>
          <p14:tracePt t="53581" x="7038975" y="2784475"/>
          <p14:tracePt t="53596" x="7004050" y="2765425"/>
          <p14:tracePt t="53613" x="6981825" y="2759075"/>
          <p14:tracePt t="53631" x="6972300" y="2755900"/>
          <p14:tracePt t="53647" x="6950075" y="2740025"/>
          <p14:tracePt t="53664" x="6940550" y="2740025"/>
          <p14:tracePt t="53681" x="6931025" y="2740025"/>
          <p14:tracePt t="53697" x="6896100" y="2727325"/>
          <p14:tracePt t="53713" x="6873875" y="2727325"/>
          <p14:tracePt t="53730" x="6842125" y="2720975"/>
          <p14:tracePt t="53747" x="6810375" y="2714625"/>
          <p14:tracePt t="53763" x="6781800" y="2714625"/>
          <p14:tracePt t="53780" x="6765925" y="2714625"/>
          <p14:tracePt t="53797" x="6750050" y="2714625"/>
          <p14:tracePt t="53814" x="6727825" y="2714625"/>
          <p14:tracePt t="53832" x="6702425" y="2714625"/>
          <p14:tracePt t="53848" x="6680200" y="2714625"/>
          <p14:tracePt t="53864" x="6670675" y="2714625"/>
          <p14:tracePt t="53880" x="6661150" y="2714625"/>
          <p14:tracePt t="53897" x="6648450" y="2714625"/>
          <p14:tracePt t="53913" x="6632575" y="2714625"/>
          <p14:tracePt t="53930" x="6623050" y="2714625"/>
          <p14:tracePt t="53964" x="6613525" y="2714625"/>
          <p14:tracePt t="53981" x="6604000" y="2714625"/>
          <p14:tracePt t="53997" x="6591300" y="2714625"/>
          <p14:tracePt t="54013" x="6578600" y="2714625"/>
          <p14:tracePt t="54031" x="6562725" y="2714625"/>
          <p14:tracePt t="54046" x="6553200" y="2714625"/>
          <p14:tracePt t="54063" x="6546850" y="2714625"/>
          <p14:tracePt t="54081" x="6527800" y="2714625"/>
          <p14:tracePt t="54097" x="6518275" y="2714625"/>
          <p14:tracePt t="54114" x="6508750" y="2714625"/>
          <p14:tracePt t="54131" x="6461125" y="2714625"/>
          <p14:tracePt t="54147" x="6416675" y="2714625"/>
          <p14:tracePt t="54163" x="6388100" y="2714625"/>
          <p14:tracePt t="54181" x="6346825" y="2717800"/>
          <p14:tracePt t="54197" x="6337300" y="2717800"/>
          <p14:tracePt t="54214" x="6327775" y="2717800"/>
          <p14:tracePt t="54231" x="6308725" y="2717800"/>
          <p14:tracePt t="54247" x="6299200" y="2717800"/>
          <p14:tracePt t="54289" x="6299200" y="2724150"/>
          <p14:tracePt t="54310" x="6299200" y="2727325"/>
          <p14:tracePt t="54317" x="6299200" y="2733675"/>
          <p14:tracePt t="54331" x="6315075" y="2743200"/>
          <p14:tracePt t="54347" x="6340475" y="2755900"/>
          <p14:tracePt t="54364" x="6378575" y="2768600"/>
          <p14:tracePt t="54381" x="6410325" y="2774950"/>
          <p14:tracePt t="54397" x="6435725" y="2784475"/>
          <p14:tracePt t="54414" x="6445250" y="2794000"/>
          <p14:tracePt t="54431" x="6470650" y="2816225"/>
          <p14:tracePt t="54446" x="6492875" y="2822575"/>
          <p14:tracePt t="54463" x="6502400" y="2822575"/>
          <p14:tracePt t="54481" x="6518275" y="2822575"/>
          <p14:tracePt t="54533" x="6515100" y="2822575"/>
          <p14:tracePt t="54539" x="6511925" y="2822575"/>
          <p14:tracePt t="54546" x="6505575" y="2822575"/>
          <p14:tracePt t="54563" x="6496050" y="2822575"/>
          <p14:tracePt t="54580" x="6477000" y="2822575"/>
          <p14:tracePt t="54596" x="6467475" y="2822575"/>
          <p14:tracePt t="54613" x="6457950" y="2822575"/>
          <p14:tracePt t="54630" x="6442075" y="2822575"/>
          <p14:tracePt t="54646" x="6426200" y="2822575"/>
          <p14:tracePt t="54663" x="6410325" y="2822575"/>
          <p14:tracePt t="54680" x="6391275" y="2822575"/>
          <p14:tracePt t="54696" x="6375400" y="2822575"/>
          <p14:tracePt t="54713" x="6365875" y="2822575"/>
          <p14:tracePt t="54730" x="6356350" y="2819400"/>
          <p14:tracePt t="54747" x="6356350" y="2816225"/>
          <p14:tracePt t="54764" x="6356350" y="2809875"/>
          <p14:tracePt t="54781" x="6356350" y="2790825"/>
          <p14:tracePt t="54797" x="6356350" y="2784475"/>
          <p14:tracePt t="54813" x="6356350" y="2774950"/>
          <p14:tracePt t="54830" x="6362700" y="2759075"/>
          <p14:tracePt t="54847" x="6372225" y="2746375"/>
          <p14:tracePt t="54863" x="6388100" y="2733675"/>
          <p14:tracePt t="54881" x="6403975" y="2714625"/>
          <p14:tracePt t="54897" x="6429375" y="2682875"/>
          <p14:tracePt t="54914" x="6445250" y="2673350"/>
          <p14:tracePt t="54931" x="6464300" y="2657475"/>
          <p14:tracePt t="54947" x="6473825" y="2647950"/>
          <p14:tracePt t="54964" x="6496050" y="2635250"/>
          <p14:tracePt t="54980" x="6511925" y="2635250"/>
          <p14:tracePt t="54997" x="6521450" y="2635250"/>
          <p14:tracePt t="55014" x="6530975" y="2635250"/>
          <p14:tracePt t="55061" x="6527800" y="2644775"/>
          <p14:tracePt t="55067" x="6524625" y="2644775"/>
          <p14:tracePt t="55080" x="6515100" y="2647950"/>
          <p14:tracePt t="55097" x="6486525" y="2660650"/>
          <p14:tracePt t="55113" x="6461125" y="2667000"/>
          <p14:tracePt t="55130" x="6429375" y="2673350"/>
          <p14:tracePt t="55147" x="6419850" y="2673350"/>
          <p14:tracePt t="55164" x="6410325" y="2673350"/>
          <p14:tracePt t="55180" x="6394450" y="2673350"/>
          <p14:tracePt t="55244" x="6397625" y="2673350"/>
          <p14:tracePt t="55252" x="6400800" y="2673350"/>
          <p14:tracePt t="55263" x="6407150" y="2673350"/>
          <p14:tracePt t="55280" x="6419850" y="2673350"/>
          <p14:tracePt t="55297" x="6448425" y="2673350"/>
          <p14:tracePt t="55314" x="6470650" y="2673350"/>
          <p14:tracePt t="55330" x="6508750" y="2673350"/>
          <p14:tracePt t="55347" x="6524625" y="2673350"/>
          <p14:tracePt t="55363" x="6537325" y="2673350"/>
          <p14:tracePt t="55380" x="6556375" y="2673350"/>
          <p14:tracePt t="55397" x="6565900" y="2673350"/>
          <p14:tracePt t="55414" x="6575425" y="2676525"/>
          <p14:tracePt t="55430" x="6594475" y="2682875"/>
          <p14:tracePt t="55447" x="6607175" y="2682875"/>
          <p14:tracePt t="55464" x="6610350" y="2682875"/>
          <p14:tracePt t="55545" x="6610350" y="2686050"/>
          <p14:tracePt t="55559" x="6610350" y="2698750"/>
          <p14:tracePt t="55581" x="6610350" y="2701925"/>
          <p14:tracePt t="55602" x="6610350" y="2708275"/>
          <p14:tracePt t="55609" x="6604000" y="2711450"/>
          <p14:tracePt t="55616" x="6597650" y="2717800"/>
          <p14:tracePt t="55631" x="6575425" y="2727325"/>
          <p14:tracePt t="55646" x="6553200" y="2740025"/>
          <p14:tracePt t="55663" x="6521450" y="2759075"/>
          <p14:tracePt t="55680" x="6486525" y="2774950"/>
          <p14:tracePt t="55696" x="6470650" y="2774950"/>
          <p14:tracePt t="55714" x="6461125" y="2774950"/>
          <p14:tracePt t="55731" x="6448425" y="2787650"/>
          <p14:tracePt t="55747" x="6438900" y="2790825"/>
          <p14:tracePt t="55764" x="6423025" y="2800350"/>
          <p14:tracePt t="55780" x="6407150" y="2822575"/>
          <p14:tracePt t="55797" x="6397625" y="2832100"/>
          <p14:tracePt t="55815" x="6381750" y="2847975"/>
          <p14:tracePt t="55830" x="6365875" y="2863850"/>
          <p14:tracePt t="55847" x="6365875" y="2870200"/>
          <p14:tracePt t="55864" x="6350000" y="2879725"/>
          <p14:tracePt t="55881" x="6340475" y="2879725"/>
          <p14:tracePt t="55897" x="6330950" y="2882900"/>
          <p14:tracePt t="55914" x="6311900" y="2882900"/>
          <p14:tracePt t="55930" x="6302375" y="2889250"/>
          <p14:tracePt t="55946" x="6296025" y="2889250"/>
          <p14:tracePt t="55980" x="6299200" y="2886075"/>
          <p14:tracePt t="55997" x="6308725" y="2870200"/>
          <p14:tracePt t="56015" x="6334125" y="2828925"/>
          <p14:tracePt t="56031" x="6343650" y="2813050"/>
          <p14:tracePt t="56047" x="6350000" y="2797175"/>
          <p14:tracePt t="56064" x="6350000" y="2781300"/>
          <p14:tracePt t="56080" x="6350000" y="2771775"/>
          <p14:tracePt t="56096" x="6350000" y="2762250"/>
          <p14:tracePt t="56114" x="6350000" y="2743200"/>
          <p14:tracePt t="56131" x="6359525" y="2733675"/>
          <p14:tracePt t="56147" x="6369050" y="2724150"/>
          <p14:tracePt t="56164" x="6388100" y="2708275"/>
          <p14:tracePt t="56180" x="6388100" y="2692400"/>
          <p14:tracePt t="56196" x="6388100" y="2686050"/>
          <p14:tracePt t="57236" x="6397625" y="2686050"/>
          <p14:tracePt t="57242" x="6410325" y="2686050"/>
          <p14:tracePt t="57249" x="6435725" y="2692400"/>
          <p14:tracePt t="57264" x="6473825" y="2705100"/>
          <p14:tracePt t="57281" x="6518275" y="2711450"/>
          <p14:tracePt t="57297" x="6562725" y="2724150"/>
          <p14:tracePt t="57329" x="6642100" y="2752725"/>
          <p14:tracePt t="57363" x="6692900" y="2774950"/>
          <p14:tracePt t="57380" x="6715125" y="2774950"/>
          <p14:tracePt t="57397" x="6743700" y="2774950"/>
          <p14:tracePt t="57414" x="6775450" y="2774950"/>
          <p14:tracePt t="57430" x="6807200" y="2781300"/>
          <p14:tracePt t="57446" x="6823075" y="2787650"/>
          <p14:tracePt t="57463" x="6835775" y="2787650"/>
          <p14:tracePt t="57480" x="6848475" y="2787650"/>
          <p14:tracePt t="57497" x="6851650" y="2787650"/>
          <p14:tracePt t="57514" x="6867525" y="2797175"/>
          <p14:tracePt t="57530" x="6877050" y="2806700"/>
          <p14:tracePt t="57547" x="6886575" y="2813050"/>
          <p14:tracePt t="57564" x="6927850" y="2835275"/>
          <p14:tracePt t="57580" x="6956425" y="2841625"/>
          <p14:tracePt t="57596" x="6972300" y="2851150"/>
          <p14:tracePt t="57598" x="6978650" y="2851150"/>
          <p14:tracePt t="57613" x="6988175" y="2860675"/>
          <p14:tracePt t="57629" x="6997700" y="2867025"/>
          <p14:tracePt t="57646" x="7004050" y="2876550"/>
          <p14:tracePt t="57663" x="7007225" y="2892425"/>
          <p14:tracePt t="57679" x="7007225" y="2895600"/>
          <p14:tracePt t="57696" x="7013575" y="2905125"/>
          <p14:tracePt t="57713" x="7013575" y="2914650"/>
          <p14:tracePt t="57748" x="7013575" y="2930525"/>
          <p14:tracePt t="57764" x="7013575" y="2940050"/>
          <p14:tracePt t="57780" x="7013575" y="2946400"/>
          <p14:tracePt t="57797" x="7013575" y="2949575"/>
          <p14:tracePt t="58091" x="7013575" y="2943225"/>
          <p14:tracePt t="58119" x="7013575" y="2940050"/>
          <p14:tracePt t="58133" x="7013575" y="2933700"/>
          <p14:tracePt t="58147" x="7013575" y="2930525"/>
          <p14:tracePt t="58155" x="7013575" y="2924175"/>
          <p14:tracePt t="58163" x="7013575" y="2914650"/>
          <p14:tracePt t="58184" x="7013575" y="2908300"/>
          <p14:tracePt t="58206" x="7013575" y="2905125"/>
          <p14:tracePt t="58226" x="7013575" y="2898775"/>
          <p14:tracePt t="58306" x="7013575" y="2895600"/>
          <p14:tracePt t="58790" x="7013575" y="2889250"/>
          <p14:tracePt t="58797" x="7013575" y="2886075"/>
          <p14:tracePt t="58804" x="7013575" y="2873375"/>
          <p14:tracePt t="58812" x="7013575" y="2870200"/>
          <p14:tracePt t="58829" x="7013575" y="2860675"/>
          <p14:tracePt t="58846" x="7013575" y="2844800"/>
          <p14:tracePt t="58863" x="7013575" y="2835275"/>
          <p14:tracePt t="58984" x="7010400" y="2835275"/>
          <p14:tracePt t="58990" x="7007225" y="2835275"/>
          <p14:tracePt t="58997" x="7000875" y="2835275"/>
          <p14:tracePt t="59013" x="6991350" y="2835275"/>
          <p14:tracePt t="59030" x="6975475" y="2838450"/>
          <p14:tracePt t="59047" x="6934200" y="2851150"/>
          <p14:tracePt t="59063" x="6911975" y="2860675"/>
          <p14:tracePt t="59080" x="6896100" y="2867025"/>
          <p14:tracePt t="59096" x="6873875" y="2867025"/>
          <p14:tracePt t="59113" x="6854825" y="2867025"/>
          <p14:tracePt t="59129" x="6823075" y="2867025"/>
          <p14:tracePt t="59147" x="6769100" y="2867025"/>
          <p14:tracePt t="59163" x="6740525" y="2867025"/>
          <p14:tracePt t="59180" x="6702425" y="2867025"/>
          <p14:tracePt t="59197" x="6683375" y="2867025"/>
          <p14:tracePt t="59213" x="6667500" y="2867025"/>
          <p14:tracePt t="59229" x="6657975" y="2867025"/>
          <p14:tracePt t="59246" x="6642100" y="2867025"/>
          <p14:tracePt t="59263" x="6632575" y="2867025"/>
          <p14:tracePt t="59280" x="6619875" y="2867025"/>
          <p14:tracePt t="59297" x="6604000" y="2867025"/>
          <p14:tracePt t="59313" x="6597650" y="2860675"/>
          <p14:tracePt t="59330" x="6588125" y="2854325"/>
          <p14:tracePt t="59346" x="6584950" y="2851150"/>
          <p14:tracePt t="59362" x="6578600" y="2844800"/>
          <p14:tracePt t="59379" x="6562725" y="2841625"/>
          <p14:tracePt t="59396" x="6550025" y="2835275"/>
          <p14:tracePt t="59414" x="6540500" y="2835275"/>
          <p14:tracePt t="59430" x="6530975" y="2835275"/>
          <p14:tracePt t="59447" x="6508750" y="2835275"/>
          <p14:tracePt t="59463" x="6499225" y="2835275"/>
          <p14:tracePt t="59517" x="6496050" y="2835275"/>
          <p14:tracePt t="59524" x="6489700" y="2835275"/>
          <p14:tracePt t="59539" x="6486525" y="2835275"/>
          <p14:tracePt t="59547" x="6480175" y="2835275"/>
          <p14:tracePt t="59568" x="6470650" y="2835275"/>
          <p14:tracePt t="59582" x="6464300" y="2835275"/>
          <p14:tracePt t="59610" x="6464300" y="2825750"/>
          <p14:tracePt t="59639" x="6461125" y="2825750"/>
          <p14:tracePt t="59645" x="6454775" y="2825750"/>
          <p14:tracePt t="59660" x="6451600" y="2825750"/>
          <p14:tracePt t="59667" x="6445250" y="2825750"/>
          <p14:tracePt t="59681" x="6442075" y="2819400"/>
          <p14:tracePt t="59713" x="6442075" y="2816225"/>
          <p14:tracePt t="59731" x="6442075" y="2800350"/>
          <p14:tracePt t="59747" x="6442075" y="2797175"/>
          <p14:tracePt t="59763" x="6448425" y="2787650"/>
          <p14:tracePt t="59781" x="6461125" y="2765425"/>
          <p14:tracePt t="59796" x="6477000" y="2759075"/>
          <p14:tracePt t="59812" x="6486525" y="2755900"/>
          <p14:tracePt t="59831" x="6502400" y="2755900"/>
          <p14:tracePt t="59846" x="6511925" y="2755900"/>
          <p14:tracePt t="59863" x="6527800" y="2755900"/>
          <p14:tracePt t="59881" x="6540500" y="2755900"/>
          <p14:tracePt t="59897" x="6550025" y="2755900"/>
          <p14:tracePt t="59913" x="6562725" y="2755900"/>
          <p14:tracePt t="59929" x="6575425" y="2755900"/>
          <p14:tracePt t="59946" x="6591300" y="2755900"/>
          <p14:tracePt t="59963" x="6600825" y="2755900"/>
          <p14:tracePt t="59981" x="6616700" y="2762250"/>
          <p14:tracePt t="59997" x="6635750" y="2768600"/>
          <p14:tracePt t="60013" x="6657975" y="2768600"/>
          <p14:tracePt t="60030" x="6699250" y="2768600"/>
          <p14:tracePt t="60046" x="6715125" y="2771775"/>
          <p14:tracePt t="60063" x="6724650" y="2771775"/>
          <p14:tracePt t="60080" x="6746875" y="2771775"/>
          <p14:tracePt t="60133" x="6746875" y="2784475"/>
          <p14:tracePt t="60575" x="6743700" y="2784475"/>
          <p14:tracePt t="60581" x="6734175" y="2784475"/>
          <p14:tracePt t="60597" x="6727825" y="2784475"/>
          <p14:tracePt t="60613" x="6724650" y="2794000"/>
          <p14:tracePt t="60629" x="6708775" y="2797175"/>
          <p14:tracePt t="60646" x="6699250" y="2797175"/>
          <p14:tracePt t="60680" x="6670675" y="2797175"/>
          <p14:tracePt t="60714" x="6654800" y="2797175"/>
          <p14:tracePt t="60730" x="6635750" y="2797175"/>
          <p14:tracePt t="60747" x="6626225" y="2797175"/>
          <p14:tracePt t="60763" x="6616700" y="2797175"/>
          <p14:tracePt t="60779" x="6600825" y="2797175"/>
          <p14:tracePt t="60796" x="6584950" y="2797175"/>
          <p14:tracePt t="60813" x="6575425" y="2797175"/>
          <p14:tracePt t="60829" x="6565900" y="2797175"/>
          <p14:tracePt t="60847" x="6556375" y="2797175"/>
          <p14:tracePt t="60863" x="6546850" y="2797175"/>
          <p14:tracePt t="60880" x="6527800" y="2797175"/>
          <p14:tracePt t="60896" x="6518275" y="2797175"/>
          <p14:tracePt t="60913" x="6505575" y="2797175"/>
          <p14:tracePt t="60929" x="6486525" y="2797175"/>
          <p14:tracePt t="60946" x="6477000" y="2797175"/>
          <p14:tracePt t="60963" x="6467475" y="2797175"/>
          <p14:tracePt t="60980" x="6451600" y="2797175"/>
          <p14:tracePt t="61013" x="6448425" y="2797175"/>
          <p14:tracePt t="61030" x="6438900" y="2797175"/>
          <p14:tracePt t="61046" x="6432550" y="2797175"/>
          <p14:tracePt t="61137" x="6429375" y="2797175"/>
          <p14:tracePt t="61152" x="6423025" y="2797175"/>
          <p14:tracePt t="61165" x="6416675" y="2797175"/>
          <p14:tracePt t="61216" x="6416675" y="2790825"/>
          <p14:tracePt t="61230" x="6416675" y="2787650"/>
          <p14:tracePt t="61237" x="6416675" y="2774950"/>
          <p14:tracePt t="61252" x="6416675" y="2771775"/>
          <p14:tracePt t="61266" x="6416675" y="2765425"/>
          <p14:tracePt t="61280" x="6416675" y="2755900"/>
          <p14:tracePt t="61296" x="6416675" y="2746375"/>
          <p14:tracePt t="61313" x="6419850" y="2736850"/>
          <p14:tracePt t="61329" x="6454775" y="2714625"/>
          <p14:tracePt t="61346" x="6492875" y="2701925"/>
          <p14:tracePt t="61363" x="6537325" y="2695575"/>
          <p14:tracePt t="61380" x="6584950" y="2695575"/>
          <p14:tracePt t="61397" x="6607175" y="2695575"/>
          <p14:tracePt t="61413" x="6629400" y="2695575"/>
          <p14:tracePt t="61430" x="6661150" y="2695575"/>
          <p14:tracePt t="61446" x="6689725" y="2695575"/>
          <p14:tracePt t="61462" x="6721475" y="2695575"/>
          <p14:tracePt t="61479" x="6781800" y="2695575"/>
          <p14:tracePt t="61495" x="6826250" y="2695575"/>
          <p14:tracePt t="61513" x="6870700" y="2695575"/>
          <p14:tracePt t="61529" x="6918325" y="2698750"/>
          <p14:tracePt t="61546" x="6946900" y="2698750"/>
          <p14:tracePt t="61563" x="6969125" y="2698750"/>
          <p14:tracePt t="61579" x="7010400" y="2705100"/>
          <p14:tracePt t="61596" x="7032625" y="2705100"/>
          <p14:tracePt t="61612" x="7064375" y="2711450"/>
          <p14:tracePt t="61629" x="7102475" y="2714625"/>
          <p14:tracePt t="61646" x="7124700" y="2714625"/>
          <p14:tracePt t="61664" x="7153275" y="2720975"/>
          <p14:tracePt t="61679" x="7162800" y="2720975"/>
          <p14:tracePt t="61696" x="7172325" y="2720975"/>
          <p14:tracePt t="61712" x="7181850" y="2733675"/>
          <p14:tracePt t="61729" x="7197725" y="2736850"/>
          <p14:tracePt t="61746" x="7204075" y="2743200"/>
          <p14:tracePt t="61764" x="7213600" y="2759075"/>
          <p14:tracePt t="61780" x="7216775" y="2762250"/>
          <p14:tracePt t="61797" x="7216775" y="2771775"/>
          <p14:tracePt t="61814" x="7216775" y="2790825"/>
          <p14:tracePt t="61830" x="7216775" y="2803525"/>
          <p14:tracePt t="61846" x="7216775" y="2813050"/>
          <p14:tracePt t="61862" x="7216775" y="2822575"/>
          <p14:tracePt t="61880" x="7216775" y="2841625"/>
          <p14:tracePt t="61896" x="7223125" y="2857500"/>
          <p14:tracePt t="61914" x="7229475" y="2876550"/>
          <p14:tracePt t="61930" x="7229475" y="2898775"/>
          <p14:tracePt t="61946" x="7229475" y="2914650"/>
          <p14:tracePt t="61963" x="7232650" y="2927350"/>
          <p14:tracePt t="61980" x="7232650" y="2949575"/>
          <p14:tracePt t="61996" x="7232650" y="2959100"/>
          <p14:tracePt t="62013" x="7239000" y="2974975"/>
          <p14:tracePt t="62029" x="7239000" y="3000375"/>
          <p14:tracePt t="62046" x="7248525" y="3013075"/>
          <p14:tracePt t="62064" x="7248525" y="3044825"/>
          <p14:tracePt t="62080" x="7248525" y="3060700"/>
          <p14:tracePt t="62096" x="7248525" y="3076575"/>
          <p14:tracePt t="62113" x="7248525" y="3101975"/>
          <p14:tracePt t="62129" x="7254875" y="3124200"/>
          <p14:tracePt t="62145" x="7254875" y="3146425"/>
          <p14:tracePt t="62164" x="7254875" y="3171825"/>
          <p14:tracePt t="62180" x="7254875" y="3187700"/>
          <p14:tracePt t="62197" x="7254875" y="3197225"/>
          <p14:tracePt t="62214" x="7254875" y="3216275"/>
          <p14:tracePt t="62230" x="7254875" y="3225800"/>
          <p14:tracePt t="62246" x="7254875" y="3235325"/>
          <p14:tracePt t="62263" x="7254875" y="3257550"/>
          <p14:tracePt t="62279" x="7254875" y="3267075"/>
          <p14:tracePt t="62296" x="7254875" y="3276600"/>
          <p14:tracePt t="62313" x="7254875" y="3279775"/>
          <p14:tracePt t="62330" x="7254875" y="3286125"/>
          <p14:tracePt t="62415" x="7254875" y="3289300"/>
          <p14:tracePt t="62429" x="7254875" y="3295650"/>
          <p14:tracePt t="62513" x="7254875" y="3305175"/>
          <p14:tracePt t="62535" x="7254875" y="3311525"/>
          <p14:tracePt t="62542" x="7254875" y="3314700"/>
          <p14:tracePt t="62549" x="7254875" y="3321050"/>
          <p14:tracePt t="62563" x="7242175" y="3330575"/>
          <p14:tracePt t="62580" x="7232650" y="3340100"/>
          <p14:tracePt t="62596" x="7223125" y="3355975"/>
          <p14:tracePt t="62613" x="7207250" y="3371850"/>
          <p14:tracePt t="62630" x="7194550" y="3381375"/>
          <p14:tracePt t="62647" x="7181850" y="3390900"/>
          <p14:tracePt t="62662" x="7169150" y="3409950"/>
          <p14:tracePt t="62679" x="7159625" y="3419475"/>
          <p14:tracePt t="62696" x="7150100" y="3425825"/>
          <p14:tracePt t="62713" x="7134225" y="3432175"/>
          <p14:tracePt t="62730" x="7124700" y="3432175"/>
          <p14:tracePt t="62746" x="7115175" y="3432175"/>
          <p14:tracePt t="62763" x="7092950" y="3432175"/>
          <p14:tracePt t="62780" x="7083425" y="3432175"/>
          <p14:tracePt t="62796" x="7073900" y="3432175"/>
          <p14:tracePt t="62813" x="7064375" y="3432175"/>
          <p14:tracePt t="62849" x="7054850" y="3432175"/>
          <p14:tracePt t="62864" x="7048500" y="3432175"/>
          <p14:tracePt t="62900" x="7048500" y="3435350"/>
          <p14:tracePt t="62906" x="7045325" y="3435350"/>
          <p14:tracePt t="62934" x="7045325" y="3441700"/>
          <p14:tracePt t="62942" x="7038975" y="3444875"/>
          <p14:tracePt t="62948" x="7035800" y="3444875"/>
          <p14:tracePt t="62963" x="7035800" y="3454400"/>
          <p14:tracePt t="62979" x="7026275" y="3454400"/>
          <p14:tracePt t="62996" x="7019925" y="3460750"/>
          <p14:tracePt t="63012" x="7016750" y="3470275"/>
          <p14:tracePt t="63029" x="7004050" y="3476625"/>
          <p14:tracePt t="63046" x="7000875" y="3479800"/>
          <p14:tracePt t="63063" x="6991350" y="3486150"/>
          <p14:tracePt t="63079" x="6985000" y="3489325"/>
          <p14:tracePt t="63096" x="6981825" y="3489325"/>
          <p14:tracePt t="63112" x="6972300" y="3495675"/>
          <p14:tracePt t="63130" x="6965950" y="3505200"/>
          <p14:tracePt t="63146" x="6956425" y="3511550"/>
          <p14:tracePt t="63164" x="6950075" y="3511550"/>
          <p14:tracePt t="63180" x="6946900" y="3514725"/>
          <p14:tracePt t="63220" x="6940550" y="3514725"/>
          <p14:tracePt t="63241" x="6937375" y="3514725"/>
          <p14:tracePt t="63255" x="6937375" y="3521075"/>
          <p14:tracePt t="63264" x="6931025" y="3521075"/>
          <p14:tracePt t="63280" x="6927850" y="3524250"/>
          <p14:tracePt t="63296" x="6921500" y="3530600"/>
          <p14:tracePt t="63313" x="6902450" y="3533775"/>
          <p14:tracePt t="63330" x="6892925" y="3540125"/>
          <p14:tracePt t="63346" x="6883400" y="3540125"/>
          <p14:tracePt t="63362" x="6867525" y="3543300"/>
          <p14:tracePt t="63379" x="6851650" y="3556000"/>
          <p14:tracePt t="63396" x="6845300" y="3559175"/>
          <p14:tracePt t="63430" x="6842125" y="3565525"/>
          <p14:tracePt t="63446" x="6835775" y="3565525"/>
          <p14:tracePt t="63462" x="6826250" y="3575050"/>
          <p14:tracePt t="63479" x="6816725" y="3575050"/>
          <p14:tracePt t="63496" x="6807200" y="3575050"/>
          <p14:tracePt t="63513" x="6800850" y="3584575"/>
          <p14:tracePt t="63530" x="6797675" y="3584575"/>
          <p14:tracePt t="63547" x="6797675" y="3590925"/>
          <p14:tracePt t="63563" x="6791325" y="3594100"/>
          <p14:tracePt t="63580" x="6788150" y="3594100"/>
          <p14:tracePt t="63597" x="6778625" y="3609975"/>
          <p14:tracePt t="63613" x="6765925" y="3609975"/>
          <p14:tracePt t="63629" x="6753225" y="3609975"/>
          <p14:tracePt t="63646" x="6753225" y="3616325"/>
          <p14:tracePt t="63662" x="6746875" y="3616325"/>
          <p14:tracePt t="63679" x="6743700" y="3616325"/>
          <p14:tracePt t="63697" x="6734175" y="3616325"/>
          <p14:tracePt t="63713" x="6721475" y="3616325"/>
          <p14:tracePt t="63730" x="6708775" y="3616325"/>
          <p14:tracePt t="63746" x="6699250" y="3616325"/>
          <p14:tracePt t="63762" x="6683375" y="3616325"/>
          <p14:tracePt t="63779" x="6673850" y="3616325"/>
          <p14:tracePt t="63795" x="6657975" y="3616325"/>
          <p14:tracePt t="63813" x="6654800" y="3616325"/>
          <p14:tracePt t="63834" x="6648450" y="3616325"/>
          <p14:tracePt t="63847" x="6642100" y="3616325"/>
          <p14:tracePt t="63863" x="6632575" y="3616325"/>
          <p14:tracePt t="63879" x="6629400" y="3616325"/>
          <p14:tracePt t="63896" x="6623050" y="3616325"/>
          <p14:tracePt t="63913" x="6623050" y="3609975"/>
          <p14:tracePt t="63947" x="6619875" y="3587750"/>
          <p14:tracePt t="63963" x="6610350" y="3584575"/>
          <p14:tracePt t="63979" x="6604000" y="3578225"/>
          <p14:tracePt t="63997" x="6594475" y="3575050"/>
          <p14:tracePt t="64012" x="6584950" y="3575050"/>
          <p14:tracePt t="64029" x="6578600" y="3568700"/>
          <p14:tracePt t="64046" x="6578600" y="3565525"/>
          <p14:tracePt t="64083" x="6575425" y="3565525"/>
          <p14:tracePt t="64096" x="6575425" y="3559175"/>
          <p14:tracePt t="64113" x="6569075" y="3549650"/>
          <p14:tracePt t="64130" x="6559550" y="3543300"/>
          <p14:tracePt t="64146" x="6550025" y="3540125"/>
          <p14:tracePt t="64179" x="6543675" y="3540125"/>
          <p14:tracePt t="64462" x="6546850" y="3540125"/>
          <p14:tracePt t="64469" x="6550025" y="3552825"/>
          <p14:tracePt t="64479" x="6556375" y="3556000"/>
          <p14:tracePt t="64497" x="6575425" y="3562350"/>
          <p14:tracePt t="64512" x="6584950" y="3565525"/>
          <p14:tracePt t="64530" x="6594475" y="3565525"/>
          <p14:tracePt t="64562" x="6600825" y="3565525"/>
          <p14:tracePt t="64579" x="6604000" y="3565525"/>
          <p14:tracePt t="64596" x="6626225" y="3565525"/>
          <p14:tracePt t="64613" x="6635750" y="3565525"/>
          <p14:tracePt t="64630" x="6638925" y="3565525"/>
          <p14:tracePt t="64646" x="6648450" y="3565525"/>
          <p14:tracePt t="64689" x="6654800" y="3565525"/>
          <p14:tracePt t="64697" x="6664325" y="3565525"/>
          <p14:tracePt t="64712" x="6673850" y="3565525"/>
          <p14:tracePt t="64729" x="6683375" y="3565525"/>
          <p14:tracePt t="64746" x="6699250" y="3565525"/>
          <p14:tracePt t="64762" x="6715125" y="3565525"/>
          <p14:tracePt t="64780" x="6731000" y="3565525"/>
          <p14:tracePt t="64796" x="6743700" y="3565525"/>
          <p14:tracePt t="64813" x="6753225" y="3565525"/>
          <p14:tracePt t="64829" x="6769100" y="3565525"/>
          <p14:tracePt t="64846" x="6784975" y="3565525"/>
          <p14:tracePt t="64862" x="6794500" y="3565525"/>
          <p14:tracePt t="64879" x="6813550" y="3565525"/>
          <p14:tracePt t="64896" x="6848475" y="3565525"/>
          <p14:tracePt t="64912" x="6870700" y="3565525"/>
          <p14:tracePt t="64930" x="6880225" y="3559175"/>
          <p14:tracePt t="64946" x="6892925" y="3556000"/>
          <p14:tracePt t="64963" x="6902450" y="3543300"/>
          <p14:tracePt t="64979" x="6918325" y="3543300"/>
          <p14:tracePt t="64995" x="6934200" y="3543300"/>
          <p14:tracePt t="65012" x="6943725" y="3540125"/>
          <p14:tracePt t="65029" x="6953250" y="3530600"/>
          <p14:tracePt t="65046" x="6972300" y="3524250"/>
          <p14:tracePt t="65062" x="6988175" y="3524250"/>
          <p14:tracePt t="65079" x="6997700" y="3517900"/>
          <p14:tracePt t="65095" x="7019925" y="3508375"/>
          <p14:tracePt t="65111" x="7029450" y="3508375"/>
          <p14:tracePt t="65129" x="7038975" y="3505200"/>
          <p14:tracePt t="65145" x="7054850" y="3489325"/>
          <p14:tracePt t="65161" x="7067550" y="3482975"/>
          <p14:tracePt t="65178" x="7077075" y="3473450"/>
          <p14:tracePt t="65195" x="7092950" y="3463925"/>
          <p14:tracePt t="65211" x="7102475" y="3454400"/>
          <p14:tracePt t="65228" x="7112000" y="3438525"/>
          <p14:tracePt t="65245" x="7121525" y="3425825"/>
          <p14:tracePt t="65261" x="7121525" y="3413125"/>
          <p14:tracePt t="65278" x="7131050" y="3409950"/>
          <p14:tracePt t="65295" x="7137400" y="3394075"/>
          <p14:tracePt t="65312" x="7137400" y="3384550"/>
          <p14:tracePt t="65345" x="7137400" y="3375025"/>
          <p14:tracePt t="65361" x="7137400" y="3365500"/>
          <p14:tracePt t="65379" x="7137400" y="3359150"/>
          <p14:tracePt t="65395" x="7143750" y="3340100"/>
          <p14:tracePt t="65412" x="7146925" y="3330575"/>
          <p14:tracePt t="65428" x="7146925" y="3321050"/>
          <p14:tracePt t="65445" x="7162800" y="3311525"/>
          <p14:tracePt t="65461" x="7169150" y="3305175"/>
          <p14:tracePt t="65479" x="7172325" y="3295650"/>
          <p14:tracePt t="65496" x="7172325" y="3286125"/>
          <p14:tracePt t="65512" x="7172325" y="3276600"/>
          <p14:tracePt t="65530" x="7178675" y="3267075"/>
          <p14:tracePt t="65546" x="7181850" y="3244850"/>
          <p14:tracePt t="65562" x="7191375" y="3235325"/>
          <p14:tracePt t="65579" x="7197725" y="3213100"/>
          <p14:tracePt t="65596" x="7223125" y="3165475"/>
          <p14:tracePt t="65612" x="7223125" y="3143250"/>
          <p14:tracePt t="65628" x="7223125" y="3117850"/>
          <p14:tracePt t="65645" x="7223125" y="3098800"/>
          <p14:tracePt t="65662" x="7226300" y="3089275"/>
          <p14:tracePt t="65679" x="7226300" y="3073400"/>
          <p14:tracePt t="65682" x="7226300" y="3063875"/>
          <p14:tracePt t="65695" x="7226300" y="3054350"/>
          <p14:tracePt t="65713" x="7226300" y="3044825"/>
          <p14:tracePt t="65729" x="7226300" y="3035300"/>
          <p14:tracePt t="65745" x="7226300" y="3013075"/>
          <p14:tracePt t="65762" x="7226300" y="3003550"/>
          <p14:tracePt t="65780" x="7226300" y="2987675"/>
          <p14:tracePt t="65796" x="7226300" y="2984500"/>
          <p14:tracePt t="65830" x="7226300" y="2968625"/>
          <p14:tracePt t="65846" x="7226300" y="2959100"/>
          <p14:tracePt t="65862" x="7226300" y="2955925"/>
          <p14:tracePt t="65879" x="7226300" y="2943225"/>
          <p14:tracePt t="65895" x="7219950" y="2933700"/>
          <p14:tracePt t="65912" x="7207250" y="2933700"/>
          <p14:tracePt t="65930" x="7194550" y="2917825"/>
          <p14:tracePt t="65946" x="7185025" y="2914650"/>
          <p14:tracePt t="65963" x="7175500" y="2914650"/>
          <p14:tracePt t="65980" x="7165975" y="2914650"/>
          <p14:tracePt t="65996" x="7150100" y="2901950"/>
          <p14:tracePt t="66012" x="7140575" y="2898775"/>
          <p14:tracePt t="66029" x="7124700" y="2889250"/>
          <p14:tracePt t="66046" x="7115175" y="2873375"/>
          <p14:tracePt t="66062" x="7105650" y="2867025"/>
          <p14:tracePt t="66080" x="7089775" y="2863850"/>
          <p14:tracePt t="66096" x="7080250" y="2863850"/>
          <p14:tracePt t="66113" x="7067550" y="2863850"/>
          <p14:tracePt t="66130" x="7051675" y="2857500"/>
          <p14:tracePt t="66145" x="7042150" y="2857500"/>
          <p14:tracePt t="66162" x="7032625" y="2854325"/>
          <p14:tracePt t="66179" x="7026275" y="2847975"/>
          <p14:tracePt t="66231" x="7016750" y="2847975"/>
          <p14:tracePt t="66238" x="7010400" y="2847975"/>
          <p14:tracePt t="66247" x="7007225" y="2847975"/>
          <p14:tracePt t="66263" x="6997700" y="2847975"/>
          <p14:tracePt t="66280" x="6981825" y="2847975"/>
          <p14:tracePt t="66296" x="6978650" y="2847975"/>
          <p14:tracePt t="66312" x="6965950" y="2847975"/>
          <p14:tracePt t="66330" x="6956425" y="2847975"/>
          <p14:tracePt t="66346" x="6946900" y="2847975"/>
          <p14:tracePt t="66363" x="6937375" y="2847975"/>
          <p14:tracePt t="66380" x="6918325" y="2847975"/>
          <p14:tracePt t="66396" x="6908800" y="2847975"/>
          <p14:tracePt t="66413" x="6899275" y="2847975"/>
          <p14:tracePt t="66429" x="6883400" y="2847975"/>
          <p14:tracePt t="66445" x="6867525" y="2847975"/>
          <p14:tracePt t="66462" x="6858000" y="2847975"/>
          <p14:tracePt t="66479" x="6845300" y="2847975"/>
          <p14:tracePt t="66495" x="6835775" y="2844800"/>
          <p14:tracePt t="66513" x="6819900" y="2838450"/>
          <p14:tracePt t="66530" x="6810375" y="2838450"/>
          <p14:tracePt t="66546" x="6800850" y="2835275"/>
          <p14:tracePt t="66562" x="6791325" y="2828925"/>
          <p14:tracePt t="66579" x="6769100" y="2819400"/>
          <p14:tracePt t="66595" x="6759575" y="2819400"/>
          <p14:tracePt t="66613" x="6750050" y="2813050"/>
          <p14:tracePt t="66630" x="6734175" y="2809875"/>
          <p14:tracePt t="66646" x="6731000" y="2809875"/>
          <p14:tracePt t="66663" x="6721475" y="2809875"/>
          <p14:tracePt t="66679" x="6705600" y="2803525"/>
          <p14:tracePt t="66695" x="6696075" y="2803525"/>
          <p14:tracePt t="66712" x="6686550" y="2803525"/>
          <p14:tracePt t="66729" x="6664325" y="2803525"/>
          <p14:tracePt t="66746" x="6654800" y="2803525"/>
          <p14:tracePt t="66763" x="6645275" y="2803525"/>
          <p14:tracePt t="66779" x="6632575" y="2803525"/>
          <p14:tracePt t="66796" x="6610350" y="2803525"/>
          <p14:tracePt t="66813" x="6600825" y="2803525"/>
          <p14:tracePt t="66829" x="6584950" y="2803525"/>
          <p14:tracePt t="66845" x="6569075" y="2809875"/>
          <p14:tracePt t="66862" x="6559550" y="2825750"/>
          <p14:tracePt t="66879" x="6546850" y="2835275"/>
          <p14:tracePt t="66896" x="6534150" y="2844800"/>
          <p14:tracePt t="66913" x="6521450" y="2857500"/>
          <p14:tracePt t="66929" x="6505575" y="2870200"/>
          <p14:tracePt t="66946" x="6496050" y="2879725"/>
          <p14:tracePt t="66962" x="6486525" y="2892425"/>
          <p14:tracePt t="66978" x="6464300" y="2895600"/>
          <p14:tracePt t="66995" x="6454775" y="2901950"/>
          <p14:tracePt t="67012" x="6445250" y="2905125"/>
          <p14:tracePt t="67029" x="6429375" y="2921000"/>
          <p14:tracePt t="67045" x="6413500" y="2933700"/>
          <p14:tracePt t="67063" x="6413500" y="2943225"/>
          <p14:tracePt t="67079" x="6413500" y="2946400"/>
          <p14:tracePt t="67096" x="6410325" y="2946400"/>
          <p14:tracePt t="67128" x="6394450" y="2946400"/>
          <p14:tracePt t="67145" x="6384925" y="2946400"/>
          <p14:tracePt t="67163" x="6381750" y="2946400"/>
          <p14:tracePt t="67180" x="6369050" y="2946400"/>
          <p14:tracePt t="67196" x="6365875" y="2946400"/>
          <p14:tracePt t="67250" x="6359525" y="2946400"/>
          <p14:tracePt t="67272" x="6356350" y="2946400"/>
          <p14:tracePt t="67279" x="6356350" y="2940050"/>
          <p14:tracePt t="67293" x="6356350" y="2936875"/>
          <p14:tracePt t="67315" x="6356350" y="2924175"/>
          <p14:tracePt t="67322" x="6356350" y="2921000"/>
          <p14:tracePt t="67330" x="6356350" y="2914650"/>
          <p14:tracePt t="67346" x="6356350" y="2911475"/>
          <p14:tracePt t="67363" x="6356350" y="2905125"/>
          <p14:tracePt t="67379" x="6356350" y="2901950"/>
          <p14:tracePt t="67436" x="6362700" y="2901950"/>
          <p14:tracePt t="67450" x="6365875" y="2901950"/>
          <p14:tracePt t="67457" x="6378575" y="2901950"/>
          <p14:tracePt t="67464" x="6381750" y="2901950"/>
          <p14:tracePt t="67479" x="6391275" y="2901950"/>
          <p14:tracePt t="67495" x="6400800" y="2901950"/>
          <p14:tracePt t="67513" x="6432550" y="2914650"/>
          <p14:tracePt t="67529" x="6457950" y="2927350"/>
          <p14:tracePt t="67545" x="6470650" y="2927350"/>
          <p14:tracePt t="67563" x="6483350" y="2927350"/>
          <p14:tracePt t="67828" x="6483350" y="2924175"/>
          <p14:tracePt t="67843" x="6477000" y="2924175"/>
          <p14:tracePt t="67849" x="6473825" y="2924175"/>
          <p14:tracePt t="67863" x="6467475" y="2921000"/>
          <p14:tracePt t="67879" x="6457950" y="2914650"/>
          <p14:tracePt t="67896" x="6448425" y="2905125"/>
          <p14:tracePt t="67914" x="6442075" y="2898775"/>
          <p14:tracePt t="67929" x="6442075" y="2895600"/>
          <p14:tracePt t="67945" x="6442075" y="2889250"/>
          <p14:tracePt t="67962" x="6438900" y="2873375"/>
          <p14:tracePt t="67979" x="6426200" y="2863850"/>
          <p14:tracePt t="67996" x="6426200" y="2847975"/>
          <p14:tracePt t="68013" x="6423025" y="2835275"/>
          <p14:tracePt t="68029" x="6416675" y="2825750"/>
          <p14:tracePt t="68046" x="6413500" y="2816225"/>
          <p14:tracePt t="68063" x="6413500" y="2800350"/>
          <p14:tracePt t="68079" x="6407150" y="2794000"/>
          <p14:tracePt t="70425" x="6419850" y="2803525"/>
          <p14:tracePt t="70432" x="6432550" y="2816225"/>
          <p14:tracePt t="70445" x="6464300" y="2841625"/>
          <p14:tracePt t="70461" x="6496050" y="2873375"/>
          <p14:tracePt t="70478" x="6546850" y="2924175"/>
          <p14:tracePt t="70495" x="6623050" y="3013075"/>
          <p14:tracePt t="70512" x="6661150" y="3054350"/>
          <p14:tracePt t="70546" x="6721475" y="3146425"/>
          <p14:tracePt t="70578" x="6743700" y="3165475"/>
          <p14:tracePt t="70595" x="6743700" y="3184525"/>
          <p14:tracePt t="70611" x="6743700" y="3190875"/>
          <p14:tracePt t="70629" x="6743700" y="3194050"/>
          <p14:tracePt t="70646" x="6746875" y="3194050"/>
          <p14:tracePt t="70662" x="6753225" y="3194050"/>
          <p14:tracePt t="70704" x="6756400" y="3194050"/>
          <p14:tracePt t="70731" x="6762750" y="3194050"/>
          <p14:tracePt t="70747" x="6765925" y="3194050"/>
          <p14:tracePt t="70760" x="6772275" y="3194050"/>
          <p14:tracePt t="70768" x="6775450" y="3194050"/>
          <p14:tracePt t="70779" x="6788150" y="3194050"/>
          <p14:tracePt t="70796" x="6800850" y="3194050"/>
          <p14:tracePt t="70812" x="6810375" y="3194050"/>
          <p14:tracePt t="70829" x="6819900" y="3194050"/>
          <p14:tracePt t="70845" x="6842125" y="3194050"/>
          <p14:tracePt t="70862" x="6845300" y="3194050"/>
          <p14:tracePt t="70911" x="6845300" y="3187700"/>
          <p14:tracePt t="70918" x="6845300" y="3178175"/>
          <p14:tracePt t="70929" x="6845300" y="3171825"/>
          <p14:tracePt t="70946" x="6845300" y="3159125"/>
          <p14:tracePt t="70962" x="6845300" y="3149600"/>
          <p14:tracePt t="70979" x="6845300" y="3140075"/>
          <p14:tracePt t="70996" x="6845300" y="3117850"/>
          <p14:tracePt t="71012" x="6829425" y="3108325"/>
          <p14:tracePt t="71028" x="6819900" y="3098800"/>
          <p14:tracePt t="71045" x="6804025" y="3089275"/>
          <p14:tracePt t="71062" x="6794500" y="3079750"/>
          <p14:tracePt t="71079" x="6788150" y="3073400"/>
          <p14:tracePt t="71096" x="6769100" y="3070225"/>
          <p14:tracePt t="71112" x="6759575" y="3063875"/>
          <p14:tracePt t="71129" x="6750050" y="3054350"/>
          <p14:tracePt t="71145" x="6731000" y="3048000"/>
          <p14:tracePt t="71161" x="6718300" y="3044825"/>
          <p14:tracePt t="71178" x="6708775" y="3038475"/>
          <p14:tracePt t="71195" x="6705600" y="3038475"/>
          <p14:tracePt t="71211" x="6705600" y="3028950"/>
          <p14:tracePt t="71228" x="6699250" y="3028950"/>
          <p14:tracePt t="71246" x="6696075" y="3028950"/>
          <p14:tracePt t="71262" x="6680200" y="3028950"/>
          <p14:tracePt t="71278" x="6673850" y="3028950"/>
          <p14:tracePt t="71294" x="6661150" y="3028950"/>
          <p14:tracePt t="71311" x="6651625" y="3028950"/>
          <p14:tracePt t="71328" x="6642100" y="3028950"/>
          <p14:tracePt t="71345" x="6619875" y="3028950"/>
          <p14:tracePt t="71362" x="6610350" y="3028950"/>
          <p14:tracePt t="71379" x="6600825" y="3028950"/>
          <p14:tracePt t="71396" x="6581775" y="3028950"/>
          <p14:tracePt t="71412" x="6572250" y="3028950"/>
          <p14:tracePt t="71429" x="6562725" y="3041650"/>
          <p14:tracePt t="71445" x="6546850" y="3057525"/>
          <p14:tracePt t="71461" x="6530975" y="3060700"/>
          <p14:tracePt t="71478" x="6521450" y="3067050"/>
          <p14:tracePt t="71495" x="6511925" y="3067050"/>
          <p14:tracePt t="71512" x="6505575" y="3067050"/>
          <p14:tracePt t="71545" x="6502400" y="3067050"/>
          <p14:tracePt t="71581" x="6496050" y="3070225"/>
          <p14:tracePt t="71595" x="6496050" y="3076575"/>
          <p14:tracePt t="71610" x="6496050" y="3086100"/>
          <p14:tracePt t="71617" x="6496050" y="3092450"/>
          <p14:tracePt t="71628" x="6496050" y="3095625"/>
          <p14:tracePt t="71645" x="6496050" y="3111500"/>
          <p14:tracePt t="71662" x="6496050" y="3121025"/>
          <p14:tracePt t="71679" x="6496050" y="3136900"/>
          <p14:tracePt t="71695" x="6496050" y="3149600"/>
          <p14:tracePt t="71711" x="6496050" y="3159125"/>
          <p14:tracePt t="71728" x="6496050" y="3168650"/>
          <p14:tracePt t="71745" x="6496050" y="3190875"/>
          <p14:tracePt t="71761" x="6496050" y="3200400"/>
          <p14:tracePt t="71779" x="6496050" y="3209925"/>
          <p14:tracePt t="71796" x="6496050" y="3222625"/>
          <p14:tracePt t="71812" x="6496050" y="3235325"/>
          <p14:tracePt t="71828" x="6496050" y="3244850"/>
          <p14:tracePt t="71845" x="6496050" y="3248025"/>
          <p14:tracePt t="71862" x="6496050" y="3254375"/>
          <p14:tracePt t="71878" x="6496050" y="3257550"/>
          <p14:tracePt t="71896" x="6496050" y="3263900"/>
          <p14:tracePt t="71912" x="6499225" y="3263900"/>
          <p14:tracePt t="71930" x="6515100" y="3263900"/>
          <p14:tracePt t="71946" x="6524625" y="3263900"/>
          <p14:tracePt t="71962" x="6537325" y="3263900"/>
          <p14:tracePt t="71978" x="6550025" y="3263900"/>
          <p14:tracePt t="71994" x="6575425" y="3263900"/>
          <p14:tracePt t="72011" x="6604000" y="3270250"/>
          <p14:tracePt t="72028" x="6626225" y="3276600"/>
          <p14:tracePt t="72046" x="6661150" y="3286125"/>
          <p14:tracePt t="72062" x="6677025" y="3286125"/>
          <p14:tracePt t="72079" x="6708775" y="3286125"/>
          <p14:tracePt t="72095" x="6724650" y="3292475"/>
          <p14:tracePt t="72112" x="6740525" y="3298825"/>
          <p14:tracePt t="72128" x="6756400" y="3298825"/>
          <p14:tracePt t="72144" x="6772275" y="3302000"/>
          <p14:tracePt t="72162" x="6781800" y="3302000"/>
          <p14:tracePt t="72179" x="6791325" y="3302000"/>
          <p14:tracePt t="72196" x="6810375" y="3302000"/>
          <p14:tracePt t="72212" x="6816725" y="3302000"/>
          <p14:tracePt t="72229" x="6819900" y="3302000"/>
          <p14:tracePt t="72245" x="6826250" y="3302000"/>
          <p14:tracePt t="72279" x="6829425" y="3302000"/>
          <p14:tracePt t="72345" x="6829425" y="3295650"/>
          <p14:tracePt t="72352" x="6829425" y="3292475"/>
          <p14:tracePt t="72362" x="6829425" y="3279775"/>
          <p14:tracePt t="72379" x="6829425" y="3270250"/>
          <p14:tracePt t="72395" x="6829425" y="3260725"/>
          <p14:tracePt t="72412" x="6829425" y="3251200"/>
          <p14:tracePt t="72428" x="6829425" y="3232150"/>
          <p14:tracePt t="72445" x="6829425" y="3225800"/>
          <p14:tracePt t="72462" x="6829425" y="3222625"/>
          <p14:tracePt t="72479" x="6829425" y="3216275"/>
          <p14:tracePt t="72496" x="6829425" y="3213100"/>
          <p14:tracePt t="72512" x="6829425" y="3206750"/>
          <p14:tracePt t="72529" x="6829425" y="3197225"/>
          <p14:tracePt t="72545" x="6829425" y="3190875"/>
          <p14:tracePt t="72561" x="6819900" y="3178175"/>
          <p14:tracePt t="72579" x="6797675" y="3165475"/>
          <p14:tracePt t="72595" x="6788150" y="3155950"/>
          <p14:tracePt t="72612" x="6778625" y="3146425"/>
          <p14:tracePt t="72629" x="6762750" y="3127375"/>
          <p14:tracePt t="72645" x="6746875" y="3121025"/>
          <p14:tracePt t="72662" x="6737350" y="3114675"/>
          <p14:tracePt t="72679" x="6724650" y="3114675"/>
          <p14:tracePt t="72695" x="6715125" y="3111500"/>
          <p14:tracePt t="72711" x="6699250" y="3105150"/>
          <p14:tracePt t="72728" x="6683375" y="3095625"/>
          <p14:tracePt t="72744" x="6673850" y="3092450"/>
          <p14:tracePt t="72761" x="6664325" y="3079750"/>
          <p14:tracePt t="72764" x="6657975" y="3079750"/>
          <p14:tracePt t="72779" x="6642100" y="3076575"/>
          <p14:tracePt t="72795" x="6642100" y="3070225"/>
          <p14:tracePt t="72811" x="6632575" y="3067050"/>
          <p14:tracePt t="72828" x="6623050" y="3057525"/>
          <p14:tracePt t="72845" x="6619875" y="3057525"/>
          <p14:tracePt t="72862" x="6610350" y="3057525"/>
          <p14:tracePt t="72879" x="6594475" y="3057525"/>
          <p14:tracePt t="72922" x="6588125" y="3057525"/>
          <p14:tracePt t="72943" x="6584950" y="3057525"/>
          <p14:tracePt t="72958" x="6578600" y="3057525"/>
          <p14:tracePt t="72972" x="6575425" y="3057525"/>
          <p14:tracePt t="72979" x="6569075" y="3057525"/>
          <p14:tracePt t="72995" x="6559550" y="3063875"/>
          <p14:tracePt t="73012" x="6543675" y="3073400"/>
          <p14:tracePt t="73029" x="6540500" y="3092450"/>
          <p14:tracePt t="73045" x="6540500" y="3101975"/>
          <p14:tracePt t="73062" x="6540500" y="3111500"/>
          <p14:tracePt t="73078" x="6540500" y="3127375"/>
          <p14:tracePt t="73094" x="6540500" y="3143250"/>
          <p14:tracePt t="73112" x="6540500" y="3152775"/>
          <p14:tracePt t="73150" x="6540500" y="3159125"/>
          <p14:tracePt t="73180" x="6540500" y="3162300"/>
          <p14:tracePt t="73200" x="6540500" y="3168650"/>
          <p14:tracePt t="73265" x="6540500" y="3171825"/>
          <p14:tracePt t="73272" x="6540500" y="3178175"/>
          <p14:tracePt t="73295" x="6540500" y="3187700"/>
          <p14:tracePt t="73300" x="6540500" y="3190875"/>
          <p14:tracePt t="73322" x="6540500" y="3197225"/>
          <p14:tracePt t="73444" x="6546850" y="3197225"/>
          <p14:tracePt t="73450" x="6556375" y="3203575"/>
          <p14:tracePt t="73462" x="6562725" y="3203575"/>
          <p14:tracePt t="73479" x="6588125" y="3209925"/>
          <p14:tracePt t="73495" x="6632575" y="3209925"/>
          <p14:tracePt t="73512" x="6661150" y="3209925"/>
          <p14:tracePt t="73529" x="6702425" y="3209925"/>
          <p14:tracePt t="73545" x="6711950" y="3209925"/>
          <p14:tracePt t="73562" x="6727825" y="3209925"/>
          <p14:tracePt t="73579" x="6737350" y="3209925"/>
          <p14:tracePt t="73595" x="6740525" y="3209925"/>
          <p14:tracePt t="73628" x="6746875" y="3209925"/>
          <p14:tracePt t="73657" x="6746875" y="3206750"/>
          <p14:tracePt t="73664" x="6746875" y="3200400"/>
          <p14:tracePt t="73678" x="6746875" y="3190875"/>
          <p14:tracePt t="73694" x="6750050" y="3178175"/>
          <p14:tracePt t="73712" x="6750050" y="3165475"/>
          <p14:tracePt t="73728" x="6756400" y="3152775"/>
          <p14:tracePt t="73745" x="6759575" y="3143250"/>
          <p14:tracePt t="73793" x="6759575" y="3133725"/>
          <p14:tracePt t="73799" x="6759575" y="3127375"/>
          <p14:tracePt t="73811" x="6759575" y="3121025"/>
          <p14:tracePt t="73829" x="6759575" y="3108325"/>
          <p14:tracePt t="73845" x="6759575" y="3101975"/>
          <p14:tracePt t="73863" x="6759575" y="3092450"/>
          <p14:tracePt t="73878" x="6759575" y="3082925"/>
          <p14:tracePt t="75063" x="6756400" y="3105150"/>
          <p14:tracePt t="75070" x="6750050" y="3133725"/>
          <p14:tracePt t="75079" x="6743700" y="3168650"/>
          <p14:tracePt t="75096" x="6715125" y="3235325"/>
          <p14:tracePt t="75112" x="6632575" y="3368675"/>
          <p14:tracePt t="75128" x="6572250" y="3470275"/>
          <p14:tracePt t="75144" x="6518275" y="3530600"/>
          <p14:tracePt t="75178" x="6391275" y="3733800"/>
          <p14:tracePt t="75212" x="6299200" y="3971925"/>
          <p14:tracePt t="75230" x="6273800" y="4067175"/>
          <p14:tracePt t="75245" x="6251575" y="4165600"/>
          <p14:tracePt t="75262" x="6226175" y="4289425"/>
          <p14:tracePt t="75278" x="6213475" y="4333875"/>
          <p14:tracePt t="75294" x="6213475" y="4378325"/>
          <p14:tracePt t="75296" x="6213475" y="4394200"/>
          <p14:tracePt t="75311" x="6213475" y="4448175"/>
          <p14:tracePt t="75328" x="6226175" y="4508500"/>
          <p14:tracePt t="75345" x="6238875" y="4572000"/>
          <p14:tracePt t="75362" x="6283325" y="4667250"/>
          <p14:tracePt t="75379" x="6311900" y="4724400"/>
          <p14:tracePt t="75395" x="6353175" y="4772025"/>
          <p14:tracePt t="75412" x="6423025" y="4845050"/>
          <p14:tracePt t="75427" x="6464300" y="4883150"/>
          <p14:tracePt t="75445" x="6524625" y="4927600"/>
          <p14:tracePt t="75461" x="6600825" y="4978400"/>
          <p14:tracePt t="75479" x="6645275" y="4991100"/>
          <p14:tracePt t="75495" x="6683375" y="5003800"/>
          <p14:tracePt t="75512" x="6737350" y="5010150"/>
          <p14:tracePt t="75529" x="6781800" y="5010150"/>
          <p14:tracePt t="75545" x="6826250" y="5006975"/>
          <p14:tracePt t="75561" x="6899275" y="4984750"/>
          <p14:tracePt t="75578" x="6946900" y="4965700"/>
          <p14:tracePt t="75594" x="6985000" y="4953000"/>
          <p14:tracePt t="75611" x="7026275" y="4937125"/>
          <p14:tracePt t="75628" x="7048500" y="4924425"/>
          <p14:tracePt t="75645" x="7080250" y="4905375"/>
          <p14:tracePt t="75662" x="7099300" y="4889500"/>
          <p14:tracePt t="75678" x="7131050" y="4873625"/>
          <p14:tracePt t="75695" x="7140575" y="4860925"/>
          <p14:tracePt t="75711" x="7162800" y="4835525"/>
          <p14:tracePt t="75728" x="7178675" y="4826000"/>
          <p14:tracePt t="75745" x="7188200" y="4816475"/>
          <p14:tracePt t="75762" x="7197725" y="4794250"/>
          <p14:tracePt t="75778" x="7197725" y="4784725"/>
          <p14:tracePt t="75795" x="7200900" y="4784725"/>
          <p14:tracePt t="75811" x="7210425" y="4784725"/>
          <p14:tracePt t="75828" x="7226300" y="4784725"/>
          <p14:tracePt t="75844" x="7235825" y="4784725"/>
          <p14:tracePt t="75861" x="7245350" y="4787900"/>
          <p14:tracePt t="75878" x="7245350" y="4797425"/>
          <p14:tracePt t="75895" x="7245350" y="4819650"/>
          <p14:tracePt t="75911" x="7235825" y="4873625"/>
          <p14:tracePt t="75928" x="7223125" y="4921250"/>
          <p14:tracePt t="75944" x="7200900" y="4984750"/>
          <p14:tracePt t="75961" x="7178675" y="5086350"/>
          <p14:tracePt t="75977" x="7165975" y="5130800"/>
          <p14:tracePt t="75995" x="7153275" y="5194300"/>
          <p14:tracePt t="76011" x="7127875" y="5349875"/>
          <p14:tracePt t="76028" x="7112000" y="5467350"/>
          <p14:tracePt t="76046" x="7096125" y="5588000"/>
          <p14:tracePt t="76062" x="7096125" y="5648325"/>
          <p14:tracePt t="76078" x="7096125" y="5699125"/>
          <p14:tracePt t="76094" x="7099300" y="5724525"/>
          <p14:tracePt t="76111" x="7115175" y="5765800"/>
          <p14:tracePt t="76128" x="7134225" y="5788025"/>
          <p14:tracePt t="76146" x="7153275" y="5832475"/>
          <p14:tracePt t="76162" x="7162800" y="5848350"/>
          <p14:tracePt t="76178" x="7172325" y="5857875"/>
          <p14:tracePt t="76196" x="7194550" y="5873750"/>
          <p14:tracePt t="76211" x="7204075" y="5873750"/>
          <p14:tracePt t="76228" x="7213600" y="5873750"/>
          <p14:tracePt t="76246" x="7229475" y="5851525"/>
          <p14:tracePt t="76262" x="7245350" y="5835650"/>
          <p14:tracePt t="76279" x="7258050" y="5813425"/>
          <p14:tracePt t="76296" x="7267575" y="5778500"/>
          <p14:tracePt t="76311" x="7267575" y="5762625"/>
          <p14:tracePt t="76328" x="7267575" y="5740400"/>
          <p14:tracePt t="76345" x="7267575" y="5708650"/>
          <p14:tracePt t="76361" x="7267575" y="5680075"/>
          <p14:tracePt t="76378" x="7267575" y="5641975"/>
          <p14:tracePt t="76395" x="7267575" y="5588000"/>
          <p14:tracePt t="76412" x="7267575" y="5559425"/>
          <p14:tracePt t="76428" x="7261225" y="5549900"/>
          <p14:tracePt t="76445" x="7248525" y="5534025"/>
          <p14:tracePt t="76462" x="7232650" y="5524500"/>
          <p14:tracePt t="76478" x="7223125" y="5508625"/>
          <p14:tracePt t="76494" x="7213600" y="5508625"/>
          <p14:tracePt t="76511" x="7178675" y="5502275"/>
          <p14:tracePt t="76528" x="7156450" y="5495925"/>
          <p14:tracePt t="76545" x="7083425" y="5476875"/>
          <p14:tracePt t="76562" x="7019925" y="5470525"/>
          <p14:tracePt t="76578" x="6962775" y="5470525"/>
          <p14:tracePt t="76595" x="6883400" y="5470525"/>
          <p14:tracePt t="76611" x="6823075" y="5464175"/>
          <p14:tracePt t="76628" x="6759575" y="5448300"/>
          <p14:tracePt t="76644" x="6642100" y="5438775"/>
          <p14:tracePt t="76661" x="6591300" y="5438775"/>
          <p14:tracePt t="76678" x="6540500" y="5438775"/>
          <p14:tracePt t="76695" x="6435725" y="5438775"/>
          <p14:tracePt t="76712" x="6375400" y="5445125"/>
          <p14:tracePt t="76729" x="6330950" y="5445125"/>
          <p14:tracePt t="76745" x="6280150" y="5457825"/>
          <p14:tracePt t="76761" x="6251575" y="5457825"/>
          <p14:tracePt t="76777" x="6229350" y="5467350"/>
          <p14:tracePt t="76794" x="6184900" y="5486400"/>
          <p14:tracePt t="76811" x="6149975" y="5499100"/>
          <p14:tracePt t="76828" x="6092825" y="5518150"/>
          <p14:tracePt t="76845" x="6019800" y="5540375"/>
          <p14:tracePt t="76861" x="5975350" y="5553075"/>
          <p14:tracePt t="76878" x="5949950" y="5562600"/>
          <p14:tracePt t="76895" x="5908675" y="5588000"/>
          <p14:tracePt t="76911" x="5883275" y="5600700"/>
          <p14:tracePt t="76927" x="5854700" y="5613400"/>
          <p14:tracePt t="76944" x="5803900" y="5629275"/>
          <p14:tracePt t="76961" x="5765800" y="5648325"/>
          <p14:tracePt t="76978" x="5721350" y="5661025"/>
          <p14:tracePt t="76996" x="5670550" y="5680075"/>
          <p14:tracePt t="77012" x="5648325" y="5692775"/>
          <p14:tracePt t="77028" x="5622925" y="5718175"/>
          <p14:tracePt t="77044" x="5607050" y="5753100"/>
          <p14:tracePt t="77061" x="5594350" y="5784850"/>
          <p14:tracePt t="77078" x="5588000" y="5807075"/>
          <p14:tracePt t="77095" x="5588000" y="5845175"/>
          <p14:tracePt t="77432" x="5581650" y="5873750"/>
          <p14:tracePt t="77438" x="5575300" y="5899150"/>
          <p14:tracePt t="77446" x="5568950" y="5937250"/>
          <p14:tracePt t="77461" x="5553075" y="6000750"/>
          <p14:tracePt t="77477" x="5540375" y="6038850"/>
          <p14:tracePt t="77494" x="5514975" y="6102350"/>
          <p14:tracePt t="77511" x="5502275" y="6146800"/>
          <p14:tracePt t="77528" x="5502275" y="6175375"/>
          <p14:tracePt t="77545" x="5502275" y="6210300"/>
          <p14:tracePt t="77562" x="5502275" y="6238875"/>
          <p14:tracePt t="77578" x="5502275" y="6261100"/>
          <p14:tracePt t="77595" x="5502275" y="6299200"/>
          <p14:tracePt t="77611" x="5502275" y="6315075"/>
          <p14:tracePt t="77627" x="5502275" y="6330950"/>
          <p14:tracePt t="77645" x="5514975" y="6359525"/>
          <p14:tracePt t="77661" x="5530850" y="6375400"/>
          <p14:tracePt t="77679" x="5556250" y="6388100"/>
          <p14:tracePt t="77695" x="5597525" y="6410325"/>
          <p14:tracePt t="77712" x="5641975" y="6423025"/>
          <p14:tracePt t="77728" x="5667375" y="6435725"/>
          <p14:tracePt t="77745" x="5708650" y="6461125"/>
          <p14:tracePt t="77761" x="5740400" y="6473825"/>
          <p14:tracePt t="77778" x="5778500" y="6486525"/>
          <p14:tracePt t="77795" x="5851525" y="6511925"/>
          <p14:tracePt t="77812" x="5940425" y="6553200"/>
          <p14:tracePt t="77828" x="6007100" y="6581775"/>
          <p14:tracePt t="77832" x="6035675" y="6588125"/>
          <p14:tracePt t="77845" x="6102350" y="6619875"/>
          <p14:tracePt t="77861" x="6165850" y="6632575"/>
          <p14:tracePt t="77878" x="6232525" y="6661150"/>
          <p14:tracePt t="77894" x="6324600" y="6699250"/>
          <p14:tracePt t="77911" x="6388100" y="6711950"/>
          <p14:tracePt t="77928" x="6445250" y="6727825"/>
          <p14:tracePt t="77945" x="6518275" y="6753225"/>
          <p14:tracePt t="77962" x="6572250" y="6765925"/>
          <p14:tracePt t="77979" x="6661150" y="6788150"/>
          <p14:tracePt t="77995" x="6718300" y="6794500"/>
          <p14:tracePt t="78011" x="6759575" y="6794500"/>
          <p14:tracePt t="78027" x="6797675" y="6794500"/>
          <p14:tracePt t="78044" x="6861175" y="6791325"/>
          <p14:tracePt t="78061" x="6905625" y="6778625"/>
          <p14:tracePt t="78079" x="6985000" y="6759575"/>
          <p14:tracePt t="78095" x="7038975" y="6743700"/>
          <p14:tracePt t="78112" x="7083425" y="6743700"/>
          <p14:tracePt t="78129" x="7146925" y="6737350"/>
          <p14:tracePt t="78144" x="7185025" y="6731000"/>
          <p14:tracePt t="78161" x="7229475" y="6731000"/>
          <p14:tracePt t="78178" x="7283450" y="6711950"/>
          <p14:tracePt t="78194" x="7321550" y="6705600"/>
          <p14:tracePt t="78212" x="7366000" y="6699250"/>
          <p14:tracePt t="78229" x="7432675" y="6673850"/>
          <p14:tracePt t="78245" x="7477125" y="6667500"/>
          <p14:tracePt t="78261" x="7499350" y="6661150"/>
          <p14:tracePt t="78278" x="7540625" y="6645275"/>
          <p14:tracePt t="78294" x="7566025" y="6632575"/>
          <p14:tracePt t="78311" x="7597775" y="6607175"/>
          <p14:tracePt t="78328" x="7620000" y="6581775"/>
          <p14:tracePt t="78345" x="7664450" y="6530975"/>
          <p14:tracePt t="78362" x="7693025" y="6477000"/>
          <p14:tracePt t="78379" x="7737475" y="6369050"/>
          <p14:tracePt t="78395" x="7753350" y="6305550"/>
          <p14:tracePt t="78412" x="7766050" y="6251575"/>
          <p14:tracePt t="78429" x="7791450" y="6188075"/>
          <p14:tracePt t="78444" x="7791450" y="6149975"/>
          <p14:tracePt t="78461" x="7804150" y="6105525"/>
          <p14:tracePt t="78478" x="7804150" y="6045200"/>
          <p14:tracePt t="78495" x="7804150" y="6013450"/>
          <p14:tracePt t="78512" x="7804150" y="5997575"/>
          <p14:tracePt t="78528" x="7804150" y="5984875"/>
          <p14:tracePt t="78545" x="7804150" y="5975350"/>
          <p14:tracePt t="78561" x="7804150" y="5959475"/>
          <p14:tracePt t="78578" x="7800975" y="5943600"/>
          <p14:tracePt t="78594" x="7791450" y="5927725"/>
          <p14:tracePt t="78611" x="7775575" y="5908675"/>
          <p14:tracePt t="78628" x="7759700" y="5873750"/>
          <p14:tracePt t="78644" x="7750175" y="5864225"/>
          <p14:tracePt t="78661" x="7737475" y="5848350"/>
          <p14:tracePt t="78679" x="7718425" y="5832475"/>
          <p14:tracePt t="78695" x="7708900" y="5816600"/>
          <p14:tracePt t="78711" x="7699375" y="5807075"/>
          <p14:tracePt t="78728" x="7664450" y="5791200"/>
          <p14:tracePt t="78744" x="7642225" y="5784850"/>
          <p14:tracePt t="78761" x="7613650" y="5784850"/>
          <p14:tracePt t="78779" x="7591425" y="5784850"/>
          <p14:tracePt t="78795" x="7581900" y="5784850"/>
          <p14:tracePt t="78812" x="7566025" y="5784850"/>
          <p14:tracePt t="78828" x="7553325" y="5784850"/>
          <p14:tracePt t="78845" x="7543800" y="5788025"/>
          <p14:tracePt t="78860" x="7534275" y="5797550"/>
          <p14:tracePt t="78878" x="7505700" y="5813425"/>
          <p14:tracePt t="78894" x="7483475" y="5829300"/>
          <p14:tracePt t="78911" x="7451725" y="5854700"/>
          <p14:tracePt t="78928" x="7413625" y="5892800"/>
          <p14:tracePt t="78944" x="7388225" y="5918200"/>
          <p14:tracePt t="78961" x="7375525" y="5946775"/>
          <p14:tracePt t="78978" x="7359650" y="5975350"/>
          <p14:tracePt t="78994" x="7350125" y="6003925"/>
          <p14:tracePt t="79011" x="7331075" y="6029325"/>
          <p14:tracePt t="79027" x="7312025" y="6070600"/>
          <p14:tracePt t="79044" x="7286625" y="6096000"/>
          <p14:tracePt t="79062" x="7248525" y="6127750"/>
          <p14:tracePt t="79078" x="7181850" y="6169025"/>
          <p14:tracePt t="79094" x="7137400" y="6194425"/>
          <p14:tracePt t="79111" x="7115175" y="6207125"/>
          <p14:tracePt t="79128" x="7073900" y="6207125"/>
          <p14:tracePt t="79145" x="7051675" y="6207125"/>
          <p14:tracePt t="79161" x="7023100" y="6207125"/>
          <p14:tracePt t="79177" x="6988175" y="6197600"/>
          <p14:tracePt t="79194" x="6959600" y="6191250"/>
          <p14:tracePt t="79212" x="6937375" y="6191250"/>
          <p14:tracePt t="79228" x="6915150" y="6191250"/>
          <p14:tracePt t="79244" x="6905625" y="6191250"/>
          <p14:tracePt t="79261" x="6896100" y="6191250"/>
          <p14:tracePt t="79278" x="6883400" y="6191250"/>
          <p14:tracePt t="79294" x="6867525" y="6191250"/>
          <p14:tracePt t="79311" x="6858000" y="6191250"/>
          <p14:tracePt t="79328" x="6842125" y="6191250"/>
          <p14:tracePt t="79344" x="6832600" y="6191250"/>
          <p14:tracePt t="79361" x="6816725" y="6191250"/>
          <p14:tracePt t="79366" x="6813550" y="6191250"/>
          <p14:tracePt t="79428" x="6813550" y="6184900"/>
          <p14:tracePt t="79443" x="6813550" y="6175375"/>
          <p14:tracePt t="79464" x="6813550" y="6172200"/>
          <p14:tracePt t="79478" x="6813550" y="6165850"/>
          <p14:tracePt t="79486" x="6826250" y="6159500"/>
          <p14:tracePt t="79495" x="6829425" y="6156325"/>
          <p14:tracePt t="79512" x="6845300" y="6146800"/>
          <p14:tracePt t="79528" x="6896100" y="6099175"/>
          <p14:tracePt t="79544" x="6921500" y="6076950"/>
          <p14:tracePt t="79561" x="6953250" y="6045200"/>
          <p14:tracePt t="79578" x="6981825" y="6013450"/>
          <p14:tracePt t="79594" x="7013575" y="5984875"/>
          <p14:tracePt t="79611" x="7038975" y="5965825"/>
          <p14:tracePt t="79628" x="7089775" y="5927725"/>
          <p14:tracePt t="79645" x="7121525" y="5908675"/>
          <p14:tracePt t="79662" x="7150100" y="5895975"/>
          <p14:tracePt t="79678" x="7172325" y="5880100"/>
          <p14:tracePt t="79694" x="7188200" y="5870575"/>
          <p14:tracePt t="79711" x="7197725" y="5861050"/>
          <p14:tracePt t="79727" x="7213600" y="5854700"/>
          <p14:tracePt t="79744" x="7216775" y="5854700"/>
          <p14:tracePt t="79864" x="7216775" y="5851525"/>
          <p14:tracePt t="79877" x="7210425" y="5845175"/>
          <p14:tracePt t="79884" x="7207250" y="5835650"/>
          <p14:tracePt t="79894" x="7200900" y="5829300"/>
          <p14:tracePt t="79912" x="7191375" y="5816600"/>
          <p14:tracePt t="79928" x="7165975" y="5772150"/>
          <p14:tracePt t="79945" x="7153275" y="5734050"/>
          <p14:tracePt t="79963" x="7115175" y="5676900"/>
          <p14:tracePt t="79978" x="7096125" y="5645150"/>
          <p14:tracePt t="79994" x="7077075" y="5622925"/>
          <p14:tracePt t="80011" x="7054850" y="5597525"/>
          <p14:tracePt t="80027" x="7029450" y="5553075"/>
          <p14:tracePt t="80044" x="7019925" y="5543550"/>
          <p14:tracePt t="80062" x="6997700" y="5524500"/>
          <p14:tracePt t="80078" x="6988175" y="5511800"/>
          <p14:tracePt t="80095" x="6978650" y="5502275"/>
          <p14:tracePt t="80112" x="6959600" y="5502275"/>
          <p14:tracePt t="80128" x="6927850" y="5502275"/>
          <p14:tracePt t="80144" x="6905625" y="5502275"/>
          <p14:tracePt t="80161" x="6870700" y="5502275"/>
          <p14:tracePt t="80177" x="6807200" y="5502275"/>
          <p14:tracePt t="80194" x="6756400" y="5502275"/>
          <p14:tracePt t="80212" x="6686550" y="5502275"/>
          <p14:tracePt t="80228" x="6648450" y="5502275"/>
          <p14:tracePt t="80244" x="6613525" y="5502275"/>
          <p14:tracePt t="80262" x="6572250" y="5495925"/>
          <p14:tracePt t="80278" x="6550025" y="5486400"/>
          <p14:tracePt t="80294" x="6524625" y="5467350"/>
          <p14:tracePt t="80311" x="6483350" y="5454650"/>
          <p14:tracePt t="80328" x="6454775" y="5448300"/>
          <p14:tracePt t="80344" x="6442075" y="5445125"/>
          <p14:tracePt t="80362" x="6429375" y="5445125"/>
          <p14:tracePt t="80378" x="6419850" y="5445125"/>
          <p14:tracePt t="80395" x="6403975" y="5445125"/>
          <p14:tracePt t="80412" x="6397625" y="5445125"/>
          <p14:tracePt t="80427" x="6388100" y="5438775"/>
          <p14:tracePt t="80444" x="6378575" y="5435600"/>
          <p14:tracePt t="80461" x="6369050" y="5435600"/>
          <p14:tracePt t="80555" x="6365875" y="5435600"/>
          <p14:tracePt t="80562" x="6353175" y="5435600"/>
          <p14:tracePt t="80577" x="6343650" y="5435600"/>
          <p14:tracePt t="80594" x="6334125" y="5441950"/>
          <p14:tracePt t="80612" x="6321425" y="5454650"/>
          <p14:tracePt t="80628" x="6302375" y="5486400"/>
          <p14:tracePt t="80645" x="6289675" y="5508625"/>
          <p14:tracePt t="80662" x="6273800" y="5553075"/>
          <p14:tracePt t="80678" x="6261100" y="5575300"/>
          <p14:tracePt t="80694" x="6242050" y="5613400"/>
          <p14:tracePt t="80711" x="6219825" y="5705475"/>
          <p14:tracePt t="80727" x="6219825" y="5765800"/>
          <p14:tracePt t="80744" x="6219825" y="5845175"/>
          <p14:tracePt t="80762" x="6219825" y="5953125"/>
          <p14:tracePt t="80778" x="6219825" y="5997575"/>
          <p14:tracePt t="80794" x="6219825" y="6026150"/>
          <p14:tracePt t="80812" x="6219825" y="6048375"/>
          <p14:tracePt t="80828" x="6219825" y="6051550"/>
          <p14:tracePt t="80861" x="6226175" y="6045200"/>
          <p14:tracePt t="80877" x="6226175" y="6042025"/>
          <p14:tracePt t="81125" x="6197600" y="6029325"/>
          <p14:tracePt t="81133" x="6149975" y="6019800"/>
          <p14:tracePt t="81144" x="6124575" y="6013450"/>
          <p14:tracePt t="81161" x="6032500" y="5984875"/>
          <p14:tracePt t="81178" x="5994400" y="5972175"/>
          <p14:tracePt t="81195" x="5969000" y="5946775"/>
          <p14:tracePt t="81212" x="5934075" y="5905500"/>
          <p14:tracePt t="81228" x="5899150" y="5857875"/>
          <p14:tracePt t="81245" x="5886450" y="5826125"/>
          <p14:tracePt t="81261" x="5873750" y="5791200"/>
          <p14:tracePt t="81277" x="5873750" y="5781675"/>
          <p14:tracePt t="81294" x="5873750" y="5775325"/>
          <p14:tracePt t="81497" x="5864225" y="5788025"/>
          <p14:tracePt t="81504" x="5851525" y="5800725"/>
          <p14:tracePt t="81512" x="5832475" y="5813425"/>
          <p14:tracePt t="81528" x="5807075" y="5845175"/>
          <p14:tracePt t="81544" x="5784850" y="5864225"/>
          <p14:tracePt t="81560" x="5756275" y="5880100"/>
          <p14:tracePt t="81577" x="5743575" y="5889625"/>
          <p14:tracePt t="81594" x="5734050" y="5899150"/>
          <p14:tracePt t="81610" x="5715000" y="5915025"/>
          <p14:tracePt t="81627" x="5705475" y="5924550"/>
          <p14:tracePt t="81645" x="5695950" y="5940425"/>
          <p14:tracePt t="81661" x="5680075" y="5956300"/>
          <p14:tracePt t="81677" x="5664200" y="5965825"/>
          <p14:tracePt t="81694" x="5664200" y="5975350"/>
          <p14:tracePt t="81710" x="5664200" y="5994400"/>
          <p14:tracePt t="81727" x="5664200" y="6003925"/>
          <p14:tracePt t="81745" x="5676900" y="6013450"/>
          <p14:tracePt t="81761" x="5692775" y="6029325"/>
          <p14:tracePt t="81778" x="5702300" y="6045200"/>
          <p14:tracePt t="81795" x="5702300" y="6054725"/>
          <p14:tracePt t="81811" x="5702300" y="6070600"/>
          <p14:tracePt t="81827" x="5705475" y="6073775"/>
          <p14:tracePt t="81860" x="5711825" y="6073775"/>
          <p14:tracePt t="81877" x="5715000" y="6073775"/>
          <p14:tracePt t="82068" x="5734050" y="6080125"/>
          <p14:tracePt t="82075" x="5753100" y="6086475"/>
          <p14:tracePt t="82082" x="5762625" y="6092825"/>
          <p14:tracePt t="82094" x="5775325" y="6099175"/>
          <p14:tracePt t="82110" x="5816600" y="6108700"/>
          <p14:tracePt t="82127" x="5838825" y="6108700"/>
          <p14:tracePt t="82144" x="5861050" y="6108700"/>
          <p14:tracePt t="82161" x="5892800" y="6108700"/>
          <p14:tracePt t="82178" x="5902325" y="6121400"/>
          <p14:tracePt t="82195" x="5918200" y="6130925"/>
          <p14:tracePt t="82211" x="5924550" y="6134100"/>
          <p14:tracePt t="82244" x="5924550" y="6140450"/>
          <p14:tracePt t="84879" x="5962650" y="6121400"/>
          <p14:tracePt t="84886" x="6022975" y="6096000"/>
          <p14:tracePt t="84895" x="6086475" y="6061075"/>
          <p14:tracePt t="84910" x="6197600" y="6026150"/>
          <p14:tracePt t="84928" x="6397625" y="5975350"/>
          <p14:tracePt t="84943" x="6515100" y="5956300"/>
          <p14:tracePt t="84978" x="6804025" y="5956300"/>
          <p14:tracePt t="85011" x="7045325" y="5956300"/>
          <p14:tracePt t="85028" x="7251700" y="5956300"/>
          <p14:tracePt t="85044" x="7378700" y="5956300"/>
          <p14:tracePt t="85061" x="7470775" y="5956300"/>
          <p14:tracePt t="85078" x="7600950" y="5956300"/>
          <p14:tracePt t="85094" x="7686675" y="5943600"/>
          <p14:tracePt t="85111" x="7772400" y="5927725"/>
          <p14:tracePt t="85128" x="7877175" y="5880100"/>
          <p14:tracePt t="85144" x="7943850" y="5851525"/>
          <p14:tracePt t="85161" x="8013700" y="5813425"/>
          <p14:tracePt t="85178" x="8077200" y="5781675"/>
          <p14:tracePt t="85193" x="8102600" y="5768975"/>
          <p14:tracePt t="85210" x="8124825" y="5743575"/>
          <p14:tracePt t="85228" x="8153400" y="5708650"/>
          <p14:tracePt t="85244" x="8172450" y="5680075"/>
          <p14:tracePt t="85261" x="8201025" y="5622925"/>
          <p14:tracePt t="85278" x="8223250" y="5511800"/>
          <p14:tracePt t="85294" x="8229600" y="5429250"/>
          <p14:tracePt t="85311" x="8229600" y="5365750"/>
          <p14:tracePt t="85327" x="8213725" y="5280025"/>
          <p14:tracePt t="85344" x="8185150" y="5210175"/>
          <p14:tracePt t="85360" x="8156575" y="5165725"/>
          <p14:tracePt t="85377" x="8137525" y="5102225"/>
          <p14:tracePt t="85394" x="8118475" y="5070475"/>
          <p14:tracePt t="85411" x="8086725" y="5038725"/>
          <p14:tracePt t="85428" x="8048625" y="4987925"/>
          <p14:tracePt t="85444" x="8010525" y="4956175"/>
          <p14:tracePt t="85461" x="7969250" y="4914900"/>
          <p14:tracePt t="85477" x="7931150" y="4848225"/>
          <p14:tracePt t="85493" x="7899400" y="4810125"/>
          <p14:tracePt t="85511" x="7870825" y="4768850"/>
          <p14:tracePt t="85527" x="7826375" y="4711700"/>
          <p14:tracePt t="85544" x="7800975" y="4679950"/>
          <p14:tracePt t="85561" x="7769225" y="4638675"/>
          <p14:tracePt t="85578" x="7721600" y="4578350"/>
          <p14:tracePt t="85594" x="7680325" y="4530725"/>
          <p14:tracePt t="85611" x="7654925" y="4492625"/>
          <p14:tracePt t="85627" x="7620000" y="4438650"/>
          <p14:tracePt t="85643" x="7610475" y="4416425"/>
          <p14:tracePt t="85660" x="7591425" y="4384675"/>
          <p14:tracePt t="85677" x="7546975" y="4340225"/>
          <p14:tracePt t="85693" x="7521575" y="4318000"/>
          <p14:tracePt t="85711" x="7470775" y="4267200"/>
          <p14:tracePt t="85728" x="7400925" y="4194175"/>
          <p14:tracePt t="85744" x="7366000" y="4156075"/>
          <p14:tracePt t="85761" x="7340600" y="4108450"/>
          <p14:tracePt t="85777" x="7315200" y="4073525"/>
          <p14:tracePt t="85793" x="7292975" y="4054475"/>
          <p14:tracePt t="85810" x="7270750" y="4035425"/>
          <p14:tracePt t="85828" x="7219950" y="4003675"/>
          <p14:tracePt t="85844" x="7162800" y="3978275"/>
          <p14:tracePt t="85861" x="7108825" y="3956050"/>
          <p14:tracePt t="85878" x="7051675" y="3930650"/>
          <p14:tracePt t="85894" x="7019925" y="3917950"/>
          <p14:tracePt t="85911" x="6991350" y="3905250"/>
          <p14:tracePt t="85927" x="6911975" y="3898900"/>
          <p14:tracePt t="85943" x="6829425" y="3898900"/>
          <p14:tracePt t="85961" x="6746875" y="3898900"/>
          <p14:tracePt t="85964" x="6711950" y="3898900"/>
          <p14:tracePt t="85978" x="6651625" y="3902075"/>
          <p14:tracePt t="85994" x="6604000" y="3914775"/>
          <p14:tracePt t="86011" x="6581775" y="3927475"/>
          <p14:tracePt t="86027" x="6540500" y="3952875"/>
          <p14:tracePt t="86043" x="6524625" y="3962400"/>
          <p14:tracePt t="86060" x="6499225" y="3971925"/>
          <p14:tracePt t="86077" x="6473825" y="3990975"/>
          <p14:tracePt t="86093" x="6442075" y="4006850"/>
          <p14:tracePt t="86111" x="6419850" y="4025900"/>
          <p14:tracePt t="86127" x="6375400" y="4070350"/>
          <p14:tracePt t="86144" x="6350000" y="4095750"/>
          <p14:tracePt t="86161" x="6334125" y="4111625"/>
          <p14:tracePt t="86177" x="6318250" y="4137025"/>
          <p14:tracePt t="86193" x="6308725" y="4146550"/>
          <p14:tracePt t="86211" x="6296025" y="4162425"/>
          <p14:tracePt t="86228" x="6273800" y="4194175"/>
          <p14:tracePt t="86244" x="6264275" y="4210050"/>
          <p14:tracePt t="86262" x="6245225" y="4251325"/>
          <p14:tracePt t="86277" x="6226175" y="4286250"/>
          <p14:tracePt t="86294" x="6226175" y="4330700"/>
          <p14:tracePt t="86310" x="6226175" y="4368800"/>
          <p14:tracePt t="86326" x="6226175" y="4410075"/>
          <p14:tracePt t="86343" x="6226175" y="4445000"/>
          <p14:tracePt t="86362" x="6245225" y="4502150"/>
          <p14:tracePt t="86377" x="6257925" y="4546600"/>
          <p14:tracePt t="86394" x="6270625" y="4584700"/>
          <p14:tracePt t="86412" x="6289675" y="4657725"/>
          <p14:tracePt t="86427" x="6308725" y="4702175"/>
          <p14:tracePt t="86443" x="6321425" y="4746625"/>
          <p14:tracePt t="86461" x="6340475" y="4813300"/>
          <p14:tracePt t="86477" x="6353175" y="4848225"/>
          <p14:tracePt t="86493" x="6365875" y="4895850"/>
          <p14:tracePt t="86512" x="6378575" y="4959350"/>
          <p14:tracePt t="86528" x="6384925" y="4994275"/>
          <p14:tracePt t="86544" x="6397625" y="5026025"/>
          <p14:tracePt t="86561" x="6416675" y="5089525"/>
          <p14:tracePt t="86578" x="6429375" y="5133975"/>
          <p14:tracePt t="86594" x="6442075" y="5159375"/>
          <p14:tracePt t="86611" x="6448425" y="5200650"/>
          <p14:tracePt t="86627" x="6448425" y="5216525"/>
          <p14:tracePt t="86643" x="6448425" y="5226050"/>
          <p14:tracePt t="86661" x="6448425" y="5245100"/>
          <p14:tracePt t="86677" x="6448425" y="5254625"/>
          <p14:tracePt t="86694" x="6451600" y="5264150"/>
          <p14:tracePt t="86711" x="6473825" y="5280025"/>
          <p14:tracePt t="86727" x="6483350" y="5292725"/>
          <p14:tracePt t="86744" x="6492875" y="5295900"/>
          <p14:tracePt t="86761" x="6508750" y="5302250"/>
          <p14:tracePt t="86776" x="6524625" y="5302250"/>
          <p14:tracePt t="86793" x="6527800" y="5302250"/>
          <p14:tracePt t="86811" x="6537325" y="5302250"/>
          <p14:tracePt t="86827" x="6546850" y="5302250"/>
          <p14:tracePt t="86844" x="6556375" y="5311775"/>
          <p14:tracePt t="86861" x="6578600" y="5311775"/>
          <p14:tracePt t="86877" x="6588125" y="5311775"/>
          <p14:tracePt t="86893" x="6597650" y="5314950"/>
          <p14:tracePt t="86910" x="6607175" y="5314950"/>
          <p14:tracePt t="86969" x="6610350" y="5321300"/>
          <p14:tracePt t="86976" x="6623050" y="5321300"/>
          <p14:tracePt t="86991" x="6626225" y="5321300"/>
          <p14:tracePt t="86998" x="6632575" y="5321300"/>
          <p14:tracePt t="87010" x="6635750" y="5321300"/>
          <p14:tracePt t="87027" x="6642100" y="5321300"/>
          <p14:tracePt t="87119" x="6645275" y="5321300"/>
          <p14:tracePt t="87146" x="6651625" y="5321300"/>
          <p14:tracePt t="87161" x="6654800" y="5321300"/>
          <p14:tracePt t="87168" x="6661150" y="5321300"/>
          <p14:tracePt t="87176" x="6670675" y="5321300"/>
          <p14:tracePt t="87193" x="6677025" y="5321300"/>
          <p14:tracePt t="87211" x="6680200" y="5321300"/>
          <p14:tracePt t="87227" x="6686550" y="5321300"/>
          <p14:tracePt t="87255" x="6689725" y="5318125"/>
          <p14:tracePt t="87261" x="6689725" y="5314950"/>
          <p14:tracePt t="87277" x="6699250" y="5305425"/>
          <p14:tracePt t="87293" x="6711950" y="5295900"/>
          <p14:tracePt t="87310" x="6727825" y="5254625"/>
          <p14:tracePt t="87326" x="6727825" y="5226050"/>
          <p14:tracePt t="87343" x="6727825" y="5203825"/>
          <p14:tracePt t="87361" x="6727825" y="5149850"/>
          <p14:tracePt t="87377" x="6727825" y="5118100"/>
          <p14:tracePt t="87394" x="6727825" y="5089525"/>
          <p14:tracePt t="87411" x="6705600" y="5048250"/>
          <p14:tracePt t="87427" x="6696075" y="5032375"/>
          <p14:tracePt t="87443" x="6686550" y="5016500"/>
          <p14:tracePt t="87460" x="6648450" y="4972050"/>
          <p14:tracePt t="87477" x="6623050" y="4946650"/>
          <p14:tracePt t="87494" x="6591300" y="4914900"/>
          <p14:tracePt t="87510" x="6553200" y="4873625"/>
          <p14:tracePt t="87527" x="6521450" y="4826000"/>
          <p14:tracePt t="87544" x="6508750" y="4768850"/>
          <p14:tracePt t="87560" x="6486525" y="4689475"/>
          <p14:tracePt t="87577" x="6473825" y="4645025"/>
          <p14:tracePt t="87594" x="6473825" y="4616450"/>
          <p14:tracePt t="87610" x="6451600" y="4572000"/>
          <p14:tracePt t="87627" x="6445250" y="4549775"/>
          <p14:tracePt t="87644" x="6438900" y="4505325"/>
          <p14:tracePt t="87661" x="6438900" y="4441825"/>
          <p14:tracePt t="87677" x="6438900" y="4400550"/>
          <p14:tracePt t="87693" x="6438900" y="4378325"/>
          <p14:tracePt t="87710" x="6438900" y="4356100"/>
          <p14:tracePt t="87726" x="6438900" y="4346575"/>
          <p14:tracePt t="87743" x="6438900" y="4343400"/>
          <p14:tracePt t="87760" x="6438900" y="4337050"/>
          <p14:tracePt t="87804" x="6438900" y="4333875"/>
          <p14:tracePt t="87818" x="6438900" y="4327525"/>
          <p14:tracePt t="87827" x="6438900" y="4324350"/>
          <p14:tracePt t="87843" x="6438900" y="4308475"/>
          <p14:tracePt t="87860" x="6438900" y="4292600"/>
          <p14:tracePt t="87877" x="6445250" y="4276725"/>
          <p14:tracePt t="87893" x="6457950" y="4248150"/>
          <p14:tracePt t="87910" x="6480175" y="4210050"/>
          <p14:tracePt t="87927" x="6486525" y="4175125"/>
          <p14:tracePt t="87944" x="6486525" y="4152900"/>
          <p14:tracePt t="87960" x="6486525" y="4133850"/>
          <p14:tracePt t="87977" x="6486525" y="4127500"/>
          <p14:tracePt t="87994" x="6486525" y="4121150"/>
          <p14:tracePt t="88061" x="6486525" y="4117975"/>
          <p14:tracePt t="88082" x="6486525" y="4111625"/>
          <p14:tracePt t="88088" x="6486525" y="4108450"/>
          <p14:tracePt t="88103" x="6486525" y="4102100"/>
          <p14:tracePt t="88110" x="6486525" y="4098925"/>
          <p14:tracePt t="88126" x="6492875" y="4089400"/>
          <p14:tracePt t="88143" x="6502400" y="4083050"/>
          <p14:tracePt t="88160" x="6511925" y="4067175"/>
          <p14:tracePt t="88177" x="6521450" y="4064000"/>
          <p14:tracePt t="88194" x="6530975" y="4057650"/>
          <p14:tracePt t="88210" x="6546850" y="4048125"/>
          <p14:tracePt t="88227" x="6556375" y="4038600"/>
          <p14:tracePt t="88243" x="6572250" y="4032250"/>
          <p14:tracePt t="88260" x="6588125" y="4022725"/>
          <p14:tracePt t="88277" x="6610350" y="4016375"/>
          <p14:tracePt t="88293" x="6638925" y="4016375"/>
          <p14:tracePt t="88310" x="6664325" y="4010025"/>
          <p14:tracePt t="88327" x="6689725" y="4006850"/>
          <p14:tracePt t="88344" x="6702425" y="3997325"/>
          <p14:tracePt t="88360" x="6711950" y="3997325"/>
          <p14:tracePt t="88377" x="6721475" y="3997325"/>
          <p14:tracePt t="88394" x="6743700" y="3997325"/>
          <p14:tracePt t="88410" x="6753225" y="3997325"/>
          <p14:tracePt t="88426" x="6762750" y="3997325"/>
          <p14:tracePt t="88444" x="6772275" y="3997325"/>
          <p14:tracePt t="88502" x="6781800" y="3997325"/>
          <p14:tracePt t="88509" x="6788150" y="3997325"/>
          <p14:tracePt t="88516" x="6791325" y="3997325"/>
          <p14:tracePt t="88526" x="6797675" y="3997325"/>
          <p14:tracePt t="88544" x="6810375" y="3997325"/>
          <p14:tracePt t="88560" x="6819900" y="3997325"/>
          <p14:tracePt t="88577" x="6842125" y="3997325"/>
          <p14:tracePt t="88594" x="6858000" y="3997325"/>
          <p14:tracePt t="88611" x="6867525" y="3997325"/>
          <p14:tracePt t="88627" x="6883400" y="3997325"/>
          <p14:tracePt t="88644" x="6908800" y="3997325"/>
          <p14:tracePt t="88660" x="6924675" y="3997325"/>
          <p14:tracePt t="88676" x="6943725" y="3997325"/>
          <p14:tracePt t="88694" x="6959600" y="3984625"/>
          <p14:tracePt t="88710" x="6969125" y="3984625"/>
          <p14:tracePt t="88727" x="6978650" y="3984625"/>
          <p14:tracePt t="88744" x="7000875" y="3984625"/>
          <p14:tracePt t="88760" x="7010400" y="3984625"/>
          <p14:tracePt t="88777" x="7013575" y="3984625"/>
          <p14:tracePt t="88810" x="7023100" y="3984625"/>
          <p14:tracePt t="88859" x="7029450" y="3984625"/>
          <p14:tracePt t="88888" x="7038975" y="3984625"/>
          <p14:tracePt t="88895" x="7038975" y="3994150"/>
          <p14:tracePt t="88910" x="7038975" y="3997325"/>
          <p14:tracePt t="88926" x="7038975" y="4003675"/>
          <p14:tracePt t="88943" x="7038975" y="4006850"/>
          <p14:tracePt t="88966" x="7045325" y="4006850"/>
          <p14:tracePt t="88981" x="7048500" y="4006850"/>
          <p14:tracePt t="88994" x="7058025" y="4006850"/>
          <p14:tracePt t="89010" x="7067550" y="4013200"/>
          <p14:tracePt t="89027" x="7077075" y="4013200"/>
          <p14:tracePt t="89044" x="7099300" y="4019550"/>
          <p14:tracePt t="89060" x="7121525" y="4019550"/>
          <p14:tracePt t="89076" x="7150100" y="4025900"/>
          <p14:tracePt t="89094" x="7185025" y="4029075"/>
          <p14:tracePt t="89110" x="7207250" y="4048125"/>
          <p14:tracePt t="89127" x="7223125" y="4054475"/>
          <p14:tracePt t="89144" x="7258050" y="4064000"/>
          <p14:tracePt t="89160" x="7280275" y="4076700"/>
          <p14:tracePt t="89177" x="7296150" y="4083050"/>
          <p14:tracePt t="89193" x="7337425" y="4092575"/>
          <p14:tracePt t="89210" x="7362825" y="4111625"/>
          <p14:tracePt t="89227" x="7385050" y="4121150"/>
          <p14:tracePt t="89244" x="7397750" y="4137025"/>
          <p14:tracePt t="89260" x="7407275" y="4146550"/>
          <p14:tracePt t="89277" x="7419975" y="4162425"/>
          <p14:tracePt t="89295" x="7439025" y="4178300"/>
          <p14:tracePt t="89310" x="7448550" y="4187825"/>
          <p14:tracePt t="89327" x="7454900" y="4197350"/>
          <p14:tracePt t="89343" x="7464425" y="4216400"/>
          <p14:tracePt t="89359" x="7467600" y="4225925"/>
          <p14:tracePt t="89377" x="7480300" y="4238625"/>
          <p14:tracePt t="89394" x="7483475" y="4257675"/>
          <p14:tracePt t="89410" x="7483475" y="4267200"/>
          <p14:tracePt t="89427" x="7489825" y="4276725"/>
          <p14:tracePt t="89444" x="7499350" y="4292600"/>
          <p14:tracePt t="89460" x="7508875" y="4308475"/>
          <p14:tracePt t="89476" x="7515225" y="4318000"/>
          <p14:tracePt t="89493" x="7531100" y="4333875"/>
          <p14:tracePt t="89510" x="7540625" y="4343400"/>
          <p14:tracePt t="89527" x="7543800" y="4356100"/>
          <p14:tracePt t="89544" x="7553325" y="4371975"/>
          <p14:tracePt t="89559" x="7553325" y="4381500"/>
          <p14:tracePt t="89576" x="7559675" y="4391025"/>
          <p14:tracePt t="89594" x="7569200" y="4406900"/>
          <p14:tracePt t="89610" x="7578725" y="4416425"/>
          <p14:tracePt t="89626" x="7585075" y="4416425"/>
          <p14:tracePt t="89643" x="7594600" y="4432300"/>
          <p14:tracePt t="89660" x="7600950" y="4435475"/>
          <p14:tracePt t="89676" x="7604125" y="4441825"/>
          <p14:tracePt t="89694" x="7613650" y="4445000"/>
          <p14:tracePt t="89710" x="7620000" y="4457700"/>
          <p14:tracePt t="89727" x="7629525" y="4457700"/>
          <p14:tracePt t="89744" x="7635875" y="4467225"/>
          <p14:tracePt t="89760" x="7635875" y="4476750"/>
          <p14:tracePt t="89776" x="7639050" y="4479925"/>
          <p14:tracePt t="89794" x="7639050" y="4489450"/>
          <p14:tracePt t="89810" x="7639050" y="4495800"/>
          <p14:tracePt t="89827" x="7639050" y="4505325"/>
          <p14:tracePt t="89922" x="7639050" y="4511675"/>
          <p14:tracePt t="89929" x="7639050" y="4514850"/>
          <p14:tracePt t="89943" x="7639050" y="4524375"/>
          <p14:tracePt t="89960" x="7639050" y="4530725"/>
          <p14:tracePt t="89977" x="7645400" y="4540250"/>
          <p14:tracePt t="89994" x="7645400" y="4556125"/>
          <p14:tracePt t="90010" x="7645400" y="4565650"/>
          <p14:tracePt t="90027" x="7645400" y="4568825"/>
          <p14:tracePt t="90043" x="7645400" y="4578350"/>
          <p14:tracePt t="90060" x="7645400" y="4591050"/>
          <p14:tracePt t="90076" x="7645400" y="4603750"/>
          <p14:tracePt t="90094" x="7645400" y="4619625"/>
          <p14:tracePt t="90111" x="7645400" y="4629150"/>
          <p14:tracePt t="90127" x="7645400" y="4638675"/>
          <p14:tracePt t="90144" x="7645400" y="4657725"/>
          <p14:tracePt t="90160" x="7645400" y="4667250"/>
          <p14:tracePt t="90176" x="7645400" y="4679950"/>
          <p14:tracePt t="90193" x="7645400" y="4689475"/>
          <p14:tracePt t="90210" x="7645400" y="4702175"/>
          <p14:tracePt t="90227" x="7645400" y="4708525"/>
          <p14:tracePt t="90244" x="7645400" y="4718050"/>
          <p14:tracePt t="90261" x="7645400" y="4724400"/>
          <p14:tracePt t="90278" x="7645400" y="4727575"/>
          <p14:tracePt t="90294" x="7645400" y="4733925"/>
          <p14:tracePt t="90310" x="7645400" y="4743450"/>
          <p14:tracePt t="90326" x="7645400" y="4756150"/>
          <p14:tracePt t="90343" x="7645400" y="4768850"/>
          <p14:tracePt t="90360" x="7645400" y="4778375"/>
          <p14:tracePt t="90378" x="7645400" y="4791075"/>
          <p14:tracePt t="90394" x="7645400" y="4806950"/>
          <p14:tracePt t="90411" x="7645400" y="4816475"/>
          <p14:tracePt t="90428" x="7642225" y="4832350"/>
          <p14:tracePt t="90443" x="7632700" y="4841875"/>
          <p14:tracePt t="90460" x="7632700" y="4857750"/>
          <p14:tracePt t="90477" x="7616825" y="4870450"/>
          <p14:tracePt t="90493" x="7616825" y="4879975"/>
          <p14:tracePt t="90510" x="7607300" y="4892675"/>
          <p14:tracePt t="90528" x="7591425" y="4911725"/>
          <p14:tracePt t="90544" x="7581900" y="4921250"/>
          <p14:tracePt t="90560" x="7572375" y="4930775"/>
          <p14:tracePt t="90564" x="7572375" y="4937125"/>
          <p14:tracePt t="90577" x="7562850" y="4940300"/>
          <p14:tracePt t="90609" x="7556500" y="4946650"/>
          <p14:tracePt t="90626" x="7553325" y="4956175"/>
          <p14:tracePt t="90644" x="7537450" y="4962525"/>
          <p14:tracePt t="90660" x="7521575" y="4962525"/>
          <p14:tracePt t="90677" x="7508875" y="4965700"/>
          <p14:tracePt t="90694" x="7499350" y="4965700"/>
          <p14:tracePt t="90710" x="7486650" y="4965700"/>
          <p14:tracePt t="90727" x="7467600" y="4965700"/>
          <p14:tracePt t="90743" x="7458075" y="4965700"/>
          <p14:tracePt t="90760" x="7448550" y="4965700"/>
          <p14:tracePt t="90777" x="7432675" y="4965700"/>
          <p14:tracePt t="90794" x="7419975" y="4965700"/>
          <p14:tracePt t="90811" x="7407275" y="4965700"/>
          <p14:tracePt t="90828" x="7394575" y="4965700"/>
          <p14:tracePt t="90844" x="7385050" y="4965700"/>
          <p14:tracePt t="90860" x="7369175" y="4965700"/>
          <p14:tracePt t="90876" x="7353300" y="4965700"/>
          <p14:tracePt t="90893" x="7343775" y="4965700"/>
          <p14:tracePt t="90909" x="7334250" y="4965700"/>
          <p14:tracePt t="90927" x="7315200" y="4965700"/>
          <p14:tracePt t="90943" x="7292975" y="4965700"/>
          <p14:tracePt t="90960" x="7264400" y="4965700"/>
          <p14:tracePt t="90977" x="7232650" y="4965700"/>
          <p14:tracePt t="90994" x="7200900" y="4965700"/>
          <p14:tracePt t="91010" x="7178675" y="4965700"/>
          <p14:tracePt t="91026" x="7153275" y="4965700"/>
          <p14:tracePt t="91043" x="7137400" y="4965700"/>
          <p14:tracePt t="91060" x="7121525" y="4965700"/>
          <p14:tracePt t="91077" x="7089775" y="4965700"/>
          <p14:tracePt t="91094" x="7073900" y="4965700"/>
          <p14:tracePt t="91110" x="7058025" y="4965700"/>
          <p14:tracePt t="91128" x="7038975" y="4965700"/>
          <p14:tracePt t="91143" x="7023100" y="4965700"/>
          <p14:tracePt t="91159" x="7007225" y="4965700"/>
          <p14:tracePt t="91177" x="6969125" y="4965700"/>
          <p14:tracePt t="91193" x="6940550" y="4965700"/>
          <p14:tracePt t="91210" x="6931025" y="4965700"/>
          <p14:tracePt t="91227" x="6915150" y="4965700"/>
          <p14:tracePt t="91243" x="6905625" y="4965700"/>
          <p14:tracePt t="91260" x="6896100" y="4965700"/>
          <p14:tracePt t="91277" x="6873875" y="4965700"/>
          <p14:tracePt t="91293" x="6864350" y="4965700"/>
          <p14:tracePt t="91310" x="6854825" y="4965700"/>
          <p14:tracePt t="91326" x="6835775" y="4965700"/>
          <p14:tracePt t="91343" x="6826250" y="4965700"/>
          <p14:tracePt t="91361" x="6816725" y="4965700"/>
          <p14:tracePt t="91377" x="6800850" y="4965700"/>
          <p14:tracePt t="91394" x="6784975" y="4965700"/>
          <p14:tracePt t="91410" x="6775450" y="4965700"/>
          <p14:tracePt t="91427" x="6765925" y="4965700"/>
          <p14:tracePt t="91705" x="6769100" y="4965700"/>
          <p14:tracePt t="91713" x="6778625" y="4965700"/>
          <p14:tracePt t="91726" x="6807200" y="4965700"/>
          <p14:tracePt t="91743" x="6832600" y="4972050"/>
          <p14:tracePt t="91760" x="6861175" y="4978400"/>
          <p14:tracePt t="91777" x="6902450" y="4984750"/>
          <p14:tracePt t="91793" x="6931025" y="4991100"/>
          <p14:tracePt t="91810" x="6953250" y="4991100"/>
          <p14:tracePt t="91827" x="6994525" y="4991100"/>
          <p14:tracePt t="91843" x="7016750" y="4991100"/>
          <p14:tracePt t="91860" x="7045325" y="4991100"/>
          <p14:tracePt t="91876" x="7086600" y="4991100"/>
          <p14:tracePt t="91893" x="7108825" y="4991100"/>
          <p14:tracePt t="91910" x="7153275" y="4991100"/>
          <p14:tracePt t="91927" x="7191375" y="4991100"/>
          <p14:tracePt t="91943" x="7219950" y="4991100"/>
          <p14:tracePt t="91959" x="7242175" y="4991100"/>
          <p14:tracePt t="91976" x="7277100" y="4991100"/>
          <p14:tracePt t="91993" x="7286625" y="4991100"/>
          <p14:tracePt t="92009" x="7302500" y="4991100"/>
          <p14:tracePt t="92026" x="7340600" y="4991100"/>
          <p14:tracePt t="92043" x="7362825" y="4991100"/>
          <p14:tracePt t="92060" x="7394575" y="4991100"/>
          <p14:tracePt t="92077" x="7432675" y="4991100"/>
          <p14:tracePt t="92093" x="7442200" y="4991100"/>
          <p14:tracePt t="92111" x="7451725" y="4991100"/>
          <p14:tracePt t="92126" x="7467600" y="4991100"/>
          <p14:tracePt t="92142" x="7483475" y="4991100"/>
          <p14:tracePt t="92159" x="7505700" y="4987925"/>
          <p14:tracePt t="92176" x="7524750" y="4981575"/>
          <p14:tracePt t="92193" x="7543800" y="4972050"/>
          <p14:tracePt t="92210" x="7556500" y="4965700"/>
          <p14:tracePt t="92226" x="7572375" y="4956175"/>
          <p14:tracePt t="92243" x="7588250" y="4940300"/>
          <p14:tracePt t="92259" x="7600950" y="4930775"/>
          <p14:tracePt t="92276" x="7613650" y="4914900"/>
          <p14:tracePt t="92292" x="7623175" y="4905375"/>
          <p14:tracePt t="92311" x="7645400" y="4886325"/>
          <p14:tracePt t="92327" x="7654925" y="4879975"/>
          <p14:tracePt t="92343" x="7664450" y="4876800"/>
          <p14:tracePt t="92361" x="7680325" y="4870450"/>
          <p14:tracePt t="92377" x="7696200" y="4860925"/>
          <p14:tracePt t="92393" x="7705725" y="4851400"/>
          <p14:tracePt t="92409" x="7715250" y="4835525"/>
          <p14:tracePt t="92426" x="7731125" y="4806950"/>
          <p14:tracePt t="92443" x="7750175" y="4781550"/>
          <p14:tracePt t="92461" x="7762875" y="4768850"/>
          <p14:tracePt t="92477" x="7775575" y="4759325"/>
          <p14:tracePt t="92493" x="7785100" y="4743450"/>
          <p14:tracePt t="92511" x="7785100" y="4705350"/>
          <p14:tracePt t="92526" x="7797800" y="4673600"/>
          <p14:tracePt t="92543" x="7804150" y="4635500"/>
          <p14:tracePt t="92559" x="7810500" y="4600575"/>
          <p14:tracePt t="92576" x="7810500" y="4572000"/>
          <p14:tracePt t="92593" x="7810500" y="4552950"/>
          <p14:tracePt t="92597" x="7810500" y="4546600"/>
          <p14:tracePt t="92610" x="7810500" y="4537075"/>
          <p14:tracePt t="92627" x="7810500" y="4527550"/>
          <p14:tracePt t="92644" x="7810500" y="4521200"/>
          <p14:tracePt t="92661" x="7810500" y="4502150"/>
          <p14:tracePt t="92676" x="7810500" y="4492625"/>
          <p14:tracePt t="92693" x="7810500" y="4486275"/>
          <p14:tracePt t="92709" x="7807325" y="4483100"/>
          <p14:tracePt t="92726" x="7791450" y="4467225"/>
          <p14:tracePt t="92743" x="7785100" y="4451350"/>
          <p14:tracePt t="92761" x="7772400" y="4435475"/>
          <p14:tracePt t="92777" x="7766050" y="4425950"/>
          <p14:tracePt t="92793" x="7762875" y="4422775"/>
          <p14:tracePt t="92810" x="7756525" y="4416425"/>
          <p14:tracePt t="92843" x="7756525" y="4406900"/>
          <p14:tracePt t="92862" x="7753350" y="4406900"/>
          <p14:tracePt t="92877" x="7737475" y="4406900"/>
          <p14:tracePt t="92894" x="7727950" y="4406900"/>
          <p14:tracePt t="92910" x="7712075" y="4400550"/>
          <p14:tracePt t="92989" x="7708900" y="4400550"/>
          <p14:tracePt t="92996" x="7708900" y="4397375"/>
          <p14:tracePt t="93010" x="7693025" y="4391025"/>
          <p14:tracePt t="93027" x="7683500" y="4391025"/>
          <p14:tracePt t="93044" x="7677150" y="4381500"/>
          <p14:tracePt t="93517" x="7677150" y="4400550"/>
          <p14:tracePt t="93524" x="7677150" y="4419600"/>
          <p14:tracePt t="93531" x="7677150" y="4454525"/>
          <p14:tracePt t="93543" x="7677150" y="4473575"/>
          <p14:tracePt t="93559" x="7677150" y="4533900"/>
          <p14:tracePt t="93576" x="7677150" y="4572000"/>
          <p14:tracePt t="93610" x="7677150" y="4641850"/>
          <p14:tracePt t="93643" x="7677150" y="4692650"/>
          <p14:tracePt t="93659" x="7677150" y="4724400"/>
          <p14:tracePt t="93676" x="7677150" y="4740275"/>
          <p14:tracePt t="93694" x="7677150" y="4749800"/>
          <p14:tracePt t="93710" x="7677150" y="4765675"/>
          <p14:tracePt t="93726" x="7677150" y="4775200"/>
          <p14:tracePt t="93744" x="7673975" y="4784725"/>
          <p14:tracePt t="93760" x="7664450" y="4784725"/>
          <p14:tracePt t="93777" x="7651750" y="4784725"/>
          <p14:tracePt t="93793" x="7642225" y="4784725"/>
          <p14:tracePt t="93809" x="7623175" y="4784725"/>
          <p14:tracePt t="93826" x="7623175" y="4778375"/>
          <p14:tracePt t="93843" x="7616825" y="4768850"/>
          <p14:tracePt t="93860" x="7613650" y="4746625"/>
          <p14:tracePt t="93877" x="7604125" y="4727575"/>
          <p14:tracePt t="93895" x="7585075" y="4699000"/>
          <p14:tracePt t="93910" x="7569200" y="4683125"/>
          <p14:tracePt t="93926" x="7559675" y="4660900"/>
          <p14:tracePt t="93942" x="7550150" y="4645025"/>
          <p14:tracePt t="93960" x="7543800" y="4619625"/>
          <p14:tracePt t="93976" x="7537450" y="4606925"/>
          <p14:tracePt t="93993" x="7524750" y="4597400"/>
          <p14:tracePt t="94010" x="7512050" y="4584700"/>
          <p14:tracePt t="94027" x="7508875" y="4568825"/>
          <p14:tracePt t="94044" x="7502525" y="4559300"/>
          <p14:tracePt t="94060" x="7493000" y="4543425"/>
          <p14:tracePt t="94076" x="7489825" y="4533900"/>
          <p14:tracePt t="94093" x="7489825" y="4518025"/>
          <p14:tracePt t="94109" x="7483475" y="4505325"/>
          <p14:tracePt t="94126" x="7473950" y="4492625"/>
          <p14:tracePt t="94144" x="7467600" y="4479925"/>
          <p14:tracePt t="94160" x="7467600" y="4464050"/>
          <p14:tracePt t="94177" x="7464425" y="4457700"/>
          <p14:tracePt t="94194" x="7458075" y="4454525"/>
          <p14:tracePt t="94209" x="7454900" y="4445000"/>
          <p14:tracePt t="94225" x="7448550" y="4435475"/>
          <p14:tracePt t="94243" x="7448550" y="4425950"/>
          <p14:tracePt t="94259" x="7445375" y="4410075"/>
          <p14:tracePt t="94277" x="7445375" y="4400550"/>
          <p14:tracePt t="94295" x="7439025" y="4384675"/>
          <p14:tracePt t="94310" x="7439025" y="4375150"/>
          <p14:tracePt t="94343" x="7432675" y="4375150"/>
          <p14:tracePt t="94359" x="7423150" y="4375150"/>
          <p14:tracePt t="94380" x="7419975" y="4375150"/>
          <p14:tracePt t="94403" x="7413625" y="4375150"/>
          <p14:tracePt t="94409" x="7410450" y="4375150"/>
          <p14:tracePt t="94427" x="7397750" y="4375150"/>
          <p14:tracePt t="94444" x="7388225" y="4375150"/>
          <p14:tracePt t="94460" x="7375525" y="4368800"/>
          <p14:tracePt t="94476" x="7369175" y="4365625"/>
          <p14:tracePt t="94493" x="7362825" y="4365625"/>
          <p14:tracePt t="94509" x="7362825" y="4359275"/>
          <p14:tracePt t="94544" x="7362825" y="4349750"/>
          <p14:tracePt t="94619" x="7359650" y="4349750"/>
          <p14:tracePt t="94902" x="7359650" y="4359275"/>
          <p14:tracePt t="94910" x="7359650" y="4368800"/>
          <p14:tracePt t="94916" x="7359650" y="4378325"/>
          <p14:tracePt t="94926" x="7359650" y="4384675"/>
          <p14:tracePt t="94943" x="7359650" y="4403725"/>
          <p14:tracePt t="94959" x="7359650" y="4419600"/>
          <p14:tracePt t="94976" x="7359650" y="4429125"/>
          <p14:tracePt t="95009" x="7350125" y="4454525"/>
          <p14:tracePt t="95043" x="7334250" y="4483100"/>
          <p14:tracePt t="95060" x="7318375" y="4492625"/>
          <p14:tracePt t="95076" x="7308850" y="4508500"/>
          <p14:tracePt t="95093" x="7292975" y="4530725"/>
          <p14:tracePt t="95109" x="7283450" y="4540250"/>
          <p14:tracePt t="95126" x="7267575" y="4549775"/>
          <p14:tracePt t="95129" x="7267575" y="4556125"/>
          <p14:tracePt t="95143" x="7264400" y="4568825"/>
          <p14:tracePt t="95160" x="7264400" y="4581525"/>
          <p14:tracePt t="95177" x="7258050" y="4591050"/>
          <p14:tracePt t="95194" x="7258050" y="4603750"/>
          <p14:tracePt t="95210" x="7254875" y="4619625"/>
          <p14:tracePt t="95226" x="7254875" y="4629150"/>
          <p14:tracePt t="95242" x="7254875" y="4645025"/>
          <p14:tracePt t="95286" x="7254875" y="4648200"/>
          <p14:tracePt t="95300" x="7254875" y="4654550"/>
          <p14:tracePt t="95309" x="7254875" y="4657725"/>
          <p14:tracePt t="95326" x="7254875" y="4670425"/>
          <p14:tracePt t="95344" x="7254875" y="4673600"/>
          <p14:tracePt t="95364" x="7254875" y="4679950"/>
          <p14:tracePt t="95385" x="7254875" y="4683125"/>
          <p14:tracePt t="95407" x="7254875" y="4689475"/>
          <p14:tracePt t="95835" x="7261225" y="4692650"/>
          <p14:tracePt t="95843" x="7264400" y="4699000"/>
          <p14:tracePt t="95850" x="7270750" y="4702175"/>
          <p14:tracePt t="95859" x="7286625" y="4702175"/>
          <p14:tracePt t="95877" x="7302500" y="4714875"/>
          <p14:tracePt t="95893" x="7321550" y="4724400"/>
          <p14:tracePt t="95910" x="7340600" y="4733925"/>
          <p14:tracePt t="95943" x="7362825" y="4749800"/>
          <p14:tracePt t="95975" x="7385050" y="4756150"/>
          <p14:tracePt t="95993" x="7394575" y="4765675"/>
          <p14:tracePt t="96009" x="7397750" y="4765675"/>
          <p14:tracePt t="96027" x="7407275" y="4775200"/>
          <p14:tracePt t="96043" x="7416800" y="4784725"/>
          <p14:tracePt t="96060" x="7423150" y="4791075"/>
          <p14:tracePt t="96077" x="7423150" y="4794250"/>
          <p14:tracePt t="96092" x="7423150" y="4800600"/>
          <p14:tracePt t="96144" x="7432675" y="4800600"/>
          <p14:tracePt t="96471" x="7432675" y="4797425"/>
          <p14:tracePt t="96484" x="7426325" y="4797425"/>
          <p14:tracePt t="96498" x="7423150" y="4794250"/>
          <p14:tracePt t="96512" x="7416800" y="4794250"/>
          <p14:tracePt t="96526" x="7407275" y="4787900"/>
          <p14:tracePt t="96543" x="7400925" y="4787900"/>
          <p14:tracePt t="96564" x="7397750" y="4784725"/>
          <p14:tracePt t="96577" x="7388225" y="4778375"/>
          <p14:tracePt t="96593" x="7375525" y="4772025"/>
          <p14:tracePt t="96610" x="7366000" y="4768850"/>
          <p14:tracePt t="96627" x="7346950" y="4762500"/>
          <p14:tracePt t="96642" x="7343775" y="4762500"/>
          <p14:tracePt t="96659" x="7337425" y="4762500"/>
          <p14:tracePt t="96676" x="7331075" y="4752975"/>
          <p14:tracePt t="96693" x="7327900" y="4749800"/>
          <p14:tracePt t="96710" x="7318375" y="4743450"/>
          <p14:tracePt t="96727" x="7296150" y="4727575"/>
          <p14:tracePt t="96743" x="7286625" y="4718050"/>
          <p14:tracePt t="96760" x="7277100" y="4702175"/>
          <p14:tracePt t="96776" x="7258050" y="4692650"/>
          <p14:tracePt t="96793" x="7258050" y="4689475"/>
          <p14:tracePt t="97105" x="7264400" y="4689475"/>
          <p14:tracePt t="97111" x="7267575" y="4689475"/>
          <p14:tracePt t="97126" x="7277100" y="4689475"/>
          <p14:tracePt t="97143" x="7286625" y="4689475"/>
          <p14:tracePt t="97160" x="7302500" y="4689475"/>
          <p14:tracePt t="97193" x="7318375" y="4664075"/>
          <p14:tracePt t="97226" x="7324725" y="4562475"/>
          <p14:tracePt t="97242" x="7324725" y="4527550"/>
          <p14:tracePt t="97260" x="7324725" y="4483100"/>
          <p14:tracePt t="97276" x="7324725" y="4419600"/>
          <p14:tracePt t="97293" x="7324725" y="4384675"/>
          <p14:tracePt t="97310" x="7324725" y="4368800"/>
          <p14:tracePt t="97326" x="7324725" y="4346575"/>
          <p14:tracePt t="97343" x="7321550" y="4333875"/>
          <p14:tracePt t="97359" x="7312025" y="4318000"/>
          <p14:tracePt t="97376" x="7292975" y="4302125"/>
          <p14:tracePt t="97392" x="7280275" y="4286250"/>
          <p14:tracePt t="97410" x="7270750" y="4276725"/>
          <p14:tracePt t="97426" x="7258050" y="4260850"/>
          <p14:tracePt t="97443" x="7242175" y="4251325"/>
          <p14:tracePt t="97460" x="7232650" y="4235450"/>
          <p14:tracePt t="97476" x="7216775" y="4219575"/>
          <p14:tracePt t="97492" x="7207250" y="4216400"/>
          <p14:tracePt t="97509" x="7191375" y="4206875"/>
          <p14:tracePt t="97525" x="7175500" y="4206875"/>
          <p14:tracePt t="97542" x="7165975" y="4206875"/>
          <p14:tracePt t="97560" x="7156450" y="4206875"/>
          <p14:tracePt t="97576" x="7137400" y="4206875"/>
          <p14:tracePt t="97592" x="7127875" y="4206875"/>
          <p14:tracePt t="97609" x="7118350" y="4206875"/>
          <p14:tracePt t="97626" x="7096125" y="4206875"/>
          <p14:tracePt t="97642" x="7086600" y="4206875"/>
          <p14:tracePt t="97659" x="7086600" y="4200525"/>
          <p14:tracePt t="97675" x="7086600" y="4181475"/>
          <p14:tracePt t="97692" x="7086600" y="4175125"/>
          <p14:tracePt t="97710" x="7086600" y="4171950"/>
          <p14:tracePt t="97726" x="7086600" y="4165600"/>
          <p14:tracePt t="97834" x="7089775" y="4165600"/>
          <p14:tracePt t="97841" x="7092950" y="4165600"/>
          <p14:tracePt t="97847" x="7105650" y="4165600"/>
          <p14:tracePt t="97861" x="7108825" y="4165600"/>
          <p14:tracePt t="97876" x="7124700" y="4165600"/>
          <p14:tracePt t="97892" x="7134225" y="4165600"/>
          <p14:tracePt t="97909" x="7156450" y="4165600"/>
          <p14:tracePt t="97926" x="7169150" y="4165600"/>
          <p14:tracePt t="97942" x="7178675" y="4165600"/>
          <p14:tracePt t="97959" x="7188200" y="4168775"/>
          <p14:tracePt t="97976" x="7210425" y="4184650"/>
          <p14:tracePt t="97992" x="7219950" y="4197350"/>
          <p14:tracePt t="98009" x="7229475" y="4210050"/>
          <p14:tracePt t="98026" x="7254875" y="4222750"/>
          <p14:tracePt t="98042" x="7280275" y="4235450"/>
          <p14:tracePt t="98059" x="7305675" y="4260850"/>
          <p14:tracePt t="98076" x="7340600" y="4283075"/>
          <p14:tracePt t="98092" x="7356475" y="4308475"/>
          <p14:tracePt t="98110" x="7394575" y="4337050"/>
          <p14:tracePt t="98126" x="7407275" y="4368800"/>
          <p14:tracePt t="98143" x="7416800" y="4378325"/>
          <p14:tracePt t="98160" x="7435850" y="4394200"/>
          <p14:tracePt t="98176" x="7445375" y="4406900"/>
          <p14:tracePt t="98192" x="7458075" y="4422775"/>
          <p14:tracePt t="98210" x="7470775" y="4438650"/>
          <p14:tracePt t="98226" x="7486650" y="4448175"/>
          <p14:tracePt t="98243" x="7496175" y="4457700"/>
          <p14:tracePt t="98260" x="7505700" y="4479925"/>
          <p14:tracePt t="98276" x="7515225" y="4489450"/>
          <p14:tracePt t="98293" x="7521575" y="4498975"/>
          <p14:tracePt t="98310" x="7537450" y="4518025"/>
          <p14:tracePt t="98326" x="7540625" y="4527550"/>
          <p14:tracePt t="98342" x="7546975" y="4540250"/>
          <p14:tracePt t="98359" x="7546975" y="4552950"/>
          <p14:tracePt t="98376" x="7546975" y="4568825"/>
          <p14:tracePt t="98393" x="7546975" y="4578350"/>
          <p14:tracePt t="98411" x="7546975" y="4594225"/>
          <p14:tracePt t="98426" x="7546975" y="4603750"/>
          <p14:tracePt t="98443" x="7546975" y="4619625"/>
          <p14:tracePt t="98459" x="7546975" y="4632325"/>
          <p14:tracePt t="98475" x="7546975" y="4641850"/>
          <p14:tracePt t="98492" x="7540625" y="4651375"/>
          <p14:tracePt t="98510" x="7518400" y="4673600"/>
          <p14:tracePt t="98526" x="7508875" y="4683125"/>
          <p14:tracePt t="98543" x="7499350" y="4692650"/>
          <p14:tracePt t="98560" x="7486650" y="4708525"/>
          <p14:tracePt t="98576" x="7470775" y="4724400"/>
          <p14:tracePt t="98592" x="7461250" y="4733925"/>
          <p14:tracePt t="98609" x="7445375" y="4737100"/>
          <p14:tracePt t="98625" x="7439025" y="4737100"/>
          <p14:tracePt t="98642" x="7439025" y="4743450"/>
          <p14:tracePt t="99104" x="7435850" y="4727575"/>
          <p14:tracePt t="99111" x="7429500" y="4708525"/>
          <p14:tracePt t="99126" x="7416800" y="4664075"/>
          <p14:tracePt t="99143" x="7404100" y="4641850"/>
          <p14:tracePt t="99159" x="7378700" y="4597400"/>
          <p14:tracePt t="99176" x="7369175" y="4587875"/>
          <p14:tracePt t="99193" x="7359650" y="4578350"/>
          <p14:tracePt t="99226" x="7327900" y="4543425"/>
          <p14:tracePt t="99259" x="7299325" y="4511675"/>
          <p14:tracePt t="99276" x="7289800" y="4502150"/>
          <p14:tracePt t="99292" x="7273925" y="4492625"/>
          <p14:tracePt t="99309" x="7258050" y="4476750"/>
          <p14:tracePt t="99325" x="7248525" y="4454525"/>
          <p14:tracePt t="99343" x="7239000" y="4445000"/>
          <p14:tracePt t="99359" x="7194550" y="4403725"/>
          <p14:tracePt t="99376" x="7162800" y="4378325"/>
          <p14:tracePt t="99393" x="7146925" y="4365625"/>
          <p14:tracePt t="99409" x="7127875" y="4340225"/>
          <p14:tracePt t="99426" x="7112000" y="4330700"/>
          <p14:tracePt t="99442" x="7102475" y="4321175"/>
          <p14:tracePt t="99459" x="7096125" y="4321175"/>
          <p14:tracePt t="99475" x="7096125" y="4314825"/>
          <p14:tracePt t="99509" x="7080250" y="4314825"/>
          <p14:tracePt t="99526" x="7070725" y="4311650"/>
          <p14:tracePt t="99543" x="7061200" y="4311650"/>
          <p14:tracePt t="99575" x="7054850" y="4298950"/>
          <p14:tracePt t="99593" x="7045325" y="4298950"/>
          <p14:tracePt t="99609" x="7032625" y="4298950"/>
          <p14:tracePt t="99626" x="7023100" y="4298950"/>
          <p14:tracePt t="99643" x="7007225" y="4298950"/>
          <p14:tracePt t="99660" x="6991350" y="4298950"/>
          <p14:tracePt t="99676" x="6981825" y="4298950"/>
          <p14:tracePt t="99692" x="6972300" y="4298950"/>
          <p14:tracePt t="99709" x="6940550" y="4298950"/>
          <p14:tracePt t="99725" x="6918325" y="4298950"/>
          <p14:tracePt t="99742" x="6880225" y="4308475"/>
          <p14:tracePt t="99759" x="6807200" y="4327525"/>
          <p14:tracePt t="99775" x="6762750" y="4340225"/>
          <p14:tracePt t="99793" x="6734175" y="4352925"/>
          <p14:tracePt t="99809" x="6696075" y="4371975"/>
          <p14:tracePt t="99826" x="6686550" y="4375150"/>
          <p14:tracePt t="99842" x="6677025" y="4375150"/>
          <p14:tracePt t="99859" x="6657975" y="4381500"/>
          <p14:tracePt t="99875" x="6651625" y="4391025"/>
          <p14:tracePt t="99892" x="6642100" y="4397375"/>
          <p14:tracePt t="99909" x="6632575" y="4410075"/>
          <p14:tracePt t="99926" x="6626225" y="4422775"/>
          <p14:tracePt t="99944" x="6623050" y="4432300"/>
          <p14:tracePt t="99959" x="6616700" y="4441825"/>
          <p14:tracePt t="99975" x="6607175" y="4441825"/>
          <p14:tracePt t="99992" x="6604000" y="4451350"/>
          <p14:tracePt t="100008" x="6597650" y="4460875"/>
          <p14:tracePt t="100025" x="6597650" y="4476750"/>
          <p14:tracePt t="100042" x="6597650" y="4486275"/>
          <p14:tracePt t="100060" x="6597650" y="4498975"/>
          <p14:tracePt t="100076" x="6597650" y="4508500"/>
          <p14:tracePt t="100093" x="6597650" y="4530725"/>
          <p14:tracePt t="100109" x="6597650" y="4540250"/>
          <p14:tracePt t="100125" x="6597650" y="4549775"/>
          <p14:tracePt t="100143" x="6600825" y="4575175"/>
          <p14:tracePt t="100160" x="6616700" y="4597400"/>
          <p14:tracePt t="100176" x="6626225" y="4613275"/>
          <p14:tracePt t="100193" x="6645275" y="4648200"/>
          <p14:tracePt t="100210" x="6661150" y="4673600"/>
          <p14:tracePt t="100226" x="6686550" y="4689475"/>
          <p14:tracePt t="100229" x="6696075" y="4695825"/>
          <p14:tracePt t="100243" x="6711950" y="4705350"/>
          <p14:tracePt t="100259" x="6727825" y="4718050"/>
          <p14:tracePt t="100275" x="6743700" y="4727575"/>
          <p14:tracePt t="100293" x="6765925" y="4727575"/>
          <p14:tracePt t="100310" x="6781800" y="4727575"/>
          <p14:tracePt t="100326" x="6797675" y="4727575"/>
          <p14:tracePt t="100343" x="6816725" y="4733925"/>
          <p14:tracePt t="100359" x="6838950" y="4737100"/>
          <p14:tracePt t="100376" x="6854825" y="4743450"/>
          <p14:tracePt t="100393" x="6867525" y="4743450"/>
          <p14:tracePt t="100409" x="6877050" y="4743450"/>
          <p14:tracePt t="100425" x="6892925" y="4743450"/>
          <p14:tracePt t="100444" x="6908800" y="4743450"/>
          <p14:tracePt t="100459" x="6918325" y="4743450"/>
          <p14:tracePt t="100476" x="6927850" y="4743450"/>
          <p14:tracePt t="100493" x="6946900" y="4743450"/>
          <p14:tracePt t="100509" x="6956425" y="4743450"/>
          <p14:tracePt t="100525" x="6965950" y="4743450"/>
          <p14:tracePt t="100542" x="6972300" y="4743450"/>
          <p14:tracePt t="100559" x="6975475" y="4743450"/>
          <p14:tracePt t="100575" x="6988175" y="4743450"/>
          <p14:tracePt t="100593" x="7000875" y="4743450"/>
          <p14:tracePt t="100609" x="7010400" y="4743450"/>
          <p14:tracePt t="100626" x="7019925" y="4743450"/>
          <p14:tracePt t="100643" x="7042150" y="4743450"/>
          <p14:tracePt t="100659" x="7051675" y="4743450"/>
          <p14:tracePt t="100676" x="7061200" y="4743450"/>
          <p14:tracePt t="100693" x="7067550" y="4740275"/>
          <p14:tracePt t="100709" x="7067550" y="4730750"/>
          <p14:tracePt t="100726" x="7070725" y="4721225"/>
          <p14:tracePt t="100743" x="7092950" y="4695825"/>
          <p14:tracePt t="100759" x="7105650" y="4657725"/>
          <p14:tracePt t="100776" x="7118350" y="4613275"/>
          <p14:tracePt t="100793" x="7137400" y="4546600"/>
          <p14:tracePt t="100809" x="7156450" y="4518025"/>
          <p14:tracePt t="100825" x="7156450" y="4486275"/>
          <p14:tracePt t="100842" x="7156450" y="4467225"/>
          <p14:tracePt t="100858" x="7156450" y="4457700"/>
          <p14:tracePt t="100893" x="7156450" y="4451350"/>
          <p14:tracePt t="100979" x="7156450" y="4448175"/>
          <p14:tracePt t="100985" x="7156450" y="4438650"/>
          <p14:tracePt t="100993" x="7156450" y="4432300"/>
          <p14:tracePt t="101008" x="7156450" y="4425950"/>
          <p14:tracePt t="101025" x="7156450" y="4422775"/>
          <p14:tracePt t="101042" x="7156450" y="4416425"/>
          <p14:tracePt t="101072" x="7156450" y="4413250"/>
          <p14:tracePt t="101079" x="7156450" y="4406900"/>
          <p14:tracePt t="101093" x="7143750" y="4406900"/>
          <p14:tracePt t="101109" x="7134225" y="4397375"/>
          <p14:tracePt t="101125" x="7124700" y="4381500"/>
          <p14:tracePt t="101142" x="7102475" y="4368800"/>
          <p14:tracePt t="101159" x="7073900" y="4362450"/>
          <p14:tracePt t="101176" x="7064375" y="4356100"/>
          <p14:tracePt t="101192" x="7035800" y="4346575"/>
          <p14:tracePt t="101209" x="7013575" y="4333875"/>
          <p14:tracePt t="101225" x="6991350" y="4321175"/>
          <p14:tracePt t="101242" x="6946900" y="4302125"/>
          <p14:tracePt t="101259" x="6918325" y="4292600"/>
          <p14:tracePt t="101275" x="6896100" y="4286250"/>
          <p14:tracePt t="101293" x="6851650" y="4273550"/>
          <p14:tracePt t="101309" x="6832600" y="4273550"/>
          <p14:tracePt t="101326" x="6794500" y="4273550"/>
          <p14:tracePt t="101343" x="6731000" y="4273550"/>
          <p14:tracePt t="101359" x="6711950" y="4273550"/>
          <p14:tracePt t="101375" x="6689725" y="4273550"/>
          <p14:tracePt t="101392" x="6661150" y="4273550"/>
          <p14:tracePt t="101408" x="6651625" y="4273550"/>
          <p14:tracePt t="101425" x="6642100" y="4273550"/>
          <p14:tracePt t="101443" x="6619875" y="4286250"/>
          <p14:tracePt t="101459" x="6616700" y="4295775"/>
          <p14:tracePt t="101476" x="6610350" y="4305300"/>
          <p14:tracePt t="101492" x="6600825" y="4321175"/>
          <p14:tracePt t="101509" x="6600825" y="4337050"/>
          <p14:tracePt t="101525" x="6594475" y="4346575"/>
          <p14:tracePt t="101542" x="6594475" y="4359275"/>
          <p14:tracePt t="101559" x="6594475" y="4368800"/>
          <p14:tracePt t="101576" x="6594475" y="4384675"/>
          <p14:tracePt t="101593" x="6594475" y="4400550"/>
          <p14:tracePt t="101609" x="6594475" y="4413250"/>
          <p14:tracePt t="101626" x="6594475" y="4435475"/>
          <p14:tracePt t="101642" x="6594475" y="4470400"/>
          <p14:tracePt t="101658" x="6594475" y="4498975"/>
          <p14:tracePt t="101675" x="6594475" y="4521200"/>
          <p14:tracePt t="101692" x="6610350" y="4549775"/>
          <p14:tracePt t="101709" x="6619875" y="4565650"/>
          <p14:tracePt t="101726" x="6635750" y="4581525"/>
          <p14:tracePt t="101743" x="6645275" y="4600575"/>
          <p14:tracePt t="101759" x="6657975" y="4610100"/>
          <p14:tracePt t="101763" x="6657975" y="4616450"/>
          <p14:tracePt t="101775" x="6657975" y="4619625"/>
          <p14:tracePt t="101792" x="6667500" y="4635500"/>
          <p14:tracePt t="101809" x="6677025" y="4651375"/>
          <p14:tracePt t="101825" x="6692900" y="4660900"/>
          <p14:tracePt t="101842" x="6718300" y="4676775"/>
          <p14:tracePt t="101858" x="6750050" y="4689475"/>
          <p14:tracePt t="101875" x="6765925" y="4699000"/>
          <p14:tracePt t="101893" x="6781800" y="4708525"/>
          <p14:tracePt t="101909" x="6791325" y="4708525"/>
          <p14:tracePt t="101925" x="6807200" y="4708525"/>
          <p14:tracePt t="101942" x="6819900" y="4708525"/>
          <p14:tracePt t="101958" x="6829425" y="4708525"/>
          <p14:tracePt t="101977" x="6864350" y="4708525"/>
          <p14:tracePt t="101993" x="6883400" y="4708525"/>
          <p14:tracePt t="102009" x="6896100" y="4708525"/>
          <p14:tracePt t="102027" x="6915150" y="4708525"/>
          <p14:tracePt t="102042" x="6924675" y="4708525"/>
          <p14:tracePt t="102058" x="6927850" y="4708525"/>
          <p14:tracePt t="102075" x="6940550" y="4708525"/>
          <p14:tracePt t="102092" x="6959600" y="4708525"/>
          <p14:tracePt t="102108" x="6981825" y="4708525"/>
          <p14:tracePt t="102127" x="7035800" y="4702175"/>
          <p14:tracePt t="102142" x="7058025" y="4702175"/>
          <p14:tracePt t="102159" x="7083425" y="4695825"/>
          <p14:tracePt t="102177" x="7096125" y="4679950"/>
          <p14:tracePt t="102193" x="7105650" y="4679950"/>
          <p14:tracePt t="102209" x="7121525" y="4670425"/>
          <p14:tracePt t="102225" x="7127875" y="4664075"/>
          <p14:tracePt t="102242" x="7140575" y="4651375"/>
          <p14:tracePt t="102259" x="7153275" y="4635500"/>
          <p14:tracePt t="102276" x="7175500" y="4600575"/>
          <p14:tracePt t="102293" x="7181850" y="4568825"/>
          <p14:tracePt t="102309" x="7194550" y="4546600"/>
          <p14:tracePt t="102326" x="7194550" y="4514850"/>
          <p14:tracePt t="102342" x="7194550" y="4498975"/>
          <p14:tracePt t="102358" x="7194550" y="4489450"/>
          <p14:tracePt t="102376" x="7194550" y="4467225"/>
          <p14:tracePt t="102392" x="7194550" y="4457700"/>
          <p14:tracePt t="102427" x="7188200" y="4454525"/>
          <p14:tracePt t="102443" x="7172325" y="4448175"/>
          <p14:tracePt t="102459" x="7162800" y="4438650"/>
          <p14:tracePt t="102475" x="7140575" y="4416425"/>
          <p14:tracePt t="102492" x="7108825" y="4403725"/>
          <p14:tracePt t="102508" x="7086600" y="4394200"/>
          <p14:tracePt t="102526" x="7042150" y="4375150"/>
          <p14:tracePt t="102542" x="7019925" y="4356100"/>
          <p14:tracePt t="102559" x="6988175" y="4346575"/>
          <p14:tracePt t="102576" x="6924675" y="4327525"/>
          <p14:tracePt t="102592" x="6861175" y="4311650"/>
          <p14:tracePt t="102608" x="6784975" y="4289425"/>
          <p14:tracePt t="102626" x="6705600" y="4276725"/>
          <p14:tracePt t="102641" x="6683375" y="4276725"/>
          <p14:tracePt t="102658" x="6673850" y="4276725"/>
          <p14:tracePt t="102675" x="6654800" y="4276725"/>
          <p14:tracePt t="102692" x="6645275" y="4276725"/>
          <p14:tracePt t="102709" x="6635750" y="4276725"/>
          <p14:tracePt t="102748" x="6635750" y="4283075"/>
          <p14:tracePt t="102759" x="6635750" y="4286250"/>
          <p14:tracePt t="102776" x="6635750" y="4308475"/>
          <p14:tracePt t="102792" x="6635750" y="4318000"/>
          <p14:tracePt t="102809" x="6635750" y="4327525"/>
          <p14:tracePt t="102826" x="6642100" y="4346575"/>
          <p14:tracePt t="102842" x="6651625" y="4356100"/>
          <p14:tracePt t="102859" x="6670675" y="4381500"/>
          <p14:tracePt t="102876" x="6686550" y="4422775"/>
          <p14:tracePt t="102892" x="6699250" y="4451350"/>
          <p14:tracePt t="102909" x="6711950" y="4498975"/>
          <p14:tracePt t="102925" x="6737350" y="4556125"/>
          <p14:tracePt t="102941" x="6743700" y="4578350"/>
          <p14:tracePt t="102959" x="6743700" y="4606925"/>
          <p14:tracePt t="102976" x="6743700" y="4629150"/>
          <p14:tracePt t="102992" x="6743700" y="4641850"/>
          <p14:tracePt t="103009" x="6743700" y="4654550"/>
          <p14:tracePt t="103025" x="6753225" y="4667250"/>
          <p14:tracePt t="103043" x="6762750" y="4676775"/>
          <p14:tracePt t="103058" x="6772275" y="4683125"/>
          <p14:tracePt t="103075" x="6813550" y="4692650"/>
          <p14:tracePt t="103091" x="6858000" y="4692650"/>
          <p14:tracePt t="103109" x="6877050" y="4692650"/>
          <p14:tracePt t="103125" x="6911975" y="4692650"/>
          <p14:tracePt t="103142" x="6921500" y="4692650"/>
          <p14:tracePt t="103159" x="6931025" y="4692650"/>
          <p14:tracePt t="103176" x="6946900" y="4692650"/>
          <p14:tracePt t="103192" x="6962775" y="4692650"/>
          <p14:tracePt t="103208" x="6972300" y="4692650"/>
          <p14:tracePt t="103225" x="6985000" y="4683125"/>
          <p14:tracePt t="103241" x="6994525" y="4673600"/>
          <p14:tracePt t="103259" x="7019925" y="4654550"/>
          <p14:tracePt t="103275" x="7035800" y="4613275"/>
          <p14:tracePt t="103292" x="7048500" y="4587875"/>
          <p14:tracePt t="103309" x="7054850" y="4575175"/>
          <p14:tracePt t="103326" x="7054850" y="4565650"/>
          <p14:tracePt t="103384" x="7054850" y="4559300"/>
          <p14:tracePt t="103426" x="7054850" y="4552950"/>
          <p14:tracePt t="103454" x="7051675" y="4549775"/>
          <p14:tracePt t="103462" x="7048500" y="4549775"/>
          <p14:tracePt t="103476" x="7042150" y="4549775"/>
          <p14:tracePt t="103492" x="7035800" y="4543425"/>
          <p14:tracePt t="103508" x="7026275" y="4543425"/>
          <p14:tracePt t="103525" x="7016750" y="4543425"/>
          <p14:tracePt t="103542" x="7000875" y="4540250"/>
          <p14:tracePt t="103559" x="6991350" y="4540250"/>
          <p14:tracePt t="103576" x="6978650" y="4524375"/>
          <p14:tracePt t="103592" x="6965950" y="4518025"/>
          <p14:tracePt t="103609" x="6953250" y="4518025"/>
          <p14:tracePt t="103626" x="6943725" y="45180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9"/>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a:stretch>
            <a:fillRect/>
          </a:stretch>
        </p:blipFill>
        <p:spPr bwMode="auto">
          <a:xfrm>
            <a:off x="0" y="428625"/>
            <a:ext cx="571500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0"/>
            <a:ext cx="3571875"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p:cNvSpPr>
            <a:spLocks noChangeArrowheads="1"/>
          </p:cNvSpPr>
          <p:nvPr/>
        </p:nvSpPr>
        <p:spPr bwMode="auto">
          <a:xfrm>
            <a:off x="3643313" y="0"/>
            <a:ext cx="2652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CH" altLang="fr-FR" i="1">
                <a:solidFill>
                  <a:srgbClr val="FF0000"/>
                </a:solidFill>
              </a:rPr>
              <a:t>Caryophyllaceae</a:t>
            </a:r>
            <a:endParaRPr lang="fr-FR" altLang="fr-FR">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0075"/>
    </mc:Choice>
    <mc:Fallback>
      <p:transition spd="slow" advTm="150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29" x="6921500" y="4470400"/>
          <p14:tracePt t="1936" x="6873875" y="4375150"/>
          <p14:tracePt t="1950" x="6708775" y="4111625"/>
          <p14:tracePt t="1966" x="6569075" y="3889375"/>
          <p14:tracePt t="1989" x="6223000" y="3371850"/>
          <p14:tracePt t="2004" x="5934075" y="2968625"/>
          <p14:tracePt t="2025" x="5553075" y="2540000"/>
          <p14:tracePt t="2051" x="4835525" y="1914525"/>
          <p14:tracePt t="2089" x="3952875" y="1412875"/>
          <p14:tracePt t="2101" x="3752850" y="1336675"/>
          <p14:tracePt t="2117" x="3575050" y="1273175"/>
          <p14:tracePt t="2133" x="3432175" y="1228725"/>
          <p14:tracePt t="2150" x="3333750" y="1193800"/>
          <p14:tracePt t="2422" x="3168650" y="1162050"/>
          <p14:tracePt t="2429" x="2943225" y="1120775"/>
          <p14:tracePt t="2436" x="2787650" y="1098550"/>
          <p14:tracePt t="2450" x="2320925" y="1031875"/>
          <p14:tracePt t="2468" x="1892300" y="1022350"/>
          <p14:tracePt t="2484" x="1387475" y="1038225"/>
          <p14:tracePt t="2500" x="1073150" y="1092200"/>
          <p14:tracePt t="2516" x="866775" y="1130300"/>
          <p14:tracePt t="2532" x="657225" y="1187450"/>
          <p14:tracePt t="2549" x="460375" y="1285875"/>
          <p14:tracePt t="2566" x="365125" y="1362075"/>
          <p14:tracePt t="2583" x="282575" y="1428750"/>
          <p14:tracePt t="2600" x="177800" y="1543050"/>
          <p14:tracePt t="2616" x="117475" y="1644650"/>
          <p14:tracePt t="2633" x="76200" y="1733550"/>
          <p14:tracePt t="2649" x="34925" y="1879600"/>
          <p14:tracePt t="2666" x="34925" y="1962150"/>
          <p14:tracePt t="2682" x="34925" y="2022475"/>
          <p14:tracePt t="2700" x="34925" y="2070100"/>
          <p14:tracePt t="2717" x="34925" y="2092325"/>
          <p14:tracePt t="2733" x="44450" y="2124075"/>
          <p14:tracePt t="2750" x="85725" y="2184400"/>
          <p14:tracePt t="2766" x="136525" y="2235200"/>
          <p14:tracePt t="2783" x="200025" y="2317750"/>
          <p14:tracePt t="2799" x="339725" y="2444750"/>
          <p14:tracePt t="2816" x="412750" y="2517775"/>
          <p14:tracePt t="2832" x="485775" y="2590800"/>
          <p14:tracePt t="2850" x="590550" y="2689225"/>
          <p14:tracePt t="2867" x="685800" y="2774950"/>
          <p14:tracePt t="2883" x="812800" y="2876550"/>
          <p14:tracePt t="2900" x="939800" y="3022600"/>
          <p14:tracePt t="2917" x="1019175" y="3114675"/>
          <p14:tracePt t="2933" x="1076325" y="3206750"/>
          <p14:tracePt t="2949" x="1104900" y="3273425"/>
          <p14:tracePt t="3270" x="1133475" y="3263900"/>
          <p14:tracePt t="3277" x="1152525" y="3251200"/>
          <p14:tracePt t="3285" x="1181100" y="3238500"/>
          <p14:tracePt t="3300" x="1231900" y="3184525"/>
          <p14:tracePt t="3316" x="1304925" y="3121025"/>
          <p14:tracePt t="3332" x="1393825" y="3016250"/>
          <p14:tracePt t="3366" x="1568450" y="2724150"/>
          <p14:tracePt t="3400" x="1654175" y="2435225"/>
          <p14:tracePt t="3420" x="1663700" y="2339975"/>
          <p14:tracePt t="3434" x="1663700" y="2266950"/>
          <p14:tracePt t="3449" x="1651000" y="2171700"/>
          <p14:tracePt t="3466" x="1635125" y="2076450"/>
          <p14:tracePt t="3483" x="1612900" y="1974850"/>
          <p14:tracePt t="3499" x="1590675" y="1920875"/>
          <p14:tracePt t="3515" x="1562100" y="1854200"/>
          <p14:tracePt t="3533" x="1498600" y="1724025"/>
          <p14:tracePt t="3550" x="1450975" y="1644650"/>
          <p14:tracePt t="3567" x="1403350" y="1574800"/>
          <p14:tracePt t="3570" x="1381125" y="1543050"/>
          <p14:tracePt t="3584" x="1339850" y="1463675"/>
          <p14:tracePt t="3599" x="1308100" y="1343025"/>
          <p14:tracePt t="3616" x="1266825" y="1254125"/>
          <p14:tracePt t="3633" x="1225550" y="1181100"/>
          <p14:tracePt t="3649" x="1193800" y="1149350"/>
          <p14:tracePt t="3667" x="1168400" y="1130300"/>
          <p14:tracePt t="3683" x="1085850" y="1104900"/>
          <p14:tracePt t="3700" x="1035050" y="1089025"/>
          <p14:tracePt t="3717" x="971550" y="1082675"/>
          <p14:tracePt t="3733" x="876300" y="1082675"/>
          <p14:tracePt t="3749" x="815975" y="1082675"/>
          <p14:tracePt t="3765" x="765175" y="1085850"/>
          <p14:tracePt t="3783" x="673100" y="1108075"/>
          <p14:tracePt t="3800" x="635000" y="1139825"/>
          <p14:tracePt t="3817" x="565150" y="1193800"/>
          <p14:tracePt t="3833" x="463550" y="1327150"/>
          <p14:tracePt t="3849" x="393700" y="1431925"/>
          <p14:tracePt t="3866" x="330200" y="1577975"/>
          <p14:tracePt t="3883" x="292100" y="1711325"/>
          <p14:tracePt t="3899" x="269875" y="1778000"/>
          <p14:tracePt t="3916" x="263525" y="1822450"/>
          <p14:tracePt t="3934" x="263525" y="1876425"/>
          <p14:tracePt t="3949" x="266700" y="1920875"/>
          <p14:tracePt t="3967" x="285750" y="1958975"/>
          <p14:tracePt t="3983" x="311150" y="2051050"/>
          <p14:tracePt t="3999" x="333375" y="2114550"/>
          <p14:tracePt t="4016" x="365125" y="2181225"/>
          <p14:tracePt t="4033" x="387350" y="2314575"/>
          <p14:tracePt t="4049" x="403225" y="2400300"/>
          <p14:tracePt t="4067" x="415925" y="2463800"/>
          <p14:tracePt t="4071" x="431800" y="2492375"/>
          <p14:tracePt t="4084" x="444500" y="2546350"/>
          <p14:tracePt t="4100" x="460375" y="2609850"/>
          <p14:tracePt t="4117" x="473075" y="2695575"/>
          <p14:tracePt t="4133" x="523875" y="2854325"/>
          <p14:tracePt t="4149" x="555625" y="2952750"/>
          <p14:tracePt t="4166" x="590550" y="3063875"/>
          <p14:tracePt t="4182" x="625475" y="3219450"/>
          <p14:tracePt t="4199" x="638175" y="3270250"/>
          <p14:tracePt t="4217" x="650875" y="3336925"/>
          <p14:tracePt t="4233" x="679450" y="3416300"/>
          <p14:tracePt t="4250" x="708025" y="3482975"/>
          <p14:tracePt t="4266" x="749300" y="3571875"/>
          <p14:tracePt t="4283" x="771525" y="3695700"/>
          <p14:tracePt t="4299" x="787400" y="3781425"/>
          <p14:tracePt t="4316" x="803275" y="3867150"/>
          <p14:tracePt t="4332" x="825500" y="3956050"/>
          <p14:tracePt t="4350" x="825500" y="4000500"/>
          <p14:tracePt t="4366" x="831850" y="4038600"/>
          <p14:tracePt t="4383" x="841375" y="4079875"/>
          <p14:tracePt t="4399" x="857250" y="4124325"/>
          <p14:tracePt t="4416" x="866775" y="4162425"/>
          <p14:tracePt t="4432" x="892175" y="4213225"/>
          <p14:tracePt t="4449" x="898525" y="4241800"/>
          <p14:tracePt t="4466" x="898525" y="4254500"/>
          <p14:tracePt t="4854" x="920750" y="4289425"/>
          <p14:tracePt t="4861" x="946150" y="4340225"/>
          <p14:tracePt t="4868" x="981075" y="4381500"/>
          <p14:tracePt t="4882" x="1028700" y="4473575"/>
          <p14:tracePt t="4899" x="1085850" y="4543425"/>
          <p14:tracePt t="4915" x="1111250" y="4591050"/>
          <p14:tracePt t="4949" x="1146175" y="4664075"/>
          <p14:tracePt t="4983" x="1155700" y="4686300"/>
          <p14:tracePt t="5000" x="1168400" y="4702175"/>
          <p14:tracePt t="5016" x="1184275" y="4714875"/>
          <p14:tracePt t="5033" x="1196975" y="4727575"/>
          <p14:tracePt t="5049" x="1206500" y="4733925"/>
          <p14:tracePt t="5066" x="1216025" y="4733925"/>
          <p14:tracePt t="5071" x="1222375" y="4733925"/>
          <p14:tracePt t="5083" x="1250950" y="4730750"/>
          <p14:tracePt t="5100" x="1266825" y="4721225"/>
          <p14:tracePt t="5117" x="1295400" y="4686300"/>
          <p14:tracePt t="5133" x="1311275" y="4660900"/>
          <p14:tracePt t="5149" x="1323975" y="4638675"/>
          <p14:tracePt t="5166" x="1330325" y="4613275"/>
          <p14:tracePt t="5183" x="1330325" y="4600575"/>
          <p14:tracePt t="5199" x="1323975" y="4591050"/>
          <p14:tracePt t="5216" x="1314450" y="4591050"/>
          <p14:tracePt t="5233" x="1279525" y="4591050"/>
          <p14:tracePt t="5250" x="1257300" y="4591050"/>
          <p14:tracePt t="5267" x="1209675" y="4591050"/>
          <p14:tracePt t="5283" x="1181100" y="4597400"/>
          <p14:tracePt t="5299" x="1143000" y="4610100"/>
          <p14:tracePt t="5316" x="1104900" y="4622800"/>
          <p14:tracePt t="5332" x="1038225" y="4670425"/>
          <p14:tracePt t="5349" x="1000125" y="4695825"/>
          <p14:tracePt t="5367" x="939800" y="4737100"/>
          <p14:tracePt t="5383" x="917575" y="4746625"/>
          <p14:tracePt t="5400" x="901700" y="4759325"/>
          <p14:tracePt t="5416" x="885825" y="4768850"/>
          <p14:tracePt t="5449" x="892175" y="4762500"/>
          <p14:tracePt t="5466" x="942975" y="4743450"/>
          <p14:tracePt t="5482" x="987425" y="4730750"/>
          <p14:tracePt t="5498" x="1025525" y="4718050"/>
          <p14:tracePt t="5515" x="1069975" y="4699000"/>
          <p14:tracePt t="5532" x="1136650" y="4657725"/>
          <p14:tracePt t="5549" x="1190625" y="4622800"/>
          <p14:tracePt t="5565" x="1238250" y="4591050"/>
          <p14:tracePt t="5583" x="1308100" y="4533900"/>
          <p14:tracePt t="5599" x="1349375" y="4498975"/>
          <p14:tracePt t="5616" x="1371600" y="4464050"/>
          <p14:tracePt t="5632" x="1371600" y="4454525"/>
          <p14:tracePt t="5650" x="1365250" y="4445000"/>
          <p14:tracePt t="5667" x="1339850" y="4445000"/>
          <p14:tracePt t="5683" x="1285875" y="4432300"/>
          <p14:tracePt t="5699" x="1216025" y="4432300"/>
          <p14:tracePt t="5716" x="1130300" y="4441825"/>
          <p14:tracePt t="5732" x="1066800" y="4457700"/>
          <p14:tracePt t="5749" x="1000125" y="4470400"/>
          <p14:tracePt t="5766" x="889000" y="4492625"/>
          <p14:tracePt t="5783" x="812800" y="4514850"/>
          <p14:tracePt t="5800" x="755650" y="4514850"/>
          <p14:tracePt t="5817" x="698500" y="4514850"/>
          <p14:tracePt t="5833" x="676275" y="4514850"/>
          <p14:tracePt t="5849" x="647700" y="4498975"/>
          <p14:tracePt t="5866" x="609600" y="4464050"/>
          <p14:tracePt t="5882" x="574675" y="4416425"/>
          <p14:tracePt t="5899" x="561975" y="4352925"/>
          <p14:tracePt t="5916" x="542925" y="4295775"/>
          <p14:tracePt t="5933" x="523875" y="4270375"/>
          <p14:tracePt t="5950" x="508000" y="4248150"/>
          <p14:tracePt t="5967" x="492125" y="4225925"/>
          <p14:tracePt t="5983" x="482600" y="4216400"/>
          <p14:tracePt t="5999" x="473075" y="4200525"/>
          <p14:tracePt t="6016" x="450850" y="4184650"/>
          <p14:tracePt t="6032" x="450850" y="4181475"/>
          <p14:tracePt t="6066" x="444500" y="4181475"/>
          <p14:tracePt t="6082" x="441325" y="4181475"/>
          <p14:tracePt t="6100" x="434975" y="4181475"/>
          <p14:tracePt t="6116" x="431800" y="4181475"/>
          <p14:tracePt t="6188" x="438150" y="4181475"/>
          <p14:tracePt t="6195" x="441325" y="4181475"/>
          <p14:tracePt t="6203" x="447675" y="4181475"/>
          <p14:tracePt t="6216" x="469900" y="4194175"/>
          <p14:tracePt t="6233" x="488950" y="4210050"/>
          <p14:tracePt t="6249" x="504825" y="4222750"/>
          <p14:tracePt t="6266" x="530225" y="4238625"/>
          <p14:tracePt t="6282" x="555625" y="4248150"/>
          <p14:tracePt t="6298" x="584200" y="4267200"/>
          <p14:tracePt t="6316" x="628650" y="4286250"/>
          <p14:tracePt t="6333" x="666750" y="4298950"/>
          <p14:tracePt t="6350" x="688975" y="4311650"/>
          <p14:tracePt t="6367" x="730250" y="4327525"/>
          <p14:tracePt t="6383" x="755650" y="4340225"/>
          <p14:tracePt t="6399" x="784225" y="4352925"/>
          <p14:tracePt t="6416" x="831850" y="4352925"/>
          <p14:tracePt t="6432" x="869950" y="4352925"/>
          <p14:tracePt t="6449" x="904875" y="4349750"/>
          <p14:tracePt t="6465" x="974725" y="4349750"/>
          <p14:tracePt t="6482" x="1012825" y="4349750"/>
          <p14:tracePt t="6498" x="1035050" y="4349750"/>
          <p14:tracePt t="6516" x="1076325" y="4359275"/>
          <p14:tracePt t="6533" x="1098550" y="4362450"/>
          <p14:tracePt t="6549" x="1130300" y="4381500"/>
          <p14:tracePt t="6566" x="1184275" y="4394200"/>
          <p14:tracePt t="6583" x="1209675" y="4400550"/>
          <p14:tracePt t="6599" x="1231900" y="4413250"/>
          <p14:tracePt t="6616" x="1273175" y="4425950"/>
          <p14:tracePt t="6633" x="1289050" y="4441825"/>
          <p14:tracePt t="6649" x="1320800" y="4451350"/>
          <p14:tracePt t="6666" x="1374775" y="4467225"/>
          <p14:tracePt t="6683" x="1428750" y="4473575"/>
          <p14:tracePt t="6699" x="1482725" y="4479925"/>
          <p14:tracePt t="6716" x="1543050" y="4479925"/>
          <p14:tracePt t="6732" x="1587500" y="4486275"/>
          <p14:tracePt t="6749" x="1635125" y="4505325"/>
          <p14:tracePt t="6766" x="1666875" y="4505325"/>
          <p14:tracePt t="6783" x="1711325" y="4505325"/>
          <p14:tracePt t="6799" x="1755775" y="4505325"/>
          <p14:tracePt t="6816" x="1787525" y="4505325"/>
          <p14:tracePt t="6832" x="1803400" y="4505325"/>
          <p14:tracePt t="6848" x="1812925" y="4505325"/>
          <p14:tracePt t="6888" x="1806575" y="4505325"/>
          <p14:tracePt t="6899" x="1803400" y="4505325"/>
          <p14:tracePt t="6916" x="1778000" y="4505325"/>
          <p14:tracePt t="6933" x="1755775" y="4505325"/>
          <p14:tracePt t="6949" x="1724025" y="4505325"/>
          <p14:tracePt t="6966" x="1676400" y="4505325"/>
          <p14:tracePt t="6983" x="1635125" y="4505325"/>
          <p14:tracePt t="6999" x="1562100" y="4521200"/>
          <p14:tracePt t="7016" x="1428750" y="4543425"/>
          <p14:tracePt t="7033" x="1368425" y="4549775"/>
          <p14:tracePt t="7050" x="1323975" y="4549775"/>
          <p14:tracePt t="7066" x="1282700" y="4549775"/>
          <p14:tracePt t="7083" x="1238250" y="4549775"/>
          <p14:tracePt t="7086" x="1212850" y="4549775"/>
          <p14:tracePt t="7098" x="1177925" y="4546600"/>
          <p14:tracePt t="7115" x="1044575" y="4524375"/>
          <p14:tracePt t="7132" x="990600" y="4511675"/>
          <p14:tracePt t="7148" x="933450" y="4489450"/>
          <p14:tracePt t="7165" x="876300" y="4470400"/>
          <p14:tracePt t="7182" x="847725" y="4457700"/>
          <p14:tracePt t="7199" x="815975" y="4445000"/>
          <p14:tracePt t="7216" x="752475" y="4419600"/>
          <p14:tracePt t="7233" x="688975" y="4406900"/>
          <p14:tracePt t="7249" x="631825" y="4391025"/>
          <p14:tracePt t="7265" x="577850" y="4384675"/>
          <p14:tracePt t="7282" x="555625" y="4381500"/>
          <p14:tracePt t="7299" x="523875" y="4381500"/>
          <p14:tracePt t="7315" x="508000" y="4359275"/>
          <p14:tracePt t="7332" x="498475" y="4352925"/>
          <p14:tracePt t="7349" x="469900" y="4349750"/>
          <p14:tracePt t="7365" x="434975" y="4330700"/>
          <p14:tracePt t="7382" x="412750" y="4330700"/>
          <p14:tracePt t="7399" x="396875" y="4324350"/>
          <p14:tracePt t="7415" x="381000" y="4324350"/>
          <p14:tracePt t="7432" x="365125" y="4321175"/>
          <p14:tracePt t="7449" x="365125" y="4314825"/>
          <p14:tracePt t="7483" x="377825" y="4314825"/>
          <p14:tracePt t="7500" x="393700" y="4314825"/>
          <p14:tracePt t="7516" x="403225" y="4318000"/>
          <p14:tracePt t="7532" x="425450" y="4327525"/>
          <p14:tracePt t="7549" x="460375" y="4346575"/>
          <p14:tracePt t="7566" x="498475" y="4359275"/>
          <p14:tracePt t="7583" x="565150" y="4387850"/>
          <p14:tracePt t="7586" x="603250" y="4403725"/>
          <p14:tracePt t="7600" x="692150" y="4435475"/>
          <p14:tracePt t="7616" x="755650" y="4451350"/>
          <p14:tracePt t="7633" x="800100" y="4470400"/>
          <p14:tracePt t="7650" x="835025" y="4486275"/>
          <p14:tracePt t="7666" x="860425" y="4498975"/>
          <p14:tracePt t="7682" x="898525" y="4511675"/>
          <p14:tracePt t="7699" x="962025" y="4537075"/>
          <p14:tracePt t="7715" x="1012825" y="4543425"/>
          <p14:tracePt t="7732" x="1057275" y="4543425"/>
          <p14:tracePt t="7750" x="1098550" y="4543425"/>
          <p14:tracePt t="7766" x="1108075" y="4543425"/>
          <p14:tracePt t="7783" x="1117600" y="4543425"/>
          <p14:tracePt t="7800" x="1127125" y="4543425"/>
          <p14:tracePt t="7843" x="1136650" y="4543425"/>
          <p14:tracePt t="8249" x="1120775" y="4518025"/>
          <p14:tracePt t="8257" x="1104900" y="4489450"/>
          <p14:tracePt t="8265" x="1089025" y="4451350"/>
          <p14:tracePt t="8282" x="1057275" y="4403725"/>
          <p14:tracePt t="8298" x="1025525" y="4359275"/>
          <p14:tracePt t="8315" x="1006475" y="4330700"/>
          <p14:tracePt t="8349" x="981075" y="4305300"/>
          <p14:tracePt t="8382" x="968375" y="4273550"/>
          <p14:tracePt t="8399" x="968375" y="4248150"/>
          <p14:tracePt t="8415" x="968375" y="4219575"/>
          <p14:tracePt t="8432" x="968375" y="4210050"/>
          <p14:tracePt t="8449" x="955675" y="4181475"/>
          <p14:tracePt t="8466" x="955675" y="4171950"/>
          <p14:tracePt t="8482" x="955675" y="4156075"/>
          <p14:tracePt t="8499" x="955675" y="4143375"/>
          <p14:tracePt t="8515" x="955675" y="4127500"/>
          <p14:tracePt t="8532" x="955675" y="4117975"/>
          <p14:tracePt t="8549" x="955675" y="4102100"/>
          <p14:tracePt t="8566" x="952500" y="4092575"/>
          <p14:tracePt t="8583" x="946150" y="4076700"/>
          <p14:tracePt t="8599" x="930275" y="4064000"/>
          <p14:tracePt t="8616" x="920750" y="4054475"/>
          <p14:tracePt t="8632" x="920750" y="4044950"/>
          <p14:tracePt t="8648" x="920750" y="4022725"/>
          <p14:tracePt t="8665" x="920750" y="4013200"/>
          <p14:tracePt t="8682" x="920750" y="3997325"/>
          <p14:tracePt t="8698" x="904875" y="3956050"/>
          <p14:tracePt t="8716" x="892175" y="3933825"/>
          <p14:tracePt t="8733" x="879475" y="3902075"/>
          <p14:tracePt t="8749" x="863600" y="3867150"/>
          <p14:tracePt t="8766" x="844550" y="3835400"/>
          <p14:tracePt t="8782" x="835025" y="3825875"/>
          <p14:tracePt t="8799" x="828675" y="3800475"/>
          <p14:tracePt t="8815" x="822325" y="3778250"/>
          <p14:tracePt t="8832" x="809625" y="3752850"/>
          <p14:tracePt t="8849" x="784225" y="3689350"/>
          <p14:tracePt t="8866" x="771525" y="3635375"/>
          <p14:tracePt t="8882" x="758825" y="3571875"/>
          <p14:tracePt t="8899" x="758825" y="3511550"/>
          <p14:tracePt t="8915" x="758825" y="3473450"/>
          <p14:tracePt t="8932" x="758825" y="3444875"/>
          <p14:tracePt t="8949" x="758825" y="3413125"/>
          <p14:tracePt t="8965" x="758825" y="3390900"/>
          <p14:tracePt t="8982" x="758825" y="3375025"/>
          <p14:tracePt t="9000" x="758825" y="3321050"/>
          <p14:tracePt t="9015" x="758825" y="3276600"/>
          <p14:tracePt t="9033" x="758825" y="3232150"/>
          <p14:tracePt t="9049" x="758825" y="3194050"/>
          <p14:tracePt t="9065" x="758825" y="3162300"/>
          <p14:tracePt t="9082" x="758825" y="3152775"/>
          <p14:tracePt t="9099" x="758825" y="3127375"/>
          <p14:tracePt t="9115" x="758825" y="3105150"/>
          <p14:tracePt t="9132" x="758825" y="3082925"/>
          <p14:tracePt t="9149" x="758825" y="3028950"/>
          <p14:tracePt t="9166" x="758825" y="2984500"/>
          <p14:tracePt t="9182" x="758825" y="2946400"/>
          <p14:tracePt t="9199" x="765175" y="2905125"/>
          <p14:tracePt t="9216" x="765175" y="2876550"/>
          <p14:tracePt t="9232" x="771525" y="2860675"/>
          <p14:tracePt t="9249" x="771525" y="2828925"/>
          <p14:tracePt t="9266" x="771525" y="2813050"/>
          <p14:tracePt t="9282" x="777875" y="2790825"/>
          <p14:tracePt t="9299" x="803275" y="2727325"/>
          <p14:tracePt t="9316" x="819150" y="2663825"/>
          <p14:tracePt t="9333" x="838200" y="2593975"/>
          <p14:tracePt t="9348" x="857250" y="2546350"/>
          <p14:tracePt t="9365" x="857250" y="2501900"/>
          <p14:tracePt t="9382" x="857250" y="2473325"/>
          <p14:tracePt t="9398" x="857250" y="2425700"/>
          <p14:tracePt t="9416" x="857250" y="2390775"/>
          <p14:tracePt t="9433" x="857250" y="2368550"/>
          <p14:tracePt t="9449" x="857250" y="2327275"/>
          <p14:tracePt t="9465" x="857250" y="2305050"/>
          <p14:tracePt t="9482" x="857250" y="2289175"/>
          <p14:tracePt t="9498" x="857250" y="2260600"/>
          <p14:tracePt t="9516" x="857250" y="2247900"/>
          <p14:tracePt t="9534" x="857250" y="2225675"/>
          <p14:tracePt t="9549" x="857250" y="2216150"/>
          <p14:tracePt t="9566" x="857250" y="2212975"/>
          <p14:tracePt t="9628" x="850900" y="2212975"/>
          <p14:tracePt t="9634" x="844550" y="2212975"/>
          <p14:tracePt t="9649" x="841375" y="2219325"/>
          <p14:tracePt t="9666" x="835025" y="2235200"/>
          <p14:tracePt t="9683" x="835025" y="2273300"/>
          <p14:tracePt t="9699" x="835025" y="2324100"/>
          <p14:tracePt t="9716" x="835025" y="2384425"/>
          <p14:tracePt t="9733" x="835025" y="2511425"/>
          <p14:tracePt t="9749" x="835025" y="2638425"/>
          <p14:tracePt t="9766" x="835025" y="2730500"/>
          <p14:tracePt t="9783" x="835025" y="2905125"/>
          <p14:tracePt t="9799" x="835025" y="3041650"/>
          <p14:tracePt t="9816" x="835025" y="3155950"/>
          <p14:tracePt t="9833" x="828675" y="3286125"/>
          <p14:tracePt t="9849" x="828675" y="3368675"/>
          <p14:tracePt t="9866" x="828675" y="3451225"/>
          <p14:tracePt t="9883" x="844550" y="3552825"/>
          <p14:tracePt t="9899" x="850900" y="3597275"/>
          <p14:tracePt t="9915" x="866775" y="3648075"/>
          <p14:tracePt t="9932" x="866775" y="3743325"/>
          <p14:tracePt t="9948" x="866775" y="3797300"/>
          <p14:tracePt t="9966" x="866775" y="3854450"/>
          <p14:tracePt t="9983" x="866775" y="3933825"/>
          <p14:tracePt t="9999" x="866775" y="3978275"/>
          <p14:tracePt t="10016" x="866775" y="4022725"/>
          <p14:tracePt t="10033" x="866775" y="4076700"/>
          <p14:tracePt t="10049" x="866775" y="4114800"/>
          <p14:tracePt t="10065" x="866775" y="4156075"/>
          <p14:tracePt t="10082" x="866775" y="4219575"/>
          <p14:tracePt t="10098" x="866775" y="4248150"/>
          <p14:tracePt t="10116" x="866775" y="4276725"/>
          <p14:tracePt t="10121" x="866775" y="4295775"/>
          <p14:tracePt t="10133" x="866775" y="4333875"/>
          <p14:tracePt t="10149" x="866775" y="4362450"/>
          <p14:tracePt t="10165" x="866775" y="4406900"/>
          <p14:tracePt t="10182" x="866775" y="4454525"/>
          <p14:tracePt t="10198" x="866775" y="4476750"/>
          <p14:tracePt t="10215" x="866775" y="4505325"/>
          <p14:tracePt t="10232" x="866775" y="4524375"/>
          <p14:tracePt t="10248" x="866775" y="4537075"/>
          <p14:tracePt t="10266" x="866775" y="4549775"/>
          <p14:tracePt t="10283" x="866775" y="4559300"/>
          <p14:tracePt t="10325" x="866775" y="4552950"/>
          <p14:tracePt t="10332" x="866775" y="4537075"/>
          <p14:tracePt t="10349" x="866775" y="4508500"/>
          <p14:tracePt t="10365" x="866775" y="4464050"/>
          <p14:tracePt t="10382" x="854075" y="4400550"/>
          <p14:tracePt t="10399" x="850900" y="4368800"/>
          <p14:tracePt t="10416" x="835025" y="4308475"/>
          <p14:tracePt t="10433" x="828675" y="4213225"/>
          <p14:tracePt t="10449" x="828675" y="4162425"/>
          <p14:tracePt t="10466" x="828675" y="4108450"/>
          <p14:tracePt t="10482" x="828675" y="4029075"/>
          <p14:tracePt t="10498" x="828675" y="3987800"/>
          <p14:tracePt t="10515" x="822325" y="3943350"/>
          <p14:tracePt t="10532" x="815975" y="3879850"/>
          <p14:tracePt t="10549" x="803275" y="3841750"/>
          <p14:tracePt t="10566" x="803275" y="3797300"/>
          <p14:tracePt t="10582" x="803275" y="3743325"/>
          <p14:tracePt t="10599" x="803275" y="3689350"/>
          <p14:tracePt t="10616" x="803275" y="3629025"/>
          <p14:tracePt t="10632" x="803275" y="3543300"/>
          <p14:tracePt t="10648" x="803275" y="3492500"/>
          <p14:tracePt t="10665" x="803275" y="3457575"/>
          <p14:tracePt t="10682" x="803275" y="3400425"/>
          <p14:tracePt t="10699" x="812800" y="3349625"/>
          <p14:tracePt t="10716" x="828675" y="3273425"/>
          <p14:tracePt t="10732" x="850900" y="3140075"/>
          <p14:tracePt t="10749" x="873125" y="3063875"/>
          <p14:tracePt t="10766" x="882650" y="3003550"/>
          <p14:tracePt t="10781" x="882650" y="2933700"/>
          <p14:tracePt t="10798" x="882650" y="2889250"/>
          <p14:tracePt t="10816" x="882650" y="2844800"/>
          <p14:tracePt t="10832" x="882650" y="2790825"/>
          <p14:tracePt t="10849" x="889000" y="2752725"/>
          <p14:tracePt t="10866" x="889000" y="2730500"/>
          <p14:tracePt t="10882" x="889000" y="2698750"/>
          <p14:tracePt t="10899" x="889000" y="2682875"/>
          <p14:tracePt t="10915" x="889000" y="2667000"/>
          <p14:tracePt t="10932" x="889000" y="2635250"/>
          <p14:tracePt t="10949" x="889000" y="2625725"/>
          <p14:tracePt t="10967" x="889000" y="2616200"/>
          <p14:tracePt t="10983" x="889000" y="2593975"/>
          <p14:tracePt t="10999" x="885825" y="2584450"/>
          <p14:tracePt t="11016" x="885825" y="2581275"/>
          <p14:tracePt t="11082" x="882650" y="2581275"/>
          <p14:tracePt t="11089" x="869950" y="2581275"/>
          <p14:tracePt t="11111" x="866775" y="2581275"/>
          <p14:tracePt t="11118" x="860425" y="2581275"/>
          <p14:tracePt t="11133" x="857250" y="2581275"/>
          <p14:tracePt t="11149" x="847725" y="2581275"/>
          <p14:tracePt t="11166" x="841375" y="2581275"/>
          <p14:tracePt t="11182" x="822325" y="2581275"/>
          <p14:tracePt t="11198" x="815975" y="2581275"/>
          <p14:tracePt t="11215" x="812800" y="2581275"/>
          <p14:tracePt t="11232" x="806450" y="2587625"/>
          <p14:tracePt t="11249" x="806450" y="2603500"/>
          <p14:tracePt t="11265" x="803275" y="2613025"/>
          <p14:tracePt t="11283" x="793750" y="2625725"/>
          <p14:tracePt t="11299" x="793750" y="2635250"/>
          <p14:tracePt t="11317" x="787400" y="2670175"/>
          <p14:tracePt t="11332" x="787400" y="2711450"/>
          <p14:tracePt t="11348" x="787400" y="2749550"/>
          <p14:tracePt t="11365" x="787400" y="2794000"/>
          <p14:tracePt t="11381" x="787400" y="2841625"/>
          <p14:tracePt t="11398" x="787400" y="2863850"/>
          <p14:tracePt t="11415" x="781050" y="2892425"/>
          <p14:tracePt t="11432" x="768350" y="2921000"/>
          <p14:tracePt t="11449" x="762000" y="2936875"/>
          <p14:tracePt t="11466" x="762000" y="2955925"/>
          <p14:tracePt t="11482" x="762000" y="2968625"/>
          <p14:tracePt t="11498" x="762000" y="2978150"/>
          <p14:tracePt t="11515" x="762000" y="2987675"/>
          <p14:tracePt t="11532" x="762000" y="3006725"/>
          <p14:tracePt t="11549" x="762000" y="3016250"/>
          <p14:tracePt t="11583" x="762000" y="3022600"/>
          <p14:tracePt t="11599" x="762000" y="3032125"/>
          <p14:tracePt t="11615" x="762000" y="3051175"/>
          <p14:tracePt t="11631" x="762000" y="3060700"/>
          <p14:tracePt t="11648" x="762000" y="3076575"/>
          <p14:tracePt t="11666" x="762000" y="3124200"/>
          <p14:tracePt t="11682" x="755650" y="3168650"/>
          <p14:tracePt t="11699" x="749300" y="3206750"/>
          <p14:tracePt t="11716" x="749300" y="3298825"/>
          <p14:tracePt t="11732" x="742950" y="3362325"/>
          <p14:tracePt t="11748" x="742950" y="3413125"/>
          <p14:tracePt t="11765" x="742950" y="3473450"/>
          <p14:tracePt t="11781" x="742950" y="3511550"/>
          <p14:tracePt t="11798" x="742950" y="3556000"/>
          <p14:tracePt t="11816" x="746125" y="3641725"/>
          <p14:tracePt t="11832" x="746125" y="3711575"/>
          <p14:tracePt t="11849" x="746125" y="3771900"/>
          <p14:tracePt t="11866" x="746125" y="3841750"/>
          <p14:tracePt t="11882" x="746125" y="3883025"/>
          <p14:tracePt t="11899" x="746125" y="3914775"/>
          <p14:tracePt t="11916" x="746125" y="3952875"/>
          <p14:tracePt t="11931" x="746125" y="3968750"/>
          <p14:tracePt t="11949" x="746125" y="3978275"/>
          <p14:tracePt t="11966" x="746125" y="4000500"/>
          <p14:tracePt t="11982" x="746125" y="4010025"/>
          <p14:tracePt t="11999" x="746125" y="4019550"/>
          <p14:tracePt t="12016" x="746125" y="4029075"/>
          <p14:tracePt t="13907" x="752475" y="4029075"/>
          <p14:tracePt t="13914" x="762000" y="4029075"/>
          <p14:tracePt t="13921" x="774700" y="4029075"/>
          <p14:tracePt t="13931" x="784225" y="4029075"/>
          <p14:tracePt t="13949" x="847725" y="4029075"/>
          <p14:tracePt t="13966" x="901700" y="4041775"/>
          <p14:tracePt t="13999" x="993775" y="4060825"/>
          <p14:tracePt t="14032" x="1012825" y="4060825"/>
          <p14:tracePt t="14065" x="1012825" y="4054475"/>
          <p14:tracePt t="14081" x="1022350" y="4044950"/>
          <p14:tracePt t="14099" x="1035050" y="4019550"/>
          <p14:tracePt t="14115" x="1044575" y="4000500"/>
          <p14:tracePt t="14132" x="1044575" y="3984625"/>
          <p14:tracePt t="14149" x="1044575" y="3971925"/>
          <p14:tracePt t="14165" x="1044575" y="3965575"/>
          <p14:tracePt t="14207" x="1044575" y="3962400"/>
          <p14:tracePt t="14293" x="1044575" y="3956050"/>
          <p14:tracePt t="14299" x="1038225" y="3956050"/>
          <p14:tracePt t="14315" x="1028700" y="3952875"/>
          <p14:tracePt t="14332" x="1019175" y="3946525"/>
          <p14:tracePt t="14349" x="1003300" y="3946525"/>
          <p14:tracePt t="14365" x="1000125" y="3946525"/>
          <p14:tracePt t="14381" x="990600" y="3946525"/>
          <p14:tracePt t="14414" x="977900" y="3946525"/>
          <p14:tracePt t="14431" x="968375" y="3946525"/>
          <p14:tracePt t="14449" x="955675" y="3946525"/>
          <p14:tracePt t="14465" x="939800" y="3946525"/>
          <p14:tracePt t="14481" x="933450" y="3946525"/>
          <p14:tracePt t="14835" x="930275" y="3946525"/>
          <p14:tracePt t="14849" x="923925" y="3946525"/>
          <p14:tracePt t="14949" x="920750" y="3946525"/>
          <p14:tracePt t="14963" x="914400" y="3946525"/>
          <p14:tracePt t="14985" x="911225" y="3946525"/>
          <p14:tracePt t="15033" x="911225" y="3943350"/>
          <p14:tracePt t="15093" x="898525" y="3937000"/>
          <p14:tracePt t="16332" x="908050" y="3917950"/>
          <p14:tracePt t="16339" x="930275" y="3889375"/>
          <p14:tracePt t="16348" x="955675" y="3838575"/>
          <p14:tracePt t="16364" x="1025525" y="3724275"/>
          <p14:tracePt t="16382" x="1133475" y="3536950"/>
          <p14:tracePt t="16398" x="1196975" y="3362325"/>
          <p14:tracePt t="16415" x="1254125" y="3194050"/>
          <p14:tracePt t="16448" x="1279525" y="2835275"/>
          <p14:tracePt t="16482" x="1238250" y="2647950"/>
          <p14:tracePt t="16501" x="1222375" y="2543175"/>
          <p14:tracePt t="16515" x="1206500" y="2444750"/>
          <p14:tracePt t="16532" x="1190625" y="2346325"/>
          <p14:tracePt t="16548" x="1184275" y="2286000"/>
          <p14:tracePt t="16566" x="1165225" y="2228850"/>
          <p14:tracePt t="16582" x="1152525" y="2159000"/>
          <p14:tracePt t="16598" x="1139825" y="2114550"/>
          <p14:tracePt t="16616" x="1133475" y="2082800"/>
          <p14:tracePt t="16632" x="1127125" y="2035175"/>
          <p14:tracePt t="16648" x="1127125" y="2006600"/>
          <p14:tracePt t="16665" x="1127125" y="1984375"/>
          <p14:tracePt t="16682" x="1127125" y="1952625"/>
          <p14:tracePt t="16699" x="1127125" y="1930400"/>
          <p14:tracePt t="16716" x="1127125" y="1892300"/>
          <p14:tracePt t="16732" x="1127125" y="1822450"/>
          <p14:tracePt t="16748" x="1127125" y="1762125"/>
          <p14:tracePt t="16765" x="1127125" y="1727200"/>
          <p14:tracePt t="16782" x="1127125" y="1670050"/>
          <p14:tracePt t="16798" x="1127125" y="1641475"/>
          <p14:tracePt t="16815" x="1127125" y="1619250"/>
          <p14:tracePt t="16832" x="1127125" y="1577975"/>
          <p14:tracePt t="16849" x="1127125" y="1549400"/>
          <p14:tracePt t="16865" x="1127125" y="1514475"/>
          <p14:tracePt t="16882" x="1127125" y="1466850"/>
          <p14:tracePt t="16898" x="1127125" y="1428750"/>
          <p14:tracePt t="16915" x="1127125" y="1400175"/>
          <p14:tracePt t="16931" x="1101725" y="1365250"/>
          <p14:tracePt t="16948" x="1085850" y="1343025"/>
          <p14:tracePt t="16965" x="1063625" y="1330325"/>
          <p14:tracePt t="16982" x="1022350" y="1311275"/>
          <p14:tracePt t="16998" x="996950" y="1295400"/>
          <p14:tracePt t="17014" x="971550" y="1263650"/>
          <p14:tracePt t="17031" x="920750" y="1231900"/>
          <p14:tracePt t="17048" x="882650" y="1200150"/>
          <p14:tracePt t="17065" x="835025" y="1171575"/>
          <p14:tracePt t="17081" x="768350" y="1127125"/>
          <p14:tracePt t="17099" x="720725" y="1098550"/>
          <p14:tracePt t="17115" x="682625" y="1079500"/>
          <p14:tracePt t="17132" x="631825" y="1060450"/>
          <p14:tracePt t="17148" x="596900" y="1050925"/>
          <p14:tracePt t="17165" x="565150" y="1038225"/>
          <p14:tracePt t="17182" x="508000" y="1012825"/>
          <p14:tracePt t="17198" x="476250" y="1000125"/>
          <p14:tracePt t="17214" x="454025" y="1000125"/>
          <p14:tracePt t="17216" x="450850" y="1000125"/>
          <p14:tracePt t="17231" x="441325" y="1000125"/>
          <p14:tracePt t="17248" x="419100" y="1000125"/>
          <p14:tracePt t="17265" x="403225" y="1000125"/>
          <p14:tracePt t="17281" x="365125" y="1000125"/>
          <p14:tracePt t="17298" x="342900" y="1000125"/>
          <p14:tracePt t="17315" x="311150" y="1000125"/>
          <p14:tracePt t="17331" x="285750" y="1003300"/>
          <p14:tracePt t="17348" x="276225" y="1012825"/>
          <p14:tracePt t="17365" x="254000" y="1028700"/>
          <p14:tracePt t="17381" x="238125" y="1047750"/>
          <p14:tracePt t="17398" x="212725" y="1079500"/>
          <p14:tracePt t="17414" x="187325" y="1104900"/>
          <p14:tracePt t="17431" x="165100" y="1152525"/>
          <p14:tracePt t="17447" x="152400" y="1177925"/>
          <p14:tracePt t="17465" x="133350" y="1222375"/>
          <p14:tracePt t="17481" x="114300" y="1279525"/>
          <p14:tracePt t="17498" x="114300" y="1339850"/>
          <p14:tracePt t="17515" x="114300" y="1384300"/>
          <p14:tracePt t="17532" x="114300" y="1454150"/>
          <p14:tracePt t="17548" x="107950" y="1492250"/>
          <p14:tracePt t="17565" x="101600" y="1555750"/>
          <p14:tracePt t="17581" x="101600" y="1597025"/>
          <p14:tracePt t="17598" x="101600" y="1641475"/>
          <p14:tracePt t="17614" x="101600" y="1701800"/>
          <p14:tracePt t="17631" x="101600" y="1771650"/>
          <p14:tracePt t="17648" x="101600" y="1809750"/>
          <p14:tracePt t="17666" x="101600" y="1851025"/>
          <p14:tracePt t="17682" x="101600" y="1873250"/>
          <p14:tracePt t="17698" x="101600" y="1892300"/>
          <p14:tracePt t="17714" x="101600" y="1924050"/>
          <p14:tracePt t="17731" x="117475" y="1971675"/>
          <p14:tracePt t="17747" x="127000" y="2003425"/>
          <p14:tracePt t="17765" x="152400" y="2044700"/>
          <p14:tracePt t="17782" x="165100" y="2070100"/>
          <p14:tracePt t="17798" x="171450" y="2098675"/>
          <p14:tracePt t="17816" x="171450" y="2124075"/>
          <p14:tracePt t="17831" x="171450" y="2139950"/>
          <p14:tracePt t="17847" x="171450" y="2162175"/>
          <p14:tracePt t="17865" x="177800" y="2203450"/>
          <p14:tracePt t="17881" x="187325" y="2225675"/>
          <p14:tracePt t="17898" x="209550" y="2266950"/>
          <p14:tracePt t="17916" x="228600" y="2320925"/>
          <p14:tracePt t="17932" x="238125" y="2346325"/>
          <p14:tracePt t="17948" x="244475" y="2368550"/>
          <p14:tracePt t="17966" x="257175" y="2409825"/>
          <p14:tracePt t="17981" x="273050" y="2422525"/>
          <p14:tracePt t="17998" x="295275" y="2444750"/>
          <p14:tracePt t="18015" x="368300" y="2470150"/>
          <p14:tracePt t="18031" x="431800" y="2482850"/>
          <p14:tracePt t="18048" x="495300" y="2492375"/>
          <p14:tracePt t="18066" x="581025" y="2492375"/>
          <p14:tracePt t="18082" x="647700" y="2492375"/>
          <p14:tracePt t="18098" x="727075" y="2492375"/>
          <p14:tracePt t="18115" x="819150" y="2473325"/>
          <p14:tracePt t="18131" x="854075" y="2460625"/>
          <p14:tracePt t="18147" x="911225" y="2447925"/>
          <p14:tracePt t="18165" x="1000125" y="2419350"/>
          <p14:tracePt t="18181" x="1047750" y="2406650"/>
          <p14:tracePt t="18199" x="1092200" y="2393950"/>
          <p14:tracePt t="18216" x="1149350" y="2381250"/>
          <p14:tracePt t="18232" x="1171575" y="2374900"/>
          <p14:tracePt t="18248" x="1200150" y="2362200"/>
          <p14:tracePt t="18265" x="1235075" y="2349500"/>
          <p14:tracePt t="18281" x="1273175" y="2339975"/>
          <p14:tracePt t="18298" x="1295400" y="2327275"/>
          <p14:tracePt t="18315" x="1333500" y="2301875"/>
          <p14:tracePt t="18331" x="1349375" y="2286000"/>
          <p14:tracePt t="18348" x="1358900" y="2270125"/>
          <p14:tracePt t="18365" x="1384300" y="2222500"/>
          <p14:tracePt t="18381" x="1397000" y="2168525"/>
          <p14:tracePt t="18397" x="1409700" y="2105025"/>
          <p14:tracePt t="18415" x="1438275" y="2012950"/>
          <p14:tracePt t="18431" x="1450975" y="1949450"/>
          <p14:tracePt t="18448" x="1466850" y="1885950"/>
          <p14:tracePt t="18465" x="1489075" y="1771650"/>
          <p14:tracePt t="18482" x="1511300" y="1708150"/>
          <p14:tracePt t="18498" x="1511300" y="1654175"/>
          <p14:tracePt t="18515" x="1511300" y="1600200"/>
          <p14:tracePt t="18532" x="1511300" y="1577975"/>
          <p14:tracePt t="18548" x="1511300" y="1546225"/>
          <p14:tracePt t="18564" x="1511300" y="1514475"/>
          <p14:tracePt t="18581" x="1511300" y="1479550"/>
          <p14:tracePt t="18598" x="1511300" y="1435100"/>
          <p14:tracePt t="18615" x="1495425" y="1371600"/>
          <p14:tracePt t="18632" x="1482725" y="1339850"/>
          <p14:tracePt t="18649" x="1470025" y="1301750"/>
          <p14:tracePt t="18665" x="1454150" y="1279525"/>
          <p14:tracePt t="18681" x="1438275" y="1270000"/>
          <p14:tracePt t="18698" x="1428750" y="1254125"/>
          <p14:tracePt t="18714" x="1412875" y="1241425"/>
          <p14:tracePt t="18731" x="1403350" y="1228725"/>
          <p14:tracePt t="18749" x="1387475" y="1219200"/>
          <p14:tracePt t="18765" x="1371600" y="1200150"/>
          <p14:tracePt t="18781" x="1362075" y="1190625"/>
          <p14:tracePt t="18798" x="1358900" y="1190625"/>
          <p14:tracePt t="18815" x="1336675" y="1174750"/>
          <p14:tracePt t="18831" x="1327150" y="1165225"/>
          <p14:tracePt t="18848" x="1317625" y="1149350"/>
          <p14:tracePt t="18864" x="1301750" y="1133475"/>
          <p14:tracePt t="18881" x="1282700" y="1133475"/>
          <p14:tracePt t="18898" x="1273175" y="1133475"/>
          <p14:tracePt t="18914" x="1257300" y="1133475"/>
          <p14:tracePt t="18932" x="1241425" y="1136650"/>
          <p14:tracePt t="18948" x="1225550" y="1146175"/>
          <p14:tracePt t="18965" x="1181100" y="1200150"/>
          <p14:tracePt t="18981" x="1127125" y="1333500"/>
          <p14:tracePt t="18998" x="1073150" y="1466850"/>
          <p14:tracePt t="19014" x="1012825" y="1682750"/>
          <p14:tracePt t="19032" x="984250" y="1844675"/>
          <p14:tracePt t="19049" x="968375" y="1962150"/>
          <p14:tracePt t="19065" x="936625" y="2095500"/>
          <p14:tracePt t="19082" x="920750" y="2181225"/>
          <p14:tracePt t="19098" x="892175" y="2247900"/>
          <p14:tracePt t="19114" x="850900" y="2308225"/>
          <p14:tracePt t="19131" x="825500" y="2339975"/>
          <p14:tracePt t="19148" x="793750" y="2359025"/>
          <p14:tracePt t="19165" x="768350" y="2374900"/>
          <p14:tracePt t="19182" x="746125" y="2390775"/>
          <p14:tracePt t="19199" x="730250" y="2403475"/>
          <p14:tracePt t="19215" x="714375" y="2416175"/>
          <p14:tracePt t="19231" x="704850" y="2425700"/>
          <p14:tracePt t="19235" x="695325" y="2432050"/>
          <p14:tracePt t="19247" x="688975" y="2444750"/>
          <p14:tracePt t="19264" x="673100" y="2444750"/>
          <p14:tracePt t="19281" x="663575" y="2444750"/>
          <p14:tracePt t="19300" x="644525" y="2444750"/>
          <p14:tracePt t="19315" x="638175" y="2444750"/>
          <p14:tracePt t="19348" x="638175" y="2435225"/>
          <p14:tracePt t="19365" x="638175" y="2422525"/>
          <p14:tracePt t="19381" x="638175" y="2413000"/>
          <p14:tracePt t="19399" x="638175" y="2397125"/>
          <p14:tracePt t="19414" x="638175" y="2374900"/>
          <p14:tracePt t="19430" x="638175" y="2365375"/>
          <p14:tracePt t="19449" x="638175" y="2352675"/>
          <p14:tracePt t="19464" x="638175" y="2330450"/>
          <p14:tracePt t="19482" x="638175" y="2320925"/>
          <p14:tracePt t="19499" x="638175" y="2305050"/>
          <p14:tracePt t="19515" x="638175" y="2286000"/>
          <p14:tracePt t="19531" x="638175" y="2276475"/>
          <p14:tracePt t="19548" x="638175" y="2260600"/>
          <p14:tracePt t="19564" x="638175" y="2257425"/>
          <p14:tracePt t="19599" x="638175" y="2251075"/>
          <p14:tracePt t="20884" x="647700" y="2235200"/>
          <p14:tracePt t="20890" x="660400" y="2222500"/>
          <p14:tracePt t="20898" x="685800" y="2209800"/>
          <p14:tracePt t="20914" x="714375" y="2162175"/>
          <p14:tracePt t="20931" x="755650" y="2120900"/>
          <p14:tracePt t="20949" x="793750" y="2054225"/>
          <p14:tracePt t="20981" x="860425" y="1965325"/>
          <p14:tracePt t="21014" x="968375" y="1844675"/>
          <p14:tracePt t="21031" x="1006475" y="1781175"/>
          <p14:tracePt t="21048" x="1044575" y="1714500"/>
          <p14:tracePt t="21065" x="1063625" y="1676400"/>
          <p14:tracePt t="21081" x="1082675" y="1651000"/>
          <p14:tracePt t="21099" x="1104900" y="1616075"/>
          <p14:tracePt t="21115" x="1117600" y="1600200"/>
          <p14:tracePt t="21131" x="1133475" y="1584325"/>
          <p14:tracePt t="21147" x="1149350" y="1555750"/>
          <p14:tracePt t="21164" x="1158875" y="1539875"/>
          <p14:tracePt t="21181" x="1168400" y="1524000"/>
          <p14:tracePt t="21198" x="1193800" y="1482725"/>
          <p14:tracePt t="21215" x="1206500" y="1450975"/>
          <p14:tracePt t="21231" x="1206500" y="1428750"/>
          <p14:tracePt t="21249" x="1206500" y="1403350"/>
          <p14:tracePt t="21265" x="1206500" y="1387475"/>
          <p14:tracePt t="21281" x="1206500" y="1377950"/>
          <p14:tracePt t="21297" x="1206500" y="1362075"/>
          <p14:tracePt t="21314" x="1206500" y="1352550"/>
          <p14:tracePt t="21331" x="1206500" y="1336675"/>
          <p14:tracePt t="21347" x="1206500" y="1323975"/>
          <p14:tracePt t="21364" x="1206500" y="1317625"/>
          <p14:tracePt t="21381" x="1206500" y="1314450"/>
          <p14:tracePt t="21398" x="1206500" y="1308100"/>
          <p14:tracePt t="21414" x="1206500" y="1301750"/>
          <p14:tracePt t="21655" x="1206500" y="1292225"/>
          <p14:tracePt t="21661" x="1206500" y="1289050"/>
          <p14:tracePt t="21669" x="1206500" y="1282700"/>
          <p14:tracePt t="21682" x="1206500" y="1273175"/>
          <p14:tracePt t="21714" x="1206500" y="1235075"/>
          <p14:tracePt t="21748" x="1206500" y="1177925"/>
          <p14:tracePt t="21765" x="1206500" y="1168400"/>
          <p14:tracePt t="21769" x="1206500" y="1165225"/>
          <p14:tracePt t="21782" x="1206500" y="1158875"/>
          <p14:tracePt t="21798" x="1206500" y="1155700"/>
          <p14:tracePt t="22003" x="1203325" y="1155700"/>
          <p14:tracePt t="22010" x="1193800" y="1162050"/>
          <p14:tracePt t="22017" x="1187450" y="1165225"/>
          <p14:tracePt t="22031" x="1177925" y="1174750"/>
          <p14:tracePt t="22047" x="1168400" y="1187450"/>
          <p14:tracePt t="22064" x="1152525" y="1187450"/>
          <p14:tracePt t="22082" x="1098550" y="1200150"/>
          <p14:tracePt t="22098" x="1060450" y="1200150"/>
          <p14:tracePt t="22115" x="1019175" y="1200150"/>
          <p14:tracePt t="22131" x="946150" y="1200150"/>
          <p14:tracePt t="22147" x="901700" y="1200150"/>
          <p14:tracePt t="22164" x="866775" y="1200150"/>
          <p14:tracePt t="22181" x="803275" y="1200150"/>
          <p14:tracePt t="22197" x="758825" y="1200150"/>
          <p14:tracePt t="22214" x="708025" y="1200150"/>
          <p14:tracePt t="22231" x="622300" y="1200150"/>
          <p14:tracePt t="22247" x="577850" y="1200150"/>
          <p14:tracePt t="22264" x="555625" y="1200150"/>
          <p14:tracePt t="22281" x="536575" y="1200150"/>
          <p14:tracePt t="22297" x="520700" y="1200150"/>
          <p14:tracePt t="22314" x="511175" y="1200150"/>
          <p14:tracePt t="22331" x="495300" y="1200150"/>
          <p14:tracePt t="22389" x="492125" y="1200150"/>
          <p14:tracePt t="23508" x="492125" y="1228725"/>
          <p14:tracePt t="23515" x="495300" y="1266825"/>
          <p14:tracePt t="23522" x="501650" y="1292225"/>
          <p14:tracePt t="23530" x="508000" y="1330325"/>
          <p14:tracePt t="23547" x="546100" y="1387475"/>
          <p14:tracePt t="23565" x="590550" y="1492250"/>
          <p14:tracePt t="23597" x="641350" y="1606550"/>
          <p14:tracePt t="23631" x="660400" y="1701800"/>
          <p14:tracePt t="23647" x="660400" y="1724025"/>
          <p14:tracePt t="23664" x="660400" y="1743075"/>
          <p14:tracePt t="23680" x="660400" y="1752600"/>
          <p14:tracePt t="23697" x="660400" y="1762125"/>
          <p14:tracePt t="23715" x="660400" y="1778000"/>
          <p14:tracePt t="23731" x="660400" y="1790700"/>
          <p14:tracePt t="23779" x="666750" y="1790700"/>
          <p14:tracePt t="23787" x="676275" y="1790700"/>
          <p14:tracePt t="23797" x="685800" y="1790700"/>
          <p14:tracePt t="23814" x="774700" y="1790700"/>
          <p14:tracePt t="23830" x="879475" y="1790700"/>
          <p14:tracePt t="23848" x="984250" y="1790700"/>
          <p14:tracePt t="23865" x="1120775" y="1790700"/>
          <p14:tracePt t="23881" x="1247775" y="1790700"/>
          <p14:tracePt t="23898" x="1336675" y="1771650"/>
          <p14:tracePt t="23915" x="1419225" y="1749425"/>
          <p14:tracePt t="23931" x="1457325" y="1739900"/>
          <p14:tracePt t="23947" x="1479550" y="1714500"/>
          <p14:tracePt t="23964" x="1511300" y="1663700"/>
          <p14:tracePt t="23980" x="1517650" y="1619250"/>
          <p14:tracePt t="23998" x="1517650" y="1574800"/>
          <p14:tracePt t="24015" x="1511300" y="1539875"/>
          <p14:tracePt t="24031" x="1498600" y="1517650"/>
          <p14:tracePt t="24048" x="1482725" y="1501775"/>
          <p14:tracePt t="24064" x="1466850" y="1466850"/>
          <p14:tracePt t="24081" x="1450975" y="1450975"/>
          <p14:tracePt t="24097" x="1419225" y="1425575"/>
          <p14:tracePt t="24114" x="1358900" y="1381125"/>
          <p14:tracePt t="24131" x="1320800" y="1355725"/>
          <p14:tracePt t="24148" x="1282700" y="1320800"/>
          <p14:tracePt t="24164" x="1231900" y="1285875"/>
          <p14:tracePt t="24181" x="1206500" y="1266825"/>
          <p14:tracePt t="24198" x="1177925" y="1254125"/>
          <p14:tracePt t="24214" x="1143000" y="1235075"/>
          <p14:tracePt t="24231" x="1111250" y="1225550"/>
          <p14:tracePt t="24247" x="1079500" y="1206500"/>
          <p14:tracePt t="24264" x="1022350" y="1187450"/>
          <p14:tracePt t="24281" x="993775" y="1174750"/>
          <p14:tracePt t="24298" x="971550" y="1174750"/>
          <p14:tracePt t="24303" x="958850" y="1168400"/>
          <p14:tracePt t="24314" x="930275" y="1168400"/>
          <p14:tracePt t="24331" x="914400" y="1168400"/>
          <p14:tracePt t="24347" x="892175" y="1168400"/>
          <p14:tracePt t="24364" x="866775" y="1168400"/>
          <p14:tracePt t="24380" x="844550" y="1168400"/>
          <p14:tracePt t="24397" x="815975" y="1168400"/>
          <p14:tracePt t="24414" x="774700" y="1162050"/>
          <p14:tracePt t="24431" x="752475" y="1162050"/>
          <p14:tracePt t="24448" x="730250" y="1162050"/>
          <p14:tracePt t="24464" x="701675" y="1162050"/>
          <p14:tracePt t="24481" x="688975" y="1165225"/>
          <p14:tracePt t="24497" x="657225" y="1177925"/>
          <p14:tracePt t="24514" x="622300" y="1193800"/>
          <p14:tracePt t="24530" x="577850" y="1209675"/>
          <p14:tracePt t="24548" x="517525" y="1244600"/>
          <p14:tracePt t="24564" x="450850" y="1289050"/>
          <p14:tracePt t="24581" x="412750" y="1314450"/>
          <p14:tracePt t="24598" x="381000" y="1339850"/>
          <p14:tracePt t="24614" x="342900" y="1384300"/>
          <p14:tracePt t="24630" x="314325" y="1409700"/>
          <p14:tracePt t="24647" x="288925" y="1441450"/>
          <p14:tracePt t="24664" x="244475" y="1485900"/>
          <p14:tracePt t="24681" x="219075" y="1508125"/>
          <p14:tracePt t="24698" x="187325" y="1549400"/>
          <p14:tracePt t="24714" x="161925" y="1612900"/>
          <p14:tracePt t="24731" x="142875" y="1651000"/>
          <p14:tracePt t="24748" x="130175" y="1689100"/>
          <p14:tracePt t="24764" x="111125" y="1733550"/>
          <p14:tracePt t="24780" x="98425" y="1778000"/>
          <p14:tracePt t="24797" x="76200" y="1831975"/>
          <p14:tracePt t="24799" x="69850" y="1851025"/>
          <p14:tracePt t="24814" x="63500" y="1911350"/>
          <p14:tracePt t="24831" x="63500" y="1971675"/>
          <p14:tracePt t="24848" x="63500" y="2016125"/>
          <p14:tracePt t="24864" x="63500" y="2076450"/>
          <p14:tracePt t="24881" x="57150" y="2114550"/>
          <p14:tracePt t="24897" x="50800" y="2159000"/>
          <p14:tracePt t="24913" x="38100" y="2232025"/>
          <p14:tracePt t="24930" x="38100" y="2273300"/>
          <p14:tracePt t="24948" x="38100" y="2311400"/>
          <p14:tracePt t="24964" x="38100" y="2352675"/>
          <p14:tracePt t="24981" x="38100" y="2381250"/>
          <p14:tracePt t="24999" x="44450" y="2409825"/>
          <p14:tracePt t="25014" x="57150" y="2438400"/>
          <p14:tracePt t="25031" x="82550" y="2457450"/>
          <p14:tracePt t="25047" x="104775" y="2479675"/>
          <p14:tracePt t="25064" x="130175" y="2524125"/>
          <p14:tracePt t="25080" x="152400" y="2540000"/>
          <p14:tracePt t="25099" x="190500" y="2571750"/>
          <p14:tracePt t="25114" x="222250" y="2597150"/>
          <p14:tracePt t="25131" x="266700" y="2609850"/>
          <p14:tracePt t="25148" x="311150" y="2628900"/>
          <p14:tracePt t="25164" x="387350" y="2647950"/>
          <p14:tracePt t="25181" x="431800" y="2647950"/>
          <p14:tracePt t="25197" x="476250" y="2647950"/>
          <p14:tracePt t="25213" x="536575" y="2647950"/>
          <p14:tracePt t="25230" x="596900" y="2647950"/>
          <p14:tracePt t="25249" x="660400" y="2647950"/>
          <p14:tracePt t="25264" x="701675" y="2647950"/>
          <p14:tracePt t="25281" x="749300" y="2638425"/>
          <p14:tracePt t="25298" x="796925" y="2616200"/>
          <p14:tracePt t="25314" x="822325" y="2597150"/>
          <p14:tracePt t="25330" x="854075" y="2571750"/>
          <p14:tracePt t="25347" x="879475" y="2540000"/>
          <p14:tracePt t="25363" x="898525" y="2524125"/>
          <p14:tracePt t="25380" x="927100" y="2514600"/>
          <p14:tracePt t="25398" x="949325" y="2492375"/>
          <p14:tracePt t="25414" x="981075" y="2473325"/>
          <p14:tracePt t="25431" x="1003300" y="2447925"/>
          <p14:tracePt t="25447" x="1047750" y="2413000"/>
          <p14:tracePt t="25463" x="1073150" y="2387600"/>
          <p14:tracePt t="25480" x="1098550" y="2355850"/>
          <p14:tracePt t="25497" x="1123950" y="2330450"/>
          <p14:tracePt t="25514" x="1162050" y="2289175"/>
          <p14:tracePt t="25530" x="1177925" y="2263775"/>
          <p14:tracePt t="25548" x="1222375" y="2219325"/>
          <p14:tracePt t="25564" x="1238250" y="2203450"/>
          <p14:tracePt t="25581" x="1257300" y="2171700"/>
          <p14:tracePt t="25597" x="1298575" y="2095500"/>
          <p14:tracePt t="25613" x="1314450" y="2032000"/>
          <p14:tracePt t="25630" x="1327150" y="1968500"/>
          <p14:tracePt t="25648" x="1346200" y="1895475"/>
          <p14:tracePt t="25665" x="1358900" y="1851025"/>
          <p14:tracePt t="25681" x="1387475" y="1793875"/>
          <p14:tracePt t="25698" x="1444625" y="1644650"/>
          <p14:tracePt t="25714" x="1460500" y="1571625"/>
          <p14:tracePt t="25730" x="1466850" y="1508125"/>
          <p14:tracePt t="25747" x="1466850" y="1444625"/>
          <p14:tracePt t="25764" x="1466850" y="1400175"/>
          <p14:tracePt t="25780" x="1466850" y="1365250"/>
          <p14:tracePt t="25798" x="1466850" y="1295400"/>
          <p14:tracePt t="25814" x="1479550" y="1250950"/>
          <p14:tracePt t="25831" x="1479550" y="1206500"/>
          <p14:tracePt t="25848" x="1479550" y="1171575"/>
          <p14:tracePt t="25864" x="1479550" y="1143000"/>
          <p14:tracePt t="25880" x="1479550" y="1114425"/>
          <p14:tracePt t="25897" x="1479550" y="1066800"/>
          <p14:tracePt t="25914" x="1479550" y="1038225"/>
          <p14:tracePt t="25931" x="1470025" y="1012825"/>
          <p14:tracePt t="25948" x="1460500" y="971550"/>
          <p14:tracePt t="25964" x="1447800" y="955675"/>
          <p14:tracePt t="25981" x="1438275" y="946150"/>
          <p14:tracePt t="25998" x="1419225" y="927100"/>
          <p14:tracePt t="26014" x="1409700" y="917575"/>
          <p14:tracePt t="26031" x="1400175" y="911225"/>
          <p14:tracePt t="26048" x="1400175" y="908050"/>
          <p14:tracePt t="26441" x="1390650" y="965200"/>
          <p14:tracePt t="26448" x="1390650" y="1044575"/>
          <p14:tracePt t="26464" x="1390650" y="1149350"/>
          <p14:tracePt t="26481" x="1384300" y="1235075"/>
          <p14:tracePt t="26497" x="1384300" y="1362075"/>
          <p14:tracePt t="26513" x="1384300" y="1435100"/>
          <p14:tracePt t="26530" x="1384300" y="1485900"/>
          <p14:tracePt t="26563" x="1365250" y="1536700"/>
          <p14:tracePt t="26597" x="1365250" y="1558925"/>
          <p14:tracePt t="26613" x="1365250" y="1565275"/>
          <p14:tracePt t="26647" x="1355725" y="1552575"/>
          <p14:tracePt t="26664" x="1343025" y="1498600"/>
          <p14:tracePt t="26681" x="1336675" y="1435100"/>
          <p14:tracePt t="26697" x="1314450" y="1355725"/>
          <p14:tracePt t="26714" x="1295400" y="1289050"/>
          <p14:tracePt t="26730" x="1279525" y="1212850"/>
          <p14:tracePt t="26747" x="1257300" y="1123950"/>
          <p14:tracePt t="26764" x="1244600" y="1079500"/>
          <p14:tracePt t="26781" x="1228725" y="1054100"/>
          <p14:tracePt t="26798" x="1209675" y="1022350"/>
          <p14:tracePt t="26814" x="1200150" y="1012825"/>
          <p14:tracePt t="26831" x="1190625" y="996950"/>
          <p14:tracePt t="26847" x="1168400" y="962025"/>
          <p14:tracePt t="26864" x="1152525" y="946150"/>
          <p14:tracePt t="26880" x="1133475" y="933450"/>
          <p14:tracePt t="26897" x="1101725" y="908050"/>
          <p14:tracePt t="26914" x="1085850" y="895350"/>
          <p14:tracePt t="26931" x="1069975" y="885825"/>
          <p14:tracePt t="26947" x="1054100" y="866775"/>
          <p14:tracePt t="26964" x="1044575" y="860425"/>
          <p14:tracePt t="26981" x="1035050" y="860425"/>
          <p14:tracePt t="26997" x="1016000" y="860425"/>
          <p14:tracePt t="27014" x="1009650" y="860425"/>
          <p14:tracePt t="27047" x="1009650" y="873125"/>
          <p14:tracePt t="27063" x="1009650" y="882650"/>
          <p14:tracePt t="27081" x="1009650" y="892175"/>
          <p14:tracePt t="27098" x="1009650" y="908050"/>
          <p14:tracePt t="27114" x="1009650" y="920750"/>
          <p14:tracePt t="27132" x="1009650" y="936625"/>
          <p14:tracePt t="27147" x="1009650" y="946150"/>
          <p14:tracePt t="27163" x="1009650" y="962025"/>
          <p14:tracePt t="27180" x="1009650" y="990600"/>
          <p14:tracePt t="27197" x="1009650" y="1031875"/>
          <p14:tracePt t="27214" x="1000125" y="1054100"/>
          <p14:tracePt t="27232" x="981075" y="1098550"/>
          <p14:tracePt t="27248" x="971550" y="1111250"/>
          <p14:tracePt t="27264" x="955675" y="1123950"/>
          <p14:tracePt t="27281" x="933450" y="1149350"/>
          <p14:tracePt t="27297" x="923925" y="1165225"/>
          <p14:tracePt t="27313" x="908050" y="1174750"/>
          <p14:tracePt t="27331" x="892175" y="1190625"/>
          <p14:tracePt t="27348" x="882650" y="1206500"/>
          <p14:tracePt t="27364" x="873125" y="1216025"/>
          <p14:tracePt t="27381" x="850900" y="1231900"/>
          <p14:tracePt t="27397" x="841375" y="1241425"/>
          <p14:tracePt t="27413" x="841375" y="1257300"/>
          <p14:tracePt t="27430" x="838200" y="1266825"/>
          <p14:tracePt t="27447" x="838200" y="1279525"/>
          <p14:tracePt t="27463" x="838200" y="1289050"/>
          <p14:tracePt t="27481" x="831850" y="1304925"/>
          <p14:tracePt t="27498" x="831850" y="1314450"/>
          <p14:tracePt t="27514" x="828675" y="1323975"/>
          <p14:tracePt t="27531" x="828675" y="1339850"/>
          <p14:tracePt t="27547" x="828675" y="1355725"/>
          <p14:tracePt t="27564" x="828675" y="1365250"/>
          <p14:tracePt t="27581" x="828675" y="1377950"/>
          <p14:tracePt t="27597" x="828675" y="1393825"/>
          <p14:tracePt t="27614" x="828675" y="1409700"/>
          <p14:tracePt t="27631" x="828675" y="1425575"/>
          <p14:tracePt t="27648" x="828675" y="1435100"/>
          <p14:tracePt t="27664" x="828675" y="1444625"/>
          <p14:tracePt t="27681" x="828675" y="1470025"/>
          <p14:tracePt t="27697" x="828675" y="1485900"/>
          <p14:tracePt t="27713" x="841375" y="1514475"/>
          <p14:tracePt t="27730" x="847725" y="1543050"/>
          <p14:tracePt t="27747" x="860425" y="1571625"/>
          <p14:tracePt t="27764" x="869950" y="1581150"/>
          <p14:tracePt t="27781" x="876300" y="1609725"/>
          <p14:tracePt t="27797" x="882650" y="1625600"/>
          <p14:tracePt t="27814" x="892175" y="1647825"/>
          <p14:tracePt t="27831" x="904875" y="1682750"/>
          <p14:tracePt t="27847" x="914400" y="1704975"/>
          <p14:tracePt t="27864" x="914400" y="1714500"/>
          <p14:tracePt t="27880" x="923925" y="1736725"/>
          <p14:tracePt t="27896" x="930275" y="1746250"/>
          <p14:tracePt t="27914" x="930275" y="1755775"/>
          <p14:tracePt t="27931" x="930275" y="1768475"/>
          <p14:tracePt t="27948" x="930275" y="1784350"/>
          <p14:tracePt t="27964" x="939800" y="1793875"/>
          <p14:tracePt t="27980" x="949325" y="1816100"/>
          <p14:tracePt t="27996" x="955675" y="1831975"/>
          <p14:tracePt t="28013" x="955675" y="1841500"/>
          <p14:tracePt t="28030" x="955675" y="1854200"/>
          <p14:tracePt t="28046" x="955675" y="1863725"/>
          <p14:tracePt t="28064" x="955675" y="1879600"/>
          <p14:tracePt t="28081" x="955675" y="1895475"/>
          <p14:tracePt t="28097" x="955675" y="1905000"/>
          <p14:tracePt t="28114" x="958850" y="1914525"/>
          <p14:tracePt t="28130" x="977900" y="1936750"/>
          <p14:tracePt t="28146" x="987425" y="1936750"/>
          <p14:tracePt t="28164" x="996950" y="1936750"/>
          <p14:tracePt t="28181" x="1009650" y="1936750"/>
          <p14:tracePt t="28197" x="1019175" y="1936750"/>
          <p14:tracePt t="28214" x="1035050" y="1936750"/>
          <p14:tracePt t="28231" x="1066800" y="1936750"/>
          <p14:tracePt t="28247" x="1111250" y="1933575"/>
          <p14:tracePt t="28264" x="1158875" y="1911350"/>
          <p14:tracePt t="28280" x="1200150" y="1895475"/>
          <p14:tracePt t="28296" x="1231900" y="1870075"/>
          <p14:tracePt t="28313" x="1257300" y="1838325"/>
          <p14:tracePt t="28330" x="1301750" y="1793875"/>
          <p14:tracePt t="28347" x="1327150" y="1762125"/>
          <p14:tracePt t="28364" x="1368425" y="1714500"/>
          <p14:tracePt t="28368" x="1381125" y="1692275"/>
          <p14:tracePt t="28381" x="1425575" y="1638300"/>
          <p14:tracePt t="28396" x="1450975" y="1581150"/>
          <p14:tracePt t="28413" x="1470025" y="1543050"/>
          <p14:tracePt t="28430" x="1489075" y="1492250"/>
          <p14:tracePt t="28446" x="1489075" y="1463675"/>
          <p14:tracePt t="28463" x="1489075" y="1454150"/>
          <p14:tracePt t="28480" x="1489075" y="1441450"/>
          <p14:tracePt t="28497" x="1489075" y="1428750"/>
          <p14:tracePt t="28514" x="1495425" y="1409700"/>
          <p14:tracePt t="28530" x="1495425" y="1374775"/>
          <p14:tracePt t="28546" x="1495425" y="1346200"/>
          <p14:tracePt t="28564" x="1495425" y="1311275"/>
          <p14:tracePt t="28580" x="1479550" y="1244600"/>
          <p14:tracePt t="28597" x="1473200" y="1209675"/>
          <p14:tracePt t="28614" x="1466850" y="1187450"/>
          <p14:tracePt t="28631" x="1466850" y="1146175"/>
          <p14:tracePt t="28647" x="1466850" y="1123950"/>
          <p14:tracePt t="28664" x="1466850" y="1108075"/>
          <p14:tracePt t="28680" x="1466850" y="1092200"/>
          <p14:tracePt t="28696" x="1466850" y="1082675"/>
          <p14:tracePt t="28714" x="1466850" y="1073150"/>
          <p14:tracePt t="28730" x="1466850" y="1054100"/>
          <p14:tracePt t="28747" x="1466850" y="1044575"/>
          <p14:tracePt t="28764" x="1466850" y="1035050"/>
          <p14:tracePt t="28781" x="1466850" y="1028700"/>
          <p14:tracePt t="29002" x="1466850" y="1035050"/>
          <p14:tracePt t="29009" x="1466850" y="1047750"/>
          <p14:tracePt t="29016" x="1460500" y="1073150"/>
          <p14:tracePt t="29030" x="1460500" y="1101725"/>
          <p14:tracePt t="29064" x="1454150" y="1155700"/>
          <p14:tracePt t="29097" x="1428750" y="1193800"/>
          <p14:tracePt t="29113" x="1416050" y="1203325"/>
          <p14:tracePt t="29130" x="1403350" y="1216025"/>
          <p14:tracePt t="29147" x="1393825" y="1225550"/>
          <p14:tracePt t="29165" x="1371600" y="1247775"/>
          <p14:tracePt t="29181" x="1362075" y="1257300"/>
          <p14:tracePt t="29197" x="1352550" y="1266825"/>
          <p14:tracePt t="29214" x="1336675" y="1266825"/>
          <p14:tracePt t="29230" x="1314450" y="1266825"/>
          <p14:tracePt t="29247" x="1295400" y="1266825"/>
          <p14:tracePt t="29263" x="1263650" y="1266825"/>
          <p14:tracePt t="29281" x="1231900" y="1263650"/>
          <p14:tracePt t="29297" x="1200150" y="1257300"/>
          <p14:tracePt t="29314" x="1165225" y="1247775"/>
          <p14:tracePt t="29331" x="1149350" y="1247775"/>
          <p14:tracePt t="29347" x="1139825" y="1247775"/>
          <p14:tracePt t="29364" x="1127125" y="1225550"/>
          <p14:tracePt t="29380" x="1117600" y="1216025"/>
          <p14:tracePt t="29396" x="1117600" y="1206500"/>
          <p14:tracePt t="29414" x="1104900" y="1190625"/>
          <p14:tracePt t="29429" x="1104900" y="1181100"/>
          <p14:tracePt t="29464" x="1104900" y="1171575"/>
          <p14:tracePt t="29522" x="1101725" y="1165225"/>
          <p14:tracePt t="29528" x="1095375" y="1162050"/>
          <p14:tracePt t="29550" x="1092200" y="1155700"/>
          <p14:tracePt t="29557" x="1085850" y="1155700"/>
          <p14:tracePt t="29564" x="1085850" y="1152525"/>
          <p14:tracePt t="29679" x="1085850" y="1146175"/>
          <p14:tracePt t="30671" x="1079500" y="1162050"/>
          <p14:tracePt t="30678" x="1079500" y="1171575"/>
          <p14:tracePt t="30685" x="1079500" y="1184275"/>
          <p14:tracePt t="30697" x="1079500" y="1193800"/>
          <p14:tracePt t="30714" x="1079500" y="1235075"/>
          <p14:tracePt t="30729" x="1079500" y="1257300"/>
          <p14:tracePt t="30747" x="1073150" y="1285875"/>
          <p14:tracePt t="30779" x="1050925" y="1349375"/>
          <p14:tracePt t="30814" x="1028700" y="1403350"/>
          <p14:tracePt t="30830" x="1022350" y="1412875"/>
          <p14:tracePt t="30848" x="1012825" y="1425575"/>
          <p14:tracePt t="30864" x="1012825" y="1441450"/>
          <p14:tracePt t="30880" x="1012825" y="1450975"/>
          <p14:tracePt t="30897" x="1012825" y="1460500"/>
          <p14:tracePt t="30913" x="1012825" y="1466850"/>
          <p14:tracePt t="30985" x="1006475" y="1466850"/>
          <p14:tracePt t="31006" x="1003300" y="1466850"/>
          <p14:tracePt t="31013" x="996950" y="1466850"/>
          <p14:tracePt t="31030" x="984250" y="1466850"/>
          <p14:tracePt t="31046" x="971550" y="1466850"/>
          <p14:tracePt t="31063" x="958850" y="1466850"/>
          <p14:tracePt t="31080" x="949325" y="1466850"/>
          <p14:tracePt t="31098" x="927100" y="1466850"/>
          <p14:tracePt t="31177" x="923925" y="1466850"/>
          <p14:tracePt t="31184" x="917575" y="1466850"/>
          <p14:tracePt t="31212" x="914400" y="1466850"/>
          <p14:tracePt t="32084" x="927100" y="1473200"/>
          <p14:tracePt t="32097" x="981075" y="1492250"/>
          <p14:tracePt t="32114" x="1044575" y="1504950"/>
          <p14:tracePt t="32130" x="1098550" y="1511300"/>
          <p14:tracePt t="32147" x="1187450" y="1520825"/>
          <p14:tracePt t="32180" x="1254125" y="1520825"/>
          <p14:tracePt t="32213" x="1273175" y="1520825"/>
          <p14:tracePt t="32230" x="1276350" y="1520825"/>
          <p14:tracePt t="32304" x="1282700" y="1520825"/>
          <p14:tracePt t="32311" x="1292225" y="1520825"/>
          <p14:tracePt t="32318" x="1298575" y="1524000"/>
          <p14:tracePt t="32329" x="1301750" y="1524000"/>
          <p14:tracePt t="32347" x="1311275" y="1530350"/>
          <p14:tracePt t="32596" x="1304925" y="1530350"/>
          <p14:tracePt t="32603" x="1301750" y="1530350"/>
          <p14:tracePt t="32625" x="1289050" y="1530350"/>
          <p14:tracePt t="32632" x="1285875" y="1530350"/>
          <p14:tracePt t="32646" x="1276350" y="1530350"/>
          <p14:tracePt t="32664" x="1266825" y="1530350"/>
          <p14:tracePt t="32680" x="1257300" y="1530350"/>
          <p14:tracePt t="32697" x="1235075" y="1530350"/>
          <p14:tracePt t="32730" x="1235075" y="1539875"/>
          <p14:tracePt t="32746" x="1231900" y="1539875"/>
          <p14:tracePt t="32763" x="1225550" y="1546225"/>
          <p14:tracePt t="32779" x="1222375" y="1549400"/>
          <p14:tracePt t="32797" x="1216025" y="1549400"/>
          <p14:tracePt t="32814" x="1212850" y="1555750"/>
          <p14:tracePt t="32910" x="1212850" y="1558925"/>
          <p14:tracePt t="32917" x="1212850" y="1565275"/>
          <p14:tracePt t="33368" x="1206500" y="1562100"/>
          <p14:tracePt t="33375" x="1203325" y="1558925"/>
          <p14:tracePt t="33382" x="1196975" y="1558925"/>
          <p14:tracePt t="33403" x="1193800" y="1558925"/>
          <p14:tracePt t="34009" x="1187450" y="1558925"/>
          <p14:tracePt t="34016" x="1177925" y="1558925"/>
          <p14:tracePt t="36393" x="1228725" y="1587500"/>
          <p14:tracePt t="36400" x="1314450" y="1644650"/>
          <p14:tracePt t="36413" x="1495425" y="1746250"/>
          <p14:tracePt t="36430" x="1685925" y="1863725"/>
          <p14:tracePt t="36452" x="1971675" y="2006600"/>
          <p14:tracePt t="36464" x="2171700" y="2092325"/>
          <p14:tracePt t="36496" x="2378075" y="2209800"/>
          <p14:tracePt t="36530" x="2479675" y="2270125"/>
          <p14:tracePt t="36546" x="2489200" y="2279650"/>
          <p14:tracePt t="36585" x="2489200" y="2276475"/>
          <p14:tracePt t="36596" x="2489200" y="2273300"/>
          <p14:tracePt t="36613" x="2486025" y="2225675"/>
          <p14:tracePt t="36629" x="2470150" y="2152650"/>
          <p14:tracePt t="36646" x="2428875" y="2022475"/>
          <p14:tracePt t="36662" x="2343150" y="1857375"/>
          <p14:tracePt t="36679" x="2295525" y="1778000"/>
          <p14:tracePt t="36696" x="2212975" y="1651000"/>
          <p14:tracePt t="36713" x="2098675" y="1476375"/>
          <p14:tracePt t="36730" x="2032000" y="1381125"/>
          <p14:tracePt t="36746" x="1952625" y="1257300"/>
          <p14:tracePt t="36762" x="1835150" y="1079500"/>
          <p14:tracePt t="36779" x="1765300" y="1016000"/>
          <p14:tracePt t="36796" x="1692275" y="962025"/>
          <p14:tracePt t="36813" x="1565275" y="904875"/>
          <p14:tracePt t="36829" x="1444625" y="869950"/>
          <p14:tracePt t="36847" x="1336675" y="854075"/>
          <p14:tracePt t="36863" x="1165225" y="854075"/>
          <p14:tracePt t="36879" x="1025525" y="854075"/>
          <p14:tracePt t="36896" x="889000" y="854075"/>
          <p14:tracePt t="36912" x="695325" y="854075"/>
          <p14:tracePt t="36929" x="542925" y="860425"/>
          <p14:tracePt t="36947" x="438150" y="866775"/>
          <p14:tracePt t="36963" x="304800" y="898525"/>
          <p14:tracePt t="36980" x="212725" y="939800"/>
          <p14:tracePt t="36997" x="123825" y="990600"/>
          <p14:tracePt t="37013" x="3175" y="1069975"/>
          <p14:tracePt t="37413" x="6350" y="2921000"/>
          <p14:tracePt t="37419" x="28575" y="2949575"/>
          <p14:tracePt t="37433" x="69850" y="2990850"/>
          <p14:tracePt t="37446" x="98425" y="3032125"/>
          <p14:tracePt t="37463" x="136525" y="3063875"/>
          <p14:tracePt t="37479" x="177800" y="3105150"/>
          <p14:tracePt t="37497" x="276225" y="3165475"/>
          <p14:tracePt t="37529" x="390525" y="3228975"/>
          <p14:tracePt t="37563" x="527050" y="3263900"/>
          <p14:tracePt t="37579" x="587375" y="3260725"/>
          <p14:tracePt t="37596" x="692150" y="3232150"/>
          <p14:tracePt t="37612" x="749300" y="3194050"/>
          <p14:tracePt t="37630" x="815975" y="3165475"/>
          <p14:tracePt t="37647" x="946150" y="3092450"/>
          <p14:tracePt t="37663" x="1028700" y="3035300"/>
          <p14:tracePt t="37679" x="1092200" y="2971800"/>
          <p14:tracePt t="37696" x="1171575" y="2895600"/>
          <p14:tracePt t="37712" x="1209675" y="2870200"/>
          <p14:tracePt t="37729" x="1235075" y="2838450"/>
          <p14:tracePt t="37747" x="1257300" y="2813050"/>
          <p14:tracePt t="37763" x="1276350" y="2800350"/>
          <p14:tracePt t="37780" x="1285875" y="2771775"/>
          <p14:tracePt t="37797" x="1301750" y="2746375"/>
          <p14:tracePt t="37813" x="1314450" y="2720975"/>
          <p14:tracePt t="37829" x="1330325" y="2705100"/>
          <p14:tracePt t="37846" x="1346200" y="2670175"/>
          <p14:tracePt t="37863" x="1355725" y="2660650"/>
          <p14:tracePt t="37879" x="1362075" y="2644775"/>
          <p14:tracePt t="37897" x="1365250" y="2613025"/>
          <p14:tracePt t="37913" x="1371600" y="2590800"/>
          <p14:tracePt t="37930" x="1384300" y="2574925"/>
          <p14:tracePt t="37947" x="1393825" y="2540000"/>
          <p14:tracePt t="37963" x="1400175" y="2495550"/>
          <p14:tracePt t="37979" x="1400175" y="2451100"/>
          <p14:tracePt t="37996" x="1400175" y="2346325"/>
          <p14:tracePt t="38012" x="1400175" y="2276475"/>
          <p14:tracePt t="38029" x="1397000" y="2232025"/>
          <p14:tracePt t="38046" x="1390650" y="2184400"/>
          <p14:tracePt t="38063" x="1384300" y="2155825"/>
          <p14:tracePt t="38080" x="1384300" y="2124075"/>
          <p14:tracePt t="38096" x="1358900" y="2066925"/>
          <p14:tracePt t="38113" x="1346200" y="2028825"/>
          <p14:tracePt t="38129" x="1336675" y="2006600"/>
          <p14:tracePt t="38146" x="1330325" y="1971675"/>
          <p14:tracePt t="38163" x="1314450" y="1962150"/>
          <p14:tracePt t="38179" x="1304925" y="1952625"/>
          <p14:tracePt t="38197" x="1289050" y="1943100"/>
          <p14:tracePt t="38213" x="1279525" y="1943100"/>
          <p14:tracePt t="38230" x="1244600" y="1936750"/>
          <p14:tracePt t="38246" x="1162050" y="1914525"/>
          <p14:tracePt t="38263" x="1111250" y="1914525"/>
          <p14:tracePt t="38279" x="1076325" y="1914525"/>
          <p14:tracePt t="38295" x="1041400" y="1914525"/>
          <p14:tracePt t="38312" x="1031875" y="1914525"/>
          <p14:tracePt t="38330" x="1016000" y="1914525"/>
          <p14:tracePt t="38346" x="1003300" y="1914525"/>
          <p14:tracePt t="38363" x="993775" y="1914525"/>
          <p14:tracePt t="38379" x="987425" y="1914525"/>
          <p14:tracePt t="38396" x="987425" y="1911350"/>
          <p14:tracePt t="38412" x="987425" y="1905000"/>
          <p14:tracePt t="38429" x="987425" y="1895475"/>
          <p14:tracePt t="38446" x="993775" y="1882775"/>
          <p14:tracePt t="38462" x="1012825" y="1863725"/>
          <p14:tracePt t="38480" x="1035050" y="1854200"/>
          <p14:tracePt t="38497" x="1063625" y="1828800"/>
          <p14:tracePt t="38513" x="1073150" y="1816100"/>
          <p14:tracePt t="38530" x="1082675" y="1803400"/>
          <p14:tracePt t="38546" x="1098550" y="1790700"/>
          <p14:tracePt t="38562" x="1104900" y="1784350"/>
          <p14:tracePt t="38639" x="1104900" y="1781175"/>
          <p14:tracePt t="38674" x="1104900" y="1774825"/>
          <p14:tracePt t="38754" x="1104900" y="1771650"/>
          <p14:tracePt t="38760" x="1104900" y="1765300"/>
          <p14:tracePt t="38775" x="1104900" y="1762125"/>
          <p14:tracePt t="38782" x="1101725" y="1755775"/>
          <p14:tracePt t="38796" x="1092200" y="1746250"/>
          <p14:tracePt t="38812" x="1082675" y="1736725"/>
          <p14:tracePt t="38829" x="1073150" y="1720850"/>
          <p14:tracePt t="38845" x="1057275" y="1704975"/>
          <p14:tracePt t="38862" x="1047750" y="1695450"/>
          <p14:tracePt t="38880" x="1031875" y="1692275"/>
          <p14:tracePt t="38897" x="1016000" y="1692275"/>
          <p14:tracePt t="38912" x="1003300" y="1692275"/>
          <p14:tracePt t="38930" x="971550" y="1692275"/>
          <p14:tracePt t="38946" x="952500" y="1692275"/>
          <p14:tracePt t="38962" x="942975" y="1692275"/>
          <p14:tracePt t="38979" x="927100" y="1692275"/>
          <p14:tracePt t="38995" x="911225" y="1692275"/>
          <p14:tracePt t="39013" x="908050" y="1685925"/>
          <p14:tracePt t="39031" x="898525" y="1666875"/>
          <p14:tracePt t="39046" x="889000" y="1660525"/>
          <p14:tracePt t="39063" x="876300" y="1660525"/>
          <p14:tracePt t="39096" x="876300" y="1657350"/>
          <p14:tracePt t="39161" x="873125" y="1657350"/>
          <p14:tracePt t="39167" x="866775" y="1657350"/>
          <p14:tracePt t="39181" x="857250" y="1657350"/>
          <p14:tracePt t="39196" x="841375" y="1651000"/>
          <p14:tracePt t="39213" x="812800" y="1651000"/>
          <p14:tracePt t="39230" x="781050" y="1651000"/>
          <p14:tracePt t="39246" x="765175" y="1651000"/>
          <p14:tracePt t="39263" x="755650" y="1651000"/>
          <p14:tracePt t="39279" x="746125" y="1651000"/>
          <p14:tracePt t="39295" x="730250" y="1663700"/>
          <p14:tracePt t="39313" x="701675" y="1673225"/>
          <p14:tracePt t="39330" x="673100" y="1698625"/>
          <p14:tracePt t="39346" x="647700" y="1714500"/>
          <p14:tracePt t="39363" x="638175" y="1727200"/>
          <p14:tracePt t="39380" x="622300" y="1758950"/>
          <p14:tracePt t="39396" x="606425" y="1768475"/>
          <p14:tracePt t="39412" x="596900" y="1778000"/>
          <p14:tracePt t="39429" x="587375" y="1787525"/>
          <p14:tracePt t="39446" x="571500" y="1803400"/>
          <p14:tracePt t="39462" x="555625" y="1812925"/>
          <p14:tracePt t="39480" x="542925" y="1835150"/>
          <p14:tracePt t="39496" x="530225" y="1851025"/>
          <p14:tracePt t="39513" x="530225" y="1870075"/>
          <p14:tracePt t="39529" x="527050" y="1911350"/>
          <p14:tracePt t="39545" x="527050" y="1933575"/>
          <p14:tracePt t="39562" x="520700" y="1965325"/>
          <p14:tracePt t="39579" x="495300" y="2006600"/>
          <p14:tracePt t="39596" x="482600" y="2032000"/>
          <p14:tracePt t="39613" x="473075" y="2054225"/>
          <p14:tracePt t="39616" x="466725" y="2066925"/>
          <p14:tracePt t="39630" x="457200" y="2076450"/>
          <p14:tracePt t="39646" x="441325" y="2092325"/>
          <p14:tracePt t="39662" x="431800" y="2101850"/>
          <p14:tracePt t="39679" x="425450" y="2133600"/>
          <p14:tracePt t="39695" x="425450" y="2155825"/>
          <p14:tracePt t="39712" x="425450" y="2178050"/>
          <p14:tracePt t="39730" x="425450" y="2209800"/>
          <p14:tracePt t="39746" x="425450" y="2238375"/>
          <p14:tracePt t="39763" x="425450" y="2260600"/>
          <p14:tracePt t="39780" x="425450" y="2301875"/>
          <p14:tracePt t="39796" x="425450" y="2311400"/>
          <p14:tracePt t="39812" x="438150" y="2327275"/>
          <p14:tracePt t="39829" x="460375" y="2355850"/>
          <p14:tracePt t="39845" x="482600" y="2365375"/>
          <p14:tracePt t="39863" x="492125" y="2374900"/>
          <p14:tracePt t="39880" x="511175" y="2387600"/>
          <p14:tracePt t="39896" x="523875" y="2397125"/>
          <p14:tracePt t="39913" x="533400" y="2397125"/>
          <p14:tracePt t="39929" x="571500" y="2403475"/>
          <p14:tracePt t="39945" x="593725" y="2403475"/>
          <p14:tracePt t="39963" x="622300" y="2403475"/>
          <p14:tracePt t="39980" x="657225" y="2403475"/>
          <p14:tracePt t="39996" x="685800" y="2403475"/>
          <p14:tracePt t="40013" x="708025" y="2403475"/>
          <p14:tracePt t="40029" x="739775" y="2400300"/>
          <p14:tracePt t="40046" x="765175" y="2381250"/>
          <p14:tracePt t="40063" x="809625" y="2368550"/>
          <p14:tracePt t="40079" x="873125" y="2349500"/>
          <p14:tracePt t="40095" x="920750" y="2317750"/>
          <p14:tracePt t="40112" x="958850" y="2292350"/>
          <p14:tracePt t="40129" x="1003300" y="2247900"/>
          <p14:tracePt t="40146" x="1028700" y="2222500"/>
          <p14:tracePt t="40163" x="1060450" y="2190750"/>
          <p14:tracePt t="40179" x="1089025" y="2162175"/>
          <p14:tracePt t="40196" x="1117600" y="2149475"/>
          <p14:tracePt t="40212" x="1149350" y="2130425"/>
          <p14:tracePt t="40228" x="1184275" y="2114550"/>
          <p14:tracePt t="40245" x="1216025" y="2101850"/>
          <p14:tracePt t="40262" x="1225550" y="2085975"/>
          <p14:tracePt t="40279" x="1244600" y="2038350"/>
          <p14:tracePt t="40296" x="1257300" y="1990725"/>
          <p14:tracePt t="40313" x="1276350" y="1962150"/>
          <p14:tracePt t="40329" x="1276350" y="1927225"/>
          <p14:tracePt t="40345" x="1279525" y="1917700"/>
          <p14:tracePt t="40362" x="1279525" y="1895475"/>
          <p14:tracePt t="40379" x="1279525" y="1879600"/>
          <p14:tracePt t="40395" x="1279525" y="1870075"/>
          <p14:tracePt t="40412" x="1279525" y="1860550"/>
          <p14:tracePt t="40429" x="1263650" y="1835150"/>
          <p14:tracePt t="40446" x="1247775" y="1825625"/>
          <p14:tracePt t="40462" x="1222375" y="1812925"/>
          <p14:tracePt t="40479" x="1200150" y="1790700"/>
          <p14:tracePt t="40495" x="1190625" y="1790700"/>
          <p14:tracePt t="40512" x="1177925" y="1790700"/>
          <p14:tracePt t="40529" x="1149350" y="1787525"/>
          <p14:tracePt t="40545" x="1127125" y="1787525"/>
          <p14:tracePt t="40563" x="1098550" y="1781175"/>
          <p14:tracePt t="40579" x="1035050" y="1781175"/>
          <p14:tracePt t="40596" x="1012825" y="1781175"/>
          <p14:tracePt t="40612" x="984250" y="1781175"/>
          <p14:tracePt t="40629" x="952500" y="1781175"/>
          <p14:tracePt t="40645" x="923925" y="1781175"/>
          <p14:tracePt t="40662" x="901700" y="1781175"/>
          <p14:tracePt t="40678" x="860425" y="1781175"/>
          <p14:tracePt t="40696" x="838200" y="1781175"/>
          <p14:tracePt t="40712" x="809625" y="1781175"/>
          <p14:tracePt t="40729" x="768350" y="1781175"/>
          <p14:tracePt t="40746" x="758825" y="1781175"/>
          <p14:tracePt t="40763" x="749300" y="1781175"/>
          <p14:tracePt t="40779" x="733425" y="1781175"/>
          <p14:tracePt t="40795" x="720725" y="1781175"/>
          <p14:tracePt t="40812" x="711200" y="1781175"/>
          <p14:tracePt t="40830" x="695325" y="1781175"/>
          <p14:tracePt t="40846" x="685800" y="1797050"/>
          <p14:tracePt t="40863" x="669925" y="1806575"/>
          <p14:tracePt t="40879" x="654050" y="1822450"/>
          <p14:tracePt t="40896" x="650875" y="1831975"/>
          <p14:tracePt t="40912" x="650875" y="1847850"/>
          <p14:tracePt t="40929" x="644525" y="1860550"/>
          <p14:tracePt t="40945" x="635000" y="1870075"/>
          <p14:tracePt t="40962" x="619125" y="1882775"/>
          <p14:tracePt t="40979" x="603250" y="1908175"/>
          <p14:tracePt t="40996" x="590550" y="1933575"/>
          <p14:tracePt t="41012" x="581025" y="1955800"/>
          <p14:tracePt t="41029" x="581025" y="1981200"/>
          <p14:tracePt t="41045" x="581025" y="1997075"/>
          <p14:tracePt t="41062" x="574675" y="2012950"/>
          <p14:tracePt t="41079" x="558800" y="2041525"/>
          <p14:tracePt t="41096" x="549275" y="2063750"/>
          <p14:tracePt t="41112" x="536575" y="2085975"/>
          <p14:tracePt t="41130" x="517525" y="2127250"/>
          <p14:tracePt t="41146" x="517525" y="2149475"/>
          <p14:tracePt t="41150" x="517525" y="2162175"/>
          <p14:tracePt t="41162" x="517525" y="2181225"/>
          <p14:tracePt t="41179" x="517525" y="2212975"/>
          <p14:tracePt t="41195" x="517525" y="2228850"/>
          <p14:tracePt t="41212" x="517525" y="2251075"/>
          <p14:tracePt t="41229" x="517525" y="2263775"/>
          <p14:tracePt t="41246" x="517525" y="2273300"/>
          <p14:tracePt t="41263" x="517525" y="2295525"/>
          <p14:tracePt t="41279" x="517525" y="2305050"/>
          <p14:tracePt t="41693" x="520700" y="2305050"/>
          <p14:tracePt t="41699" x="523875" y="2305050"/>
          <p14:tracePt t="41713" x="546100" y="2295525"/>
          <p14:tracePt t="41745" x="615950" y="2257425"/>
          <p14:tracePt t="41779" x="676275" y="2222500"/>
          <p14:tracePt t="41796" x="704850" y="2193925"/>
          <p14:tracePt t="41813" x="733425" y="2165350"/>
          <p14:tracePt t="41829" x="765175" y="2146300"/>
          <p14:tracePt t="41846" x="787400" y="2130425"/>
          <p14:tracePt t="41863" x="831850" y="2111375"/>
          <p14:tracePt t="41879" x="847725" y="2101850"/>
          <p14:tracePt t="41896" x="857250" y="2085975"/>
          <p14:tracePt t="41912" x="873125" y="2085975"/>
          <p14:tracePt t="41929" x="876300" y="2085975"/>
          <p14:tracePt t="41946" x="876300" y="2079625"/>
          <p14:tracePt t="42049" x="869950" y="2079625"/>
          <p14:tracePt t="42056" x="860425" y="2079625"/>
          <p14:tracePt t="42064" x="854075" y="2079625"/>
          <p14:tracePt t="42079" x="844550" y="2079625"/>
          <p14:tracePt t="42096" x="835025" y="2079625"/>
          <p14:tracePt t="42113" x="796925" y="2079625"/>
          <p14:tracePt t="42129" x="774700" y="2082800"/>
          <p14:tracePt t="42146" x="727075" y="2101850"/>
          <p14:tracePt t="42162" x="657225" y="2120900"/>
          <p14:tracePt t="42178" x="612775" y="2133600"/>
          <p14:tracePt t="42195" x="574675" y="2146300"/>
          <p14:tracePt t="42213" x="517525" y="2171700"/>
          <p14:tracePt t="42229" x="485775" y="2184400"/>
          <p14:tracePt t="42246" x="463550" y="2197100"/>
          <p14:tracePt t="42262" x="434975" y="2212975"/>
          <p14:tracePt t="42278" x="425450" y="2228850"/>
          <p14:tracePt t="42296" x="415925" y="2238375"/>
          <p14:tracePt t="42312" x="400050" y="2251075"/>
          <p14:tracePt t="42329" x="396875" y="2260600"/>
          <p14:tracePt t="43049" x="390525" y="2254250"/>
          <p14:tracePt t="43055" x="390525" y="2244725"/>
          <p14:tracePt t="43062" x="390525" y="2216150"/>
          <p14:tracePt t="43079" x="384175" y="2181225"/>
          <p14:tracePt t="43096" x="384175" y="2105025"/>
          <p14:tracePt t="43112" x="384175" y="2044700"/>
          <p14:tracePt t="43146" x="377825" y="1943100"/>
          <p14:tracePt t="43179" x="371475" y="1885950"/>
          <p14:tracePt t="43197" x="371475" y="1822450"/>
          <p14:tracePt t="43212" x="371475" y="1787525"/>
          <p14:tracePt t="43229" x="371475" y="1749425"/>
          <p14:tracePt t="43246" x="381000" y="1685925"/>
          <p14:tracePt t="43262" x="387350" y="1647825"/>
          <p14:tracePt t="43278" x="387350" y="1625600"/>
          <p14:tracePt t="43296" x="409575" y="1606550"/>
          <p14:tracePt t="43313" x="412750" y="1597025"/>
          <p14:tracePt t="43329" x="425450" y="1584325"/>
          <p14:tracePt t="43346" x="434975" y="1571625"/>
          <p14:tracePt t="43362" x="438150" y="1543050"/>
          <p14:tracePt t="43379" x="438150" y="1520825"/>
          <p14:tracePt t="43396" x="438150" y="1485900"/>
          <p14:tracePt t="43412" x="444500" y="1473200"/>
          <p14:tracePt t="43428" x="444500" y="1463675"/>
          <p14:tracePt t="43446" x="444500" y="1447800"/>
          <p14:tracePt t="43462" x="444500" y="1441450"/>
          <p14:tracePt t="43479" x="444500" y="1431925"/>
          <p14:tracePt t="43496" x="438150" y="1419225"/>
          <p14:tracePt t="43512" x="428625" y="1406525"/>
          <p14:tracePt t="43529" x="396875" y="1390650"/>
          <p14:tracePt t="43545" x="377825" y="1384300"/>
          <p14:tracePt t="43561" x="368300" y="1384300"/>
          <p14:tracePt t="43579" x="355600" y="1384300"/>
          <p14:tracePt t="43596" x="342900" y="1384300"/>
          <p14:tracePt t="43612" x="342900" y="1381125"/>
          <p14:tracePt t="43646" x="342900" y="1374775"/>
          <p14:tracePt t="43889" x="355600" y="1368425"/>
          <p14:tracePt t="43896" x="374650" y="1362075"/>
          <p14:tracePt t="43912" x="419100" y="1349375"/>
          <p14:tracePt t="43929" x="457200" y="1330325"/>
          <p14:tracePt t="43946" x="555625" y="1317625"/>
          <p14:tracePt t="43962" x="606425" y="1317625"/>
          <p14:tracePt t="43978" x="666750" y="1317625"/>
          <p14:tracePt t="43995" x="752475" y="1317625"/>
          <p14:tracePt t="44012" x="796925" y="1317625"/>
          <p14:tracePt t="44029" x="847725" y="1317625"/>
          <p14:tracePt t="44046" x="927100" y="1311275"/>
          <p14:tracePt t="44062" x="971550" y="1304925"/>
          <p14:tracePt t="44079" x="1009650" y="1304925"/>
          <p14:tracePt t="44095" x="1050925" y="1304925"/>
          <p14:tracePt t="44112" x="1079500" y="1298575"/>
          <p14:tracePt t="44128" x="1095375" y="1285875"/>
          <p14:tracePt t="44146" x="1136650" y="1270000"/>
          <p14:tracePt t="44162" x="1146175" y="1266825"/>
          <p14:tracePt t="44179" x="1155700" y="1260475"/>
          <p14:tracePt t="44196" x="1177925" y="1260475"/>
          <p14:tracePt t="44212" x="1187450" y="1260475"/>
          <p14:tracePt t="44229" x="1190625" y="1260475"/>
          <p14:tracePt t="44523" x="1184275" y="1254125"/>
          <p14:tracePt t="44531" x="1165225" y="1247775"/>
          <p14:tracePt t="44545" x="1120775" y="1235075"/>
          <p14:tracePt t="44562" x="1073150" y="1216025"/>
          <p14:tracePt t="44579" x="1035050" y="1209675"/>
          <p14:tracePt t="44596" x="974725" y="1209675"/>
          <p14:tracePt t="44612" x="930275" y="1209675"/>
          <p14:tracePt t="44629" x="901700" y="1212850"/>
          <p14:tracePt t="44646" x="835025" y="1238250"/>
          <p14:tracePt t="44662" x="784225" y="1244600"/>
          <p14:tracePt t="44678" x="736600" y="1257300"/>
          <p14:tracePt t="44695" x="688975" y="1276350"/>
          <p14:tracePt t="44711" x="663575" y="1295400"/>
          <p14:tracePt t="44729" x="635000" y="1308100"/>
          <p14:tracePt t="44745" x="600075" y="1323975"/>
          <p14:tracePt t="44762" x="568325" y="1336675"/>
          <p14:tracePt t="44780" x="533400" y="1362075"/>
          <p14:tracePt t="44796" x="508000" y="1371600"/>
          <p14:tracePt t="44812" x="498475" y="1381125"/>
          <p14:tracePt t="44828" x="488950" y="1390650"/>
          <p14:tracePt t="44845" x="473075" y="1412875"/>
          <p14:tracePt t="44862" x="460375" y="1422400"/>
          <p14:tracePt t="44878" x="450850" y="1428750"/>
          <p14:tracePt t="45709" x="457200" y="1428750"/>
          <p14:tracePt t="45716" x="460375" y="1428750"/>
          <p14:tracePt t="45729" x="482600" y="1419225"/>
          <p14:tracePt t="45745" x="514350" y="1412875"/>
          <p14:tracePt t="45762" x="542925" y="1400175"/>
          <p14:tracePt t="45779" x="635000" y="1371600"/>
          <p14:tracePt t="45796" x="698500" y="1358900"/>
          <p14:tracePt t="45828" x="876300" y="1323975"/>
          <p14:tracePt t="45862" x="1028700" y="1276350"/>
          <p14:tracePt t="45879" x="1098550" y="1257300"/>
          <p14:tracePt t="45896" x="1146175" y="1238250"/>
          <p14:tracePt t="45912" x="1174750" y="1225550"/>
          <p14:tracePt t="45929" x="1231900" y="1206500"/>
          <p14:tracePt t="45945" x="1263650" y="1193800"/>
          <p14:tracePt t="45961" x="1289050" y="1165225"/>
          <p14:tracePt t="45978" x="1327150" y="1104900"/>
          <p14:tracePt t="45995" x="1339850" y="1082675"/>
          <p14:tracePt t="46012" x="1349375" y="1057275"/>
          <p14:tracePt t="46029" x="1355725" y="1019175"/>
          <p14:tracePt t="46045" x="1355725" y="1003300"/>
          <p14:tracePt t="46062" x="1355725" y="981075"/>
          <p14:tracePt t="46078" x="1355725" y="946150"/>
          <p14:tracePt t="46095" x="1355725" y="917575"/>
          <p14:tracePt t="46111" x="1355725" y="895350"/>
          <p14:tracePt t="46129" x="1346200" y="847725"/>
          <p14:tracePt t="46146" x="1336675" y="815975"/>
          <p14:tracePt t="46162" x="1327150" y="806450"/>
          <p14:tracePt t="46179" x="1304925" y="790575"/>
          <p14:tracePt t="46195" x="1295400" y="781050"/>
          <p14:tracePt t="46212" x="1285875" y="781050"/>
          <p14:tracePt t="46228" x="1250950" y="781050"/>
          <p14:tracePt t="46245" x="1231900" y="781050"/>
          <p14:tracePt t="46261" x="1200150" y="781050"/>
          <p14:tracePt t="46266" x="1190625" y="781050"/>
          <p14:tracePt t="46279" x="1168400" y="784225"/>
          <p14:tracePt t="46296" x="1136650" y="796925"/>
          <p14:tracePt t="46311" x="1114425" y="809625"/>
          <p14:tracePt t="46329" x="1085850" y="831850"/>
          <p14:tracePt t="46345" x="1076325" y="841375"/>
          <p14:tracePt t="46361" x="1063625" y="847725"/>
          <p14:tracePt t="46378" x="1050925" y="857250"/>
          <p14:tracePt t="46395" x="1035050" y="866775"/>
          <p14:tracePt t="46411" x="1025525" y="882650"/>
          <p14:tracePt t="46429" x="1009650" y="898525"/>
          <p14:tracePt t="46446" x="1000125" y="908050"/>
          <p14:tracePt t="46463" x="984250" y="917575"/>
          <p14:tracePt t="46478" x="968375" y="936625"/>
          <p14:tracePt t="46494" x="958850" y="946150"/>
          <p14:tracePt t="46511" x="949325" y="955675"/>
          <p14:tracePt t="46528" x="933450" y="968375"/>
          <p14:tracePt t="46545" x="923925" y="981075"/>
          <p14:tracePt t="46562" x="920750" y="993775"/>
          <p14:tracePt t="46579" x="914400" y="1006475"/>
          <p14:tracePt t="46596" x="911225" y="1016000"/>
          <p14:tracePt t="46613" x="911225" y="1031875"/>
          <p14:tracePt t="46628" x="901700" y="1047750"/>
          <p14:tracePt t="46645" x="889000" y="1063625"/>
          <p14:tracePt t="46661" x="879475" y="1073150"/>
          <p14:tracePt t="46679" x="863600" y="1098550"/>
          <p14:tracePt t="46695" x="857250" y="1114425"/>
          <p14:tracePt t="46711" x="857250" y="1130300"/>
          <p14:tracePt t="46729" x="857250" y="1168400"/>
          <p14:tracePt t="46745" x="857250" y="1184275"/>
          <p14:tracePt t="46763" x="857250" y="1212850"/>
          <p14:tracePt t="46765" x="857250" y="1222375"/>
          <p14:tracePt t="46778" x="857250" y="1254125"/>
          <p14:tracePt t="46795" x="857250" y="1273175"/>
          <p14:tracePt t="46811" x="857250" y="1295400"/>
          <p14:tracePt t="46828" x="835025" y="1339850"/>
          <p14:tracePt t="46845" x="835025" y="1368425"/>
          <p14:tracePt t="46863" x="835025" y="1400175"/>
          <p14:tracePt t="46879" x="835025" y="1431925"/>
          <p14:tracePt t="46895" x="835025" y="1447800"/>
          <p14:tracePt t="46912" x="835025" y="1466850"/>
          <p14:tracePt t="46928" x="835025" y="1489075"/>
          <p14:tracePt t="46945" x="835025" y="1501775"/>
          <p14:tracePt t="46963" x="835025" y="1536700"/>
          <p14:tracePt t="46978" x="835025" y="1558925"/>
          <p14:tracePt t="46995" x="844550" y="1581150"/>
          <p14:tracePt t="47013" x="860425" y="1622425"/>
          <p14:tracePt t="47029" x="873125" y="1654175"/>
          <p14:tracePt t="47045" x="879475" y="1676400"/>
          <p14:tracePt t="47061" x="879475" y="1698625"/>
          <p14:tracePt t="47079" x="879475" y="1739900"/>
          <p14:tracePt t="47096" x="879475" y="1755775"/>
          <p14:tracePt t="47113" x="879475" y="1774825"/>
          <p14:tracePt t="47129" x="879475" y="1790700"/>
          <p14:tracePt t="47145" x="879475" y="1812925"/>
          <p14:tracePt t="47162" x="901700" y="1838325"/>
          <p14:tracePt t="47178" x="908050" y="1870075"/>
          <p14:tracePt t="47195" x="914400" y="1892300"/>
          <p14:tracePt t="47211" x="927100" y="1924050"/>
          <p14:tracePt t="47228" x="930275" y="1955800"/>
          <p14:tracePt t="47246" x="942975" y="1981200"/>
          <p14:tracePt t="47263" x="958850" y="2000250"/>
          <p14:tracePt t="47279" x="968375" y="2009775"/>
          <p14:tracePt t="47295" x="977900" y="2019300"/>
          <p14:tracePt t="47312" x="993775" y="2041525"/>
          <p14:tracePt t="47328" x="1009650" y="2051050"/>
          <p14:tracePt t="47345" x="1019175" y="2051050"/>
          <p14:tracePt t="47362" x="1035050" y="2051050"/>
          <p14:tracePt t="47378" x="1050925" y="2051050"/>
          <p14:tracePt t="47395" x="1092200" y="2051050"/>
          <p14:tracePt t="47413" x="1165225" y="2047875"/>
          <p14:tracePt t="47429" x="1209675" y="2035175"/>
          <p14:tracePt t="47445" x="1254125" y="2016125"/>
          <p14:tracePt t="47462" x="1298575" y="1990725"/>
          <p14:tracePt t="47478" x="1330325" y="1971675"/>
          <p14:tracePt t="47494" x="1355725" y="1939925"/>
          <p14:tracePt t="47512" x="1377950" y="1911350"/>
          <p14:tracePt t="47528" x="1393825" y="1885950"/>
          <p14:tracePt t="47545" x="1409700" y="1870075"/>
          <p14:tracePt t="47562" x="1438275" y="1854200"/>
          <p14:tracePt t="47579" x="1457325" y="1838325"/>
          <p14:tracePt t="47595" x="1476375" y="1822450"/>
          <p14:tracePt t="47612" x="1495425" y="1793875"/>
          <p14:tracePt t="47628" x="1504950" y="1762125"/>
          <p14:tracePt t="47645" x="1504950" y="1743075"/>
          <p14:tracePt t="47662" x="1504950" y="1695450"/>
          <p14:tracePt t="47678" x="1504950" y="1663700"/>
          <p14:tracePt t="47695" x="1498600" y="1641475"/>
          <p14:tracePt t="47712" x="1485900" y="1600200"/>
          <p14:tracePt t="47728" x="1466850" y="1568450"/>
          <p14:tracePt t="47745" x="1454150" y="1530350"/>
          <p14:tracePt t="47761" x="1435100" y="1466850"/>
          <p14:tracePt t="47778" x="1422400" y="1403350"/>
          <p14:tracePt t="47795" x="1406525" y="1349375"/>
          <p14:tracePt t="47812" x="1387475" y="1285875"/>
          <p14:tracePt t="47829" x="1387475" y="1257300"/>
          <p14:tracePt t="47845" x="1387475" y="1225550"/>
          <p14:tracePt t="47861" x="1381125" y="1177925"/>
          <p14:tracePt t="47878" x="1368425" y="1127125"/>
          <p14:tracePt t="47895" x="1349375" y="1060450"/>
          <p14:tracePt t="47911" x="1327150" y="987425"/>
          <p14:tracePt t="47928" x="1314450" y="949325"/>
          <p14:tracePt t="47945" x="1304925" y="923925"/>
          <p14:tracePt t="47962" x="1298575" y="911225"/>
          <p14:tracePt t="47979" x="1285875" y="892175"/>
          <p14:tracePt t="47995" x="1282700" y="879475"/>
          <p14:tracePt t="48011" x="1270000" y="857250"/>
          <p14:tracePt t="48028" x="1260475" y="841375"/>
          <p14:tracePt t="48045" x="1250950" y="831850"/>
          <p14:tracePt t="48062" x="1235075" y="822325"/>
          <p14:tracePt t="48079" x="1231900" y="822325"/>
          <p14:tracePt t="48096" x="1219200" y="822325"/>
          <p14:tracePt t="48112" x="1206500" y="822325"/>
          <p14:tracePt t="48129" x="1196975" y="822325"/>
          <p14:tracePt t="48145" x="1181100" y="822325"/>
          <p14:tracePt t="48162" x="1155700" y="822325"/>
          <p14:tracePt t="48178" x="1133475" y="828675"/>
          <p14:tracePt t="48196" x="1120775" y="838200"/>
          <p14:tracePt t="48212" x="1108075" y="860425"/>
          <p14:tracePt t="48229" x="1098550" y="869950"/>
          <p14:tracePt t="48246" x="1082675" y="885825"/>
          <p14:tracePt t="48262" x="1063625" y="927100"/>
          <p14:tracePt t="48278" x="1054100" y="942975"/>
          <p14:tracePt t="48294" x="1044575" y="958850"/>
          <p14:tracePt t="48296" x="1038225" y="971550"/>
          <p14:tracePt t="48312" x="1019175" y="987425"/>
          <p14:tracePt t="48328" x="1009650" y="1003300"/>
          <p14:tracePt t="48346" x="1000125" y="1025525"/>
          <p14:tracePt t="48362" x="984250" y="1038225"/>
          <p14:tracePt t="48378" x="984250" y="1047750"/>
          <p14:tracePt t="48395" x="974725" y="1060450"/>
          <p14:tracePt t="48412" x="965200" y="1079500"/>
          <p14:tracePt t="48428" x="955675" y="1089025"/>
          <p14:tracePt t="48444" x="949325" y="1098550"/>
          <p14:tracePt t="48461" x="949325" y="1114425"/>
          <p14:tracePt t="48478" x="949325" y="1136650"/>
          <p14:tracePt t="48495" x="949325" y="1149350"/>
          <p14:tracePt t="48511" x="949325" y="1184275"/>
          <p14:tracePt t="48528" x="939800" y="1200150"/>
          <p14:tracePt t="48545" x="923925" y="1209675"/>
          <p14:tracePt t="48561" x="908050" y="1231900"/>
          <p14:tracePt t="48578" x="898525" y="1241425"/>
          <p14:tracePt t="48595" x="889000" y="1250950"/>
          <p14:tracePt t="48612" x="866775" y="1266825"/>
          <p14:tracePt t="48628" x="866775" y="1276350"/>
          <p14:tracePt t="48646" x="866775" y="1292225"/>
          <p14:tracePt t="48662" x="866775" y="1304925"/>
          <p14:tracePt t="48678" x="863600" y="1320800"/>
          <p14:tracePt t="48695" x="850900" y="1349375"/>
          <p14:tracePt t="48711" x="835025" y="1377950"/>
          <p14:tracePt t="48728" x="815975" y="1406525"/>
          <p14:tracePt t="48746" x="800100" y="1441450"/>
          <p14:tracePt t="48762" x="787400" y="1473200"/>
          <p14:tracePt t="48778" x="774700" y="1495425"/>
          <p14:tracePt t="48796" x="755650" y="1539875"/>
          <p14:tracePt t="48812" x="755650" y="1562100"/>
          <p14:tracePt t="48829" x="755650" y="1590675"/>
          <p14:tracePt t="48846" x="752475" y="1622425"/>
          <p14:tracePt t="48862" x="752475" y="1638300"/>
          <p14:tracePt t="48878" x="752475" y="1654175"/>
          <p14:tracePt t="48896" x="752475" y="1695450"/>
          <p14:tracePt t="48912" x="752475" y="1730375"/>
          <p14:tracePt t="48928" x="752475" y="1762125"/>
          <p14:tracePt t="48945" x="777875" y="1803400"/>
          <p14:tracePt t="48961" x="784225" y="1835150"/>
          <p14:tracePt t="48978" x="784225" y="1863725"/>
          <p14:tracePt t="48995" x="784225" y="1882775"/>
          <p14:tracePt t="49011" x="784225" y="1892300"/>
          <p14:tracePt t="49028" x="784225" y="1908175"/>
          <p14:tracePt t="49046" x="784225" y="1924050"/>
          <p14:tracePt t="49062" x="784225" y="1933575"/>
          <p14:tracePt t="49103" x="790575" y="1936750"/>
          <p14:tracePt t="49111" x="793750" y="1936750"/>
          <p14:tracePt t="49128" x="803275" y="1943100"/>
          <p14:tracePt t="49146" x="825500" y="1958975"/>
          <p14:tracePt t="49162" x="835025" y="1958975"/>
          <p14:tracePt t="49179" x="857250" y="1958975"/>
          <p14:tracePt t="49196" x="904875" y="1958975"/>
          <p14:tracePt t="49212" x="939800" y="1958975"/>
          <p14:tracePt t="49228" x="962025" y="1958975"/>
          <p14:tracePt t="49245" x="1003300" y="1958975"/>
          <p14:tracePt t="49261" x="1031875" y="1958975"/>
          <p14:tracePt t="49278" x="1069975" y="1958975"/>
          <p14:tracePt t="49296" x="1117600" y="1943100"/>
          <p14:tracePt t="49312" x="1149350" y="1936750"/>
          <p14:tracePt t="49328" x="1187450" y="1924050"/>
          <p14:tracePt t="49331" x="1196975" y="1917700"/>
          <p14:tracePt t="49345" x="1222375" y="1905000"/>
          <p14:tracePt t="49361" x="1238250" y="1901825"/>
          <p14:tracePt t="49377" x="1247775" y="1885950"/>
          <p14:tracePt t="49395" x="1263650" y="1879600"/>
          <p14:tracePt t="49411" x="1273175" y="1870075"/>
          <p14:tracePt t="49429" x="1289050" y="1863725"/>
          <p14:tracePt t="49445" x="1301750" y="1851025"/>
          <p14:tracePt t="49462" x="1308100" y="1835150"/>
          <p14:tracePt t="49478" x="1314450" y="1819275"/>
          <p14:tracePt t="49495" x="1314450" y="1797050"/>
          <p14:tracePt t="49511" x="1314450" y="1784350"/>
          <p14:tracePt t="49528" x="1314450" y="1774825"/>
          <p14:tracePt t="49544" x="1314450" y="1758950"/>
          <p14:tracePt t="49561" x="1314450" y="1749425"/>
          <p14:tracePt t="49578" x="1314450" y="1733550"/>
          <p14:tracePt t="49595" x="1314450" y="1717675"/>
          <p14:tracePt t="49611" x="1314450" y="1698625"/>
          <p14:tracePt t="49628" x="1314450" y="1660525"/>
          <p14:tracePt t="49645" x="1314450" y="1606550"/>
          <p14:tracePt t="49662" x="1314450" y="1584325"/>
          <p14:tracePt t="49679" x="1314450" y="1555750"/>
          <p14:tracePt t="49695" x="1314450" y="1514475"/>
          <p14:tracePt t="49712" x="1314450" y="1498600"/>
          <p14:tracePt t="49729" x="1314450" y="1482725"/>
          <p14:tracePt t="49745" x="1314450" y="1450975"/>
          <p14:tracePt t="49762" x="1314450" y="1428750"/>
          <p14:tracePt t="49779" x="1314450" y="1400175"/>
          <p14:tracePt t="49795" x="1314450" y="1374775"/>
          <p14:tracePt t="49811" x="1314450" y="1352550"/>
          <p14:tracePt t="49829" x="1314450" y="1336675"/>
          <p14:tracePt t="49832" x="1320800" y="1323975"/>
          <p14:tracePt t="49845" x="1323975" y="1311275"/>
          <p14:tracePt t="49862" x="1343025" y="1279525"/>
          <p14:tracePt t="49879" x="1343025" y="1250950"/>
          <p14:tracePt t="49895" x="1343025" y="1203325"/>
          <p14:tracePt t="49911" x="1343025" y="1171575"/>
          <p14:tracePt t="49928" x="1343025" y="1149350"/>
          <p14:tracePt t="49944" x="1343025" y="1136650"/>
          <p14:tracePt t="49961" x="1343025" y="1120775"/>
          <p14:tracePt t="49978" x="1343025" y="1111250"/>
          <p14:tracePt t="49995" x="1339850" y="1092200"/>
          <p14:tracePt t="50012" x="1327150" y="1060450"/>
          <p14:tracePt t="50028" x="1317625" y="1038225"/>
          <p14:tracePt t="50045" x="1304925" y="996950"/>
          <p14:tracePt t="50061" x="1298575" y="984250"/>
          <p14:tracePt t="50078" x="1295400" y="974725"/>
          <p14:tracePt t="50094" x="1295400" y="965200"/>
          <p14:tracePt t="50129" x="1295400" y="955675"/>
          <p14:tracePt t="50145" x="1273175" y="939800"/>
          <p14:tracePt t="50162" x="1263650" y="930275"/>
          <p14:tracePt t="50178" x="1247775" y="920750"/>
          <p14:tracePt t="50194" x="1212850" y="895350"/>
          <p14:tracePt t="50211" x="1203325" y="895350"/>
          <p14:tracePt t="50228" x="1193800" y="895350"/>
          <p14:tracePt t="50244" x="1177925" y="895350"/>
          <p14:tracePt t="50262" x="1162050" y="895350"/>
          <p14:tracePt t="50280" x="1149350" y="895350"/>
          <p14:tracePt t="50295" x="1139825" y="895350"/>
          <p14:tracePt t="50312" x="1130300" y="895350"/>
          <p14:tracePt t="50328" x="1114425" y="895350"/>
          <p14:tracePt t="50344" x="1098550" y="895350"/>
          <p14:tracePt t="50361" x="1089025" y="895350"/>
          <p14:tracePt t="50378" x="1079500" y="895350"/>
          <p14:tracePt t="50395" x="1060450" y="895350"/>
          <p14:tracePt t="50412" x="1050925" y="895350"/>
          <p14:tracePt t="50430" x="1035050" y="895350"/>
          <p14:tracePt t="50445" x="1019175" y="895350"/>
          <p14:tracePt t="50462" x="1009650" y="911225"/>
          <p14:tracePt t="50478" x="1000125" y="920750"/>
          <p14:tracePt t="50494" x="984250" y="933450"/>
          <p14:tracePt t="50511" x="981075" y="942975"/>
          <p14:tracePt t="50527" x="981075" y="958850"/>
          <p14:tracePt t="50544" x="981075" y="974725"/>
          <p14:tracePt t="50561" x="981075" y="984250"/>
          <p14:tracePt t="50578" x="965200" y="993775"/>
          <p14:tracePt t="50594" x="949325" y="1009650"/>
          <p14:tracePt t="50611" x="939800" y="1019175"/>
          <p14:tracePt t="50629" x="917575" y="1035050"/>
          <p14:tracePt t="50644" x="914400" y="1044575"/>
          <p14:tracePt t="50661" x="914400" y="1060450"/>
          <p14:tracePt t="50679" x="914400" y="1073150"/>
          <p14:tracePt t="50695" x="914400" y="1082675"/>
          <p14:tracePt t="50712" x="914400" y="1089025"/>
          <p14:tracePt t="50729" x="914400" y="1108075"/>
          <p14:tracePt t="50745" x="904875" y="1117600"/>
          <p14:tracePt t="50761" x="895350" y="1127125"/>
          <p14:tracePt t="50778" x="889000" y="1143000"/>
          <p14:tracePt t="50794" x="889000" y="1158875"/>
          <p14:tracePt t="50811" x="889000" y="1181100"/>
          <p14:tracePt t="50829" x="889000" y="1219200"/>
          <p14:tracePt t="50845" x="892175" y="1244600"/>
          <p14:tracePt t="50862" x="898525" y="1266825"/>
          <p14:tracePt t="50879" x="904875" y="1308100"/>
          <p14:tracePt t="50895" x="904875" y="1336675"/>
          <p14:tracePt t="50911" x="904875" y="1358900"/>
          <p14:tracePt t="50928" x="917575" y="1400175"/>
          <p14:tracePt t="50944" x="923925" y="1438275"/>
          <p14:tracePt t="50962" x="923925" y="1473200"/>
          <p14:tracePt t="50979" x="923925" y="1514475"/>
          <p14:tracePt t="50995" x="923925" y="1536700"/>
          <p14:tracePt t="51012" x="923925" y="1558925"/>
          <p14:tracePt t="51028" x="923925" y="1597025"/>
          <p14:tracePt t="51045" x="923925" y="1619250"/>
          <p14:tracePt t="51061" x="920750" y="1641475"/>
          <p14:tracePt t="51078" x="920750" y="1682750"/>
          <p14:tracePt t="51094" x="920750" y="1704975"/>
          <p14:tracePt t="51111" x="920750" y="1733550"/>
          <p14:tracePt t="51129" x="920750" y="1765300"/>
          <p14:tracePt t="51145" x="920750" y="1797050"/>
          <p14:tracePt t="51162" x="920750" y="1819275"/>
          <p14:tracePt t="51178" x="920750" y="1851025"/>
          <p14:tracePt t="51194" x="920750" y="1866900"/>
          <p14:tracePt t="51211" x="920750" y="1882775"/>
          <p14:tracePt t="51229" x="939800" y="1905000"/>
          <p14:tracePt t="51244" x="949325" y="1914525"/>
          <p14:tracePt t="51262" x="949325" y="1924050"/>
          <p14:tracePt t="51279" x="949325" y="1943100"/>
          <p14:tracePt t="51321" x="949325" y="1949450"/>
          <p14:tracePt t="51343" x="952500" y="1949450"/>
          <p14:tracePt t="51359" x="958850" y="1949450"/>
          <p14:tracePt t="51364" x="962025" y="1949450"/>
          <p14:tracePt t="51378" x="974725" y="1949450"/>
          <p14:tracePt t="51395" x="987425" y="1949450"/>
          <p14:tracePt t="51412" x="996950" y="1949450"/>
          <p14:tracePt t="51429" x="1012825" y="1949450"/>
          <p14:tracePt t="51445" x="1022350" y="1949450"/>
          <p14:tracePt t="51461" x="1038225" y="1933575"/>
          <p14:tracePt t="51478" x="1060450" y="1908175"/>
          <p14:tracePt t="51494" x="1101725" y="1866900"/>
          <p14:tracePt t="51511" x="1143000" y="1825625"/>
          <p14:tracePt t="51529" x="1212850" y="1755775"/>
          <p14:tracePt t="51545" x="1263650" y="1704975"/>
          <p14:tracePt t="51562" x="1304925" y="1654175"/>
          <p14:tracePt t="51579" x="1346200" y="1587500"/>
          <p14:tracePt t="51594" x="1377950" y="1549400"/>
          <p14:tracePt t="51611" x="1403350" y="1511300"/>
          <p14:tracePt t="51627" x="1450975" y="1444625"/>
          <p14:tracePt t="51644" x="1470025" y="1400175"/>
          <p14:tracePt t="51661" x="1482725" y="1368425"/>
          <p14:tracePt t="51678" x="1508125" y="1304925"/>
          <p14:tracePt t="51695" x="1514475" y="1241425"/>
          <p14:tracePt t="51712" x="1514475" y="1184275"/>
          <p14:tracePt t="51728" x="1514475" y="1111250"/>
          <p14:tracePt t="51744" x="1514475" y="1076325"/>
          <p14:tracePt t="51761" x="1514475" y="1054100"/>
          <p14:tracePt t="51778" x="1514475" y="1012825"/>
          <p14:tracePt t="51794" x="1508125" y="996950"/>
          <p14:tracePt t="51811" x="1489075" y="968375"/>
          <p14:tracePt t="51829" x="1450975" y="901700"/>
          <p14:tracePt t="51845" x="1419225" y="876300"/>
          <p14:tracePt t="51861" x="1381125" y="850900"/>
          <p14:tracePt t="51865" x="1352550" y="828675"/>
          <p14:tracePt t="51878" x="1330325" y="819150"/>
          <p14:tracePt t="51894" x="1298575" y="806450"/>
          <p14:tracePt t="51911" x="1273175" y="787400"/>
          <p14:tracePt t="51928" x="1231900" y="755650"/>
          <p14:tracePt t="51945" x="1206500" y="746125"/>
          <p14:tracePt t="51962" x="1177925" y="733425"/>
          <p14:tracePt t="51978" x="1143000" y="708025"/>
          <p14:tracePt t="51995" x="1111250" y="701675"/>
          <p14:tracePt t="52012" x="1089025" y="701675"/>
          <p14:tracePt t="52028" x="1063625" y="701675"/>
          <p14:tracePt t="52044" x="1054100" y="701675"/>
          <p14:tracePt t="52061" x="1044575" y="704850"/>
          <p14:tracePt t="52078" x="1028700" y="714375"/>
          <p14:tracePt t="52095" x="1012825" y="723900"/>
          <p14:tracePt t="52112" x="1003300" y="736600"/>
          <p14:tracePt t="52128" x="987425" y="749300"/>
          <p14:tracePt t="52145" x="977900" y="758825"/>
          <p14:tracePt t="52161" x="977900" y="774700"/>
          <p14:tracePt t="52177" x="977900" y="806450"/>
          <p14:tracePt t="52195" x="977900" y="835025"/>
          <p14:tracePt t="52211" x="977900" y="844550"/>
          <p14:tracePt t="52228" x="965200" y="885825"/>
          <p14:tracePt t="52245" x="958850" y="908050"/>
          <p14:tracePt t="52263" x="955675" y="949325"/>
          <p14:tracePt t="52278" x="955675" y="1003300"/>
          <p14:tracePt t="52294" x="955675" y="1047750"/>
          <p14:tracePt t="52311" x="965200" y="1092200"/>
          <p14:tracePt t="52327" x="984250" y="1149350"/>
          <p14:tracePt t="52345" x="984250" y="1177925"/>
          <p14:tracePt t="52363" x="984250" y="1231900"/>
          <p14:tracePt t="52379" x="984250" y="1276350"/>
          <p14:tracePt t="52395" x="965200" y="1323975"/>
          <p14:tracePt t="52413" x="952500" y="1387475"/>
          <p14:tracePt t="52428" x="952500" y="1422400"/>
          <p14:tracePt t="52444" x="952500" y="1450975"/>
          <p14:tracePt t="52462" x="952500" y="1485900"/>
          <p14:tracePt t="52478" x="952500" y="1508125"/>
          <p14:tracePt t="52495" x="952500" y="1527175"/>
          <p14:tracePt t="52512" x="952500" y="1568450"/>
          <p14:tracePt t="52528" x="952500" y="1612900"/>
          <p14:tracePt t="52545" x="952500" y="1651000"/>
          <p14:tracePt t="52562" x="962025" y="1704975"/>
          <p14:tracePt t="52578" x="981075" y="1746250"/>
          <p14:tracePt t="52594" x="993775" y="1768475"/>
          <p14:tracePt t="52611" x="993775" y="1809750"/>
          <p14:tracePt t="52628" x="993775" y="1822450"/>
          <p14:tracePt t="52645" x="993775" y="1831975"/>
          <p14:tracePt t="52662" x="993775" y="1863725"/>
          <p14:tracePt t="52678" x="993775" y="1876425"/>
          <p14:tracePt t="52695" x="993775" y="1885950"/>
          <p14:tracePt t="52711" x="993775" y="1905000"/>
          <p14:tracePt t="52728" x="993775" y="1914525"/>
          <p14:tracePt t="52744" x="993775" y="1924050"/>
          <p14:tracePt t="52761" x="993775" y="1933575"/>
          <p14:tracePt t="52813" x="993775" y="1943100"/>
          <p14:tracePt t="55574" x="1057275" y="1978025"/>
          <p14:tracePt t="55581" x="1181100" y="2038350"/>
          <p14:tracePt t="55594" x="1501775" y="2222500"/>
          <p14:tracePt t="55615" x="2019300" y="2495550"/>
          <p14:tracePt t="55633" x="2320925" y="2686050"/>
          <p14:tracePt t="55653" x="2733675" y="2940050"/>
          <p14:tracePt t="55680" x="3082925" y="3146425"/>
          <p14:tracePt t="55714" x="3346450" y="3327400"/>
          <p14:tracePt t="55730" x="3533775" y="3454400"/>
          <p14:tracePt t="55745" x="3654425" y="3498850"/>
          <p14:tracePt t="55761" x="3733800" y="3536950"/>
          <p14:tracePt t="55778" x="3790950" y="3549650"/>
          <p14:tracePt t="55794" x="3825875" y="3562350"/>
          <p14:tracePt t="55811" x="3835400" y="3562350"/>
          <p14:tracePt t="55829" x="3841750" y="3562350"/>
          <p14:tracePt t="55861" x="3838575" y="3562350"/>
          <p14:tracePt t="55879" x="3829050" y="3562350"/>
          <p14:tracePt t="55894" x="3765550" y="3540125"/>
          <p14:tracePt t="55911" x="3686175" y="3489325"/>
          <p14:tracePt t="55927" x="3530600" y="3425825"/>
          <p14:tracePt t="55944" x="3235325" y="3302000"/>
          <p14:tracePt t="55961" x="3048000" y="3225800"/>
          <p14:tracePt t="55980" x="2727325" y="3121025"/>
          <p14:tracePt t="55995" x="2549525" y="3035300"/>
          <p14:tracePt t="56013" x="2362200" y="2971800"/>
          <p14:tracePt t="56028" x="2206625" y="2905125"/>
          <p14:tracePt t="56044" x="1993900" y="2854325"/>
          <p14:tracePt t="56060" x="1854200" y="2835275"/>
          <p14:tracePt t="56078" x="1758950" y="2835275"/>
          <p14:tracePt t="56094" x="1628775" y="2841625"/>
          <p14:tracePt t="56110" x="1565275" y="2854325"/>
          <p14:tracePt t="56127" x="1517650" y="2873375"/>
          <p14:tracePt t="56144" x="1476375" y="2892425"/>
          <p14:tracePt t="56161" x="1466850" y="2901950"/>
          <p14:tracePt t="56178" x="1463675" y="2911475"/>
          <p14:tracePt t="56194" x="1470025" y="2952750"/>
          <p14:tracePt t="56210" x="1533525" y="3013075"/>
          <p14:tracePt t="56227" x="1647825" y="3101975"/>
          <p14:tracePt t="56244" x="1905000" y="3292475"/>
          <p14:tracePt t="56261" x="2063750" y="3394075"/>
          <p14:tracePt t="56279" x="2324100" y="3517900"/>
          <p14:tracePt t="56296" x="2473325" y="3600450"/>
          <p14:tracePt t="56312" x="2606675" y="3670300"/>
          <p14:tracePt t="56327" x="2730500" y="3733800"/>
          <p14:tracePt t="56344" x="2860675" y="3806825"/>
          <p14:tracePt t="56360" x="2930525" y="3844925"/>
          <p14:tracePt t="56378" x="2987675" y="3876675"/>
          <p14:tracePt t="56394" x="3006725" y="3892550"/>
          <p14:tracePt t="56411" x="3019425" y="3905250"/>
          <p14:tracePt t="56428" x="3025775" y="3905250"/>
          <p14:tracePt t="56461" x="3013075" y="3905250"/>
          <p14:tracePt t="57321" x="3073400" y="3905250"/>
          <p14:tracePt t="57328" x="3152775" y="3921125"/>
          <p14:tracePt t="57344" x="3308350" y="3978275"/>
          <p14:tracePt t="57361" x="3502025" y="4102100"/>
          <p14:tracePt t="57377" x="3806825" y="4298950"/>
          <p14:tracePt t="57400" x="4162425" y="4600575"/>
          <p14:tracePt t="57421" x="4441825" y="4911725"/>
          <p14:tracePt t="57448" x="4692650" y="5203825"/>
          <p14:tracePt t="57480" x="4870450" y="5524500"/>
          <p14:tracePt t="57497" x="4895850" y="5600700"/>
          <p14:tracePt t="57499" x="4895850" y="5616575"/>
          <p14:tracePt t="57511" x="4895850" y="5635625"/>
          <p14:tracePt t="57528" x="4879975" y="5686425"/>
          <p14:tracePt t="57544" x="4860925" y="5708650"/>
          <p14:tracePt t="57560" x="4806950" y="5730875"/>
          <p14:tracePt t="57577" x="4718050" y="5724525"/>
          <p14:tracePt t="57864" x="4673600" y="5702300"/>
          <p14:tracePt t="57871" x="4622800" y="5676900"/>
          <p14:tracePt t="57878" x="4572000" y="5641975"/>
          <p14:tracePt t="57894" x="4448175" y="5591175"/>
          <p14:tracePt t="57910" x="4346575" y="5530850"/>
          <p14:tracePt t="57927" x="4213225" y="5448300"/>
          <p14:tracePt t="57944" x="4156075" y="5403850"/>
          <p14:tracePt t="57961" x="4083050" y="5330825"/>
          <p14:tracePt t="57978" x="4010025" y="5248275"/>
          <p14:tracePt t="57995" x="3965575" y="5207000"/>
          <p14:tracePt t="58011" x="3940175" y="5181600"/>
          <p14:tracePt t="58015" x="3927475" y="5162550"/>
          <p14:tracePt t="58027" x="3898900" y="5143500"/>
          <p14:tracePt t="58044" x="3889375" y="5133975"/>
          <p14:tracePt t="58061" x="3876675" y="5124450"/>
          <p14:tracePt t="58078" x="3857625" y="5102225"/>
          <p14:tracePt t="58094" x="3848100" y="5092700"/>
          <p14:tracePt t="58111" x="3838575" y="5083175"/>
          <p14:tracePt t="58128" x="3806825" y="5067300"/>
          <p14:tracePt t="58144" x="3781425" y="5054600"/>
          <p14:tracePt t="58160" x="3752850" y="5045075"/>
          <p14:tracePt t="58177" x="3717925" y="5026025"/>
          <p14:tracePt t="58193" x="3686175" y="5013325"/>
          <p14:tracePt t="58210" x="3660775" y="4981575"/>
          <p14:tracePt t="58227" x="3590925" y="4918075"/>
          <p14:tracePt t="58244" x="3543300" y="4876800"/>
          <p14:tracePt t="58262" x="3482975" y="4822825"/>
          <p14:tracePt t="58277" x="3444875" y="4791075"/>
          <p14:tracePt t="58295" x="3397250" y="4765675"/>
          <p14:tracePt t="58312" x="3314700" y="4737100"/>
          <p14:tracePt t="58327" x="3251200" y="4714875"/>
          <p14:tracePt t="58343" x="3203575" y="4702175"/>
          <p14:tracePt t="58360" x="3159125" y="4689475"/>
          <p14:tracePt t="58377" x="3060700" y="4667250"/>
          <p14:tracePt t="58394" x="2994025" y="4648200"/>
          <p14:tracePt t="58412" x="2901950" y="4648200"/>
          <p14:tracePt t="58427" x="2841625" y="4648200"/>
          <p14:tracePt t="58444" x="2787650" y="4648200"/>
          <p14:tracePt t="58460" x="2727325" y="4648200"/>
          <p14:tracePt t="58477" x="2597150" y="4651375"/>
          <p14:tracePt t="58493" x="2489200" y="4676775"/>
          <p14:tracePt t="58511" x="2384425" y="4686300"/>
          <p14:tracePt t="58527" x="2197100" y="4711700"/>
          <p14:tracePt t="58544" x="2066925" y="4727575"/>
          <p14:tracePt t="58561" x="1901825" y="4762500"/>
          <p14:tracePt t="58578" x="1793875" y="4778375"/>
          <p14:tracePt t="58594" x="1676400" y="4794250"/>
          <p14:tracePt t="58610" x="1574800" y="4835525"/>
          <p14:tracePt t="58627" x="1447800" y="4883150"/>
          <p14:tracePt t="58643" x="1368425" y="4924425"/>
          <p14:tracePt t="58660" x="1292225" y="4953000"/>
          <p14:tracePt t="58677" x="1193800" y="5006975"/>
          <p14:tracePt t="58694" x="1146175" y="5032375"/>
          <p14:tracePt t="58711" x="1095375" y="5073650"/>
          <p14:tracePt t="58728" x="1069975" y="5095875"/>
          <p14:tracePt t="58744" x="1038225" y="5127625"/>
          <p14:tracePt t="58761" x="1003300" y="5165725"/>
          <p14:tracePt t="58777" x="968375" y="5203825"/>
          <p14:tracePt t="58794" x="955675" y="5241925"/>
          <p14:tracePt t="58811" x="939800" y="5292725"/>
          <p14:tracePt t="58828" x="939800" y="5337175"/>
          <p14:tracePt t="58845" x="939800" y="5378450"/>
          <p14:tracePt t="58861" x="971550" y="5473700"/>
          <p14:tracePt t="58877" x="1012825" y="5553075"/>
          <p14:tracePt t="58893" x="1050925" y="5619750"/>
          <p14:tracePt t="58911" x="1146175" y="5724525"/>
          <p14:tracePt t="58927" x="1228725" y="5791200"/>
          <p14:tracePt t="58944" x="1298575" y="5854700"/>
          <p14:tracePt t="58961" x="1422400" y="5934075"/>
          <p14:tracePt t="58977" x="1524000" y="6003925"/>
          <p14:tracePt t="58994" x="1647825" y="6064250"/>
          <p14:tracePt t="59011" x="1844675" y="6153150"/>
          <p14:tracePt t="59027" x="1987550" y="6197600"/>
          <p14:tracePt t="59044" x="2139950" y="6232525"/>
          <p14:tracePt t="59047" x="2187575" y="6251575"/>
          <p14:tracePt t="59061" x="2298700" y="6292850"/>
          <p14:tracePt t="59077" x="2355850" y="6315075"/>
          <p14:tracePt t="59094" x="2422525" y="6343650"/>
          <p14:tracePt t="59110" x="2495550" y="6362700"/>
          <p14:tracePt t="59127" x="2540000" y="6369050"/>
          <p14:tracePt t="59144" x="2568575" y="6369050"/>
          <p14:tracePt t="59160" x="2590800" y="6369050"/>
          <p14:tracePt t="59176" x="2600325" y="6369050"/>
          <p14:tracePt t="59194" x="2606675" y="6369050"/>
          <p14:tracePt t="59211" x="2609850" y="6369050"/>
          <p14:tracePt t="59227" x="2609850" y="6362700"/>
          <p14:tracePt t="59333" x="2603500" y="6362700"/>
          <p14:tracePt t="59339" x="2600325" y="6362700"/>
          <p14:tracePt t="59346" x="2593975" y="6362700"/>
          <p14:tracePt t="59361" x="2571750" y="6362700"/>
          <p14:tracePt t="59377" x="2543175" y="6350000"/>
          <p14:tracePt t="59393" x="2495550" y="6330950"/>
          <p14:tracePt t="59411" x="2454275" y="6308725"/>
          <p14:tracePt t="59427" x="2403475" y="6257925"/>
          <p14:tracePt t="59443" x="2349500" y="6194425"/>
          <p14:tracePt t="59460" x="2279650" y="6096000"/>
          <p14:tracePt t="59477" x="2241550" y="6029325"/>
          <p14:tracePt t="59494" x="2209800" y="5988050"/>
          <p14:tracePt t="59511" x="2171700" y="5921375"/>
          <p14:tracePt t="59527" x="2159000" y="5876925"/>
          <p14:tracePt t="59545" x="2139950" y="5838825"/>
          <p14:tracePt t="59547" x="2133600" y="5819775"/>
          <p14:tracePt t="59560" x="2133600" y="5775325"/>
          <p14:tracePt t="59577" x="2133600" y="5740400"/>
          <p14:tracePt t="59593" x="2133600" y="5711825"/>
          <p14:tracePt t="59610" x="2133600" y="5683250"/>
          <p14:tracePt t="59627" x="2133600" y="5667375"/>
          <p14:tracePt t="59643" x="2127250" y="5657850"/>
          <p14:tracePt t="59660" x="2124075" y="5645150"/>
          <p14:tracePt t="59677" x="2124075" y="5638800"/>
          <p14:tracePt t="59694" x="2124075" y="5635625"/>
          <p14:tracePt t="59911" x="2143125" y="5616575"/>
          <p14:tracePt t="59918" x="2165350" y="5584825"/>
          <p14:tracePt t="59927" x="2206625" y="5562600"/>
          <p14:tracePt t="59944" x="2266950" y="5508625"/>
          <p14:tracePt t="59961" x="2336800" y="5438775"/>
          <p14:tracePt t="59977" x="2378075" y="5397500"/>
          <p14:tracePt t="59994" x="2432050" y="5327650"/>
          <p14:tracePt t="60010" x="2501900" y="5165725"/>
          <p14:tracePt t="60027" x="2524125" y="5080000"/>
          <p14:tracePt t="60044" x="2540000" y="5022850"/>
          <p14:tracePt t="60061" x="2565400" y="4959350"/>
          <p14:tracePt t="60077" x="2565400" y="4943475"/>
          <p14:tracePt t="60095" x="2565400" y="4924425"/>
          <p14:tracePt t="60110" x="2565400" y="4911725"/>
          <p14:tracePt t="60143" x="2565400" y="4902200"/>
          <p14:tracePt t="60160" x="2578100" y="4892675"/>
          <p14:tracePt t="60177" x="2587625" y="4883150"/>
          <p14:tracePt t="60195" x="2603500" y="4864100"/>
          <p14:tracePt t="60211" x="2619375" y="4857750"/>
          <p14:tracePt t="60227" x="2628900" y="4854575"/>
          <p14:tracePt t="60244" x="2638425" y="4841875"/>
          <p14:tracePt t="60260" x="2673350" y="4819650"/>
          <p14:tracePt t="60277" x="2705100" y="4806950"/>
          <p14:tracePt t="60294" x="2743200" y="4803775"/>
          <p14:tracePt t="60311" x="2797175" y="4797425"/>
          <p14:tracePt t="60328" x="2819400" y="4797425"/>
          <p14:tracePt t="60345" x="2860675" y="4800600"/>
          <p14:tracePt t="60361" x="2882900" y="4810125"/>
          <p14:tracePt t="60377" x="2914650" y="4835525"/>
          <p14:tracePt t="60393" x="2930525" y="4851400"/>
          <p14:tracePt t="60410" x="2952750" y="4886325"/>
          <p14:tracePt t="60427" x="2984500" y="4905375"/>
          <p14:tracePt t="60445" x="3013075" y="4921250"/>
          <p14:tracePt t="60461" x="3035300" y="4933950"/>
          <p14:tracePt t="60478" x="3044825" y="4949825"/>
          <p14:tracePt t="60494" x="3054350" y="4953000"/>
          <p14:tracePt t="60746" x="3089275" y="4994275"/>
          <p14:tracePt t="60752" x="3124200" y="5067300"/>
          <p14:tracePt t="60760" x="3162300" y="5140325"/>
          <p14:tracePt t="60777" x="3251200" y="5267325"/>
          <p14:tracePt t="60794" x="3343275" y="5387975"/>
          <p14:tracePt t="60810" x="3390900" y="5467350"/>
          <p14:tracePt t="60827" x="3419475" y="5524500"/>
          <p14:tracePt t="60844" x="3470275" y="5632450"/>
          <p14:tracePt t="60861" x="3486150" y="5686425"/>
          <p14:tracePt t="60877" x="3505200" y="5724525"/>
          <p14:tracePt t="60894" x="3521075" y="5765800"/>
          <p14:tracePt t="60911" x="3527425" y="5788025"/>
          <p14:tracePt t="60927" x="3527425" y="5803900"/>
          <p14:tracePt t="60944" x="3527425" y="5829300"/>
          <p14:tracePt t="60960" x="3527425" y="5851525"/>
          <p14:tracePt t="60977" x="3527425" y="5873750"/>
          <p14:tracePt t="60994" x="3527425" y="5895975"/>
          <p14:tracePt t="61011" x="3527425" y="5908675"/>
          <p14:tracePt t="61028" x="3527425" y="5918200"/>
          <p14:tracePt t="61044" x="3527425" y="5934075"/>
          <p14:tracePt t="61061" x="3527425" y="5943600"/>
          <p14:tracePt t="61077" x="3527425" y="5959475"/>
          <p14:tracePt t="61079" x="3527425" y="5962650"/>
          <p14:tracePt t="61094" x="3527425" y="5975350"/>
          <p14:tracePt t="61110" x="3521075" y="5984875"/>
          <p14:tracePt t="61127" x="3517900" y="5994400"/>
          <p14:tracePt t="61144" x="3517900" y="6013450"/>
          <p14:tracePt t="61161" x="3517900" y="6035675"/>
          <p14:tracePt t="61178" x="3517900" y="6064250"/>
          <p14:tracePt t="61194" x="3524250" y="6105525"/>
          <p14:tracePt t="61210" x="3552825" y="6162675"/>
          <p14:tracePt t="61227" x="3590925" y="6229350"/>
          <p14:tracePt t="61243" x="3663950" y="6311900"/>
          <p14:tracePt t="61260" x="3708400" y="6362700"/>
          <p14:tracePt t="61277" x="3740150" y="6388100"/>
          <p14:tracePt t="61294" x="3781425" y="6429375"/>
          <p14:tracePt t="61311" x="3794125" y="6442075"/>
          <p14:tracePt t="61327" x="3803650" y="6451600"/>
          <p14:tracePt t="61344" x="3813175" y="6467475"/>
          <p14:tracePt t="61545" x="3816350" y="6470650"/>
          <p14:tracePt t="61552" x="3822700" y="6470650"/>
          <p14:tracePt t="61560" x="3825875" y="6470650"/>
          <p14:tracePt t="61577" x="3841750" y="6470650"/>
          <p14:tracePt t="61580" x="3848100" y="6470650"/>
          <p14:tracePt t="61594" x="3857625" y="6470650"/>
          <p14:tracePt t="61610" x="3867150" y="6470650"/>
          <p14:tracePt t="61626" x="3870325" y="6470650"/>
          <p14:tracePt t="61660" x="3863975" y="6470650"/>
          <p14:tracePt t="61677" x="3835400" y="6467475"/>
          <p14:tracePt t="61694" x="3584575" y="6397625"/>
          <p14:tracePt t="61710" x="3384550" y="6340475"/>
          <p14:tracePt t="61729" x="3051175" y="6232525"/>
          <p14:tracePt t="61745" x="2917825" y="6169025"/>
          <p14:tracePt t="61761" x="2819400" y="6137275"/>
          <p14:tracePt t="61777" x="2743200" y="6115050"/>
          <p14:tracePt t="61793" x="2667000" y="6092825"/>
          <p14:tracePt t="61810" x="2622550" y="6092825"/>
          <p14:tracePt t="61827" x="2587625" y="6092825"/>
          <p14:tracePt t="61844" x="2552700" y="6115050"/>
          <p14:tracePt t="61860" x="2520950" y="6127750"/>
          <p14:tracePt t="61878" x="2498725" y="6137275"/>
          <p14:tracePt t="61894" x="2470150" y="6159500"/>
          <p14:tracePt t="61910" x="2460625" y="6169025"/>
          <p14:tracePt t="61927" x="2451100" y="6178550"/>
          <p14:tracePt t="61943" x="2435225" y="6194425"/>
          <p14:tracePt t="61960" x="2419350" y="6210300"/>
          <p14:tracePt t="61977" x="2409825" y="6219825"/>
          <p14:tracePt t="61993" x="2397125" y="6232525"/>
          <p14:tracePt t="62010" x="2387600" y="6245225"/>
          <p14:tracePt t="62027" x="2371725" y="6248400"/>
          <p14:tracePt t="62044" x="2362200" y="6248400"/>
          <p14:tracePt t="62107" x="2362200" y="6242050"/>
          <p14:tracePt t="62114" x="2362200" y="6235700"/>
          <p14:tracePt t="62128" x="2362200" y="6226175"/>
          <p14:tracePt t="62144" x="2362200" y="6216650"/>
          <p14:tracePt t="62160" x="2355850" y="6200775"/>
          <p14:tracePt t="62177" x="2339975" y="6188075"/>
          <p14:tracePt t="62194" x="2330450" y="6178550"/>
          <p14:tracePt t="62210" x="2301875" y="6165850"/>
          <p14:tracePt t="62227" x="2244725" y="6140450"/>
          <p14:tracePt t="62243" x="2181225" y="6127750"/>
          <p14:tracePt t="62260" x="2120900" y="6127750"/>
          <p14:tracePt t="62277" x="2051050" y="6127750"/>
          <p14:tracePt t="62294" x="2022475" y="6137275"/>
          <p14:tracePt t="62310" x="1990725" y="6153150"/>
          <p14:tracePt t="62327" x="1955800" y="6172200"/>
          <p14:tracePt t="62343" x="1927225" y="6178550"/>
          <p14:tracePt t="62360" x="1905000" y="6184900"/>
          <p14:tracePt t="62377" x="1876425" y="6194425"/>
          <p14:tracePt t="62393" x="1866900" y="6200775"/>
          <p14:tracePt t="62410" x="1857375" y="6210300"/>
          <p14:tracePt t="62427" x="1841500" y="6219825"/>
          <p14:tracePt t="62444" x="1825625" y="6226175"/>
          <p14:tracePt t="62460" x="1816100" y="6229350"/>
          <p14:tracePt t="62477" x="1809750" y="6238875"/>
          <p14:tracePt t="62494" x="1809750" y="6245225"/>
          <p14:tracePt t="62510" x="1809750" y="6251575"/>
          <p14:tracePt t="62528" x="1809750" y="6264275"/>
          <p14:tracePt t="62544" x="1809750" y="6273800"/>
          <p14:tracePt t="62561" x="1809750" y="6286500"/>
          <p14:tracePt t="62577" x="1828800" y="6299200"/>
          <p14:tracePt t="62593" x="1860550" y="6330950"/>
          <p14:tracePt t="62609" x="1892300" y="6356350"/>
          <p14:tracePt t="62627" x="1943100" y="6400800"/>
          <p14:tracePt t="62643" x="1974850" y="6419850"/>
          <p14:tracePt t="62660" x="1997075" y="6432550"/>
          <p14:tracePt t="62678" x="2041525" y="6454775"/>
          <p14:tracePt t="62694" x="2070100" y="6467475"/>
          <p14:tracePt t="62710" x="2101850" y="6480175"/>
          <p14:tracePt t="62727" x="2149475" y="6480175"/>
          <p14:tracePt t="62743" x="2178050" y="6480175"/>
          <p14:tracePt t="62760" x="2206625" y="6480175"/>
          <p14:tracePt t="62778" x="2235200" y="6480175"/>
          <p14:tracePt t="62794" x="2244725" y="6480175"/>
          <p14:tracePt t="62811" x="2260600" y="6480175"/>
          <p14:tracePt t="63048" x="2260600" y="6423025"/>
          <p14:tracePt t="63056" x="2260600" y="6353175"/>
          <p14:tracePt t="63063" x="2260600" y="6283325"/>
          <p14:tracePt t="63077" x="2238375" y="6188075"/>
          <p14:tracePt t="63094" x="2222500" y="6102350"/>
          <p14:tracePt t="63110" x="2206625" y="6026150"/>
          <p14:tracePt t="63127" x="2187575" y="5924550"/>
          <p14:tracePt t="63143" x="2152650" y="5876925"/>
          <p14:tracePt t="63160" x="2139950" y="5838825"/>
          <p14:tracePt t="63176" x="2120900" y="5803900"/>
          <p14:tracePt t="63193" x="2105025" y="5778500"/>
          <p14:tracePt t="63210" x="2092325" y="5768975"/>
          <p14:tracePt t="63227" x="2073275" y="5749925"/>
          <p14:tracePt t="63244" x="2057400" y="5727700"/>
          <p14:tracePt t="63261" x="2047875" y="5718175"/>
          <p14:tracePt t="63277" x="2028825" y="5683250"/>
          <p14:tracePt t="63293" x="2019300" y="5667375"/>
          <p14:tracePt t="63309" x="2003425" y="5651500"/>
          <p14:tracePt t="63327" x="1993900" y="5632450"/>
          <p14:tracePt t="63343" x="1993900" y="5622925"/>
          <p14:tracePt t="63360" x="1993900" y="5616575"/>
          <p14:tracePt t="63394" x="1993900" y="5613400"/>
          <p14:tracePt t="63499" x="1993900" y="5607050"/>
          <p14:tracePt t="63562" x="1987550" y="5607050"/>
          <p14:tracePt t="63569" x="1984375" y="5607050"/>
          <p14:tracePt t="63577" x="1978025" y="5607050"/>
          <p14:tracePt t="63593" x="1968500" y="5603875"/>
          <p14:tracePt t="63609" x="1946275" y="5591175"/>
          <p14:tracePt t="63627" x="1889125" y="5565775"/>
          <p14:tracePt t="63643" x="1854200" y="5553075"/>
          <p14:tracePt t="63660" x="1806575" y="5540375"/>
          <p14:tracePt t="63677" x="1743075" y="5514975"/>
          <p14:tracePt t="63693" x="1720850" y="5505450"/>
          <p14:tracePt t="63710" x="1695450" y="5492750"/>
          <p14:tracePt t="63726" x="1682750" y="5489575"/>
          <p14:tracePt t="63743" x="1673225" y="5489575"/>
          <p14:tracePt t="63759" x="1660525" y="5489575"/>
          <p14:tracePt t="63777" x="1641475" y="5483225"/>
          <p14:tracePt t="63794" x="1635125" y="5483225"/>
          <p14:tracePt t="63862" x="1631950" y="5483225"/>
          <p14:tracePt t="63869" x="1625600" y="5483225"/>
          <p14:tracePt t="63878" x="1622425" y="5483225"/>
          <p14:tracePt t="63894" x="1612900" y="5476875"/>
          <p14:tracePt t="63911" x="1597025" y="5473700"/>
          <p14:tracePt t="63927" x="1581150" y="5473700"/>
          <p14:tracePt t="63944" x="1571625" y="5473700"/>
          <p14:tracePt t="63960" x="1562100" y="5473700"/>
          <p14:tracePt t="63976" x="1552575" y="5457825"/>
          <p14:tracePt t="63993" x="1552575" y="5448300"/>
          <p14:tracePt t="64011" x="1558925" y="5432425"/>
          <p14:tracePt t="64027" x="1571625" y="5400675"/>
          <p14:tracePt t="64044" x="1584325" y="5372100"/>
          <p14:tracePt t="64061" x="1590675" y="5314950"/>
          <p14:tracePt t="64077" x="1590675" y="5286375"/>
          <p14:tracePt t="64093" x="1597025" y="5264150"/>
          <p14:tracePt t="64111" x="1597025" y="5248275"/>
          <p14:tracePt t="64126" x="1597025" y="5238750"/>
          <p14:tracePt t="64143" x="1597025" y="5222875"/>
          <p14:tracePt t="64161" x="1597025" y="5213350"/>
          <p14:tracePt t="64269" x="1600200" y="5213350"/>
          <p14:tracePt t="64276" x="1606550" y="5213350"/>
          <p14:tracePt t="64298" x="1616075" y="5213350"/>
          <p14:tracePt t="64305" x="1622425" y="5213350"/>
          <p14:tracePt t="64311" x="1625600" y="5216525"/>
          <p14:tracePt t="64327" x="1635125" y="5226050"/>
          <p14:tracePt t="64344" x="1644650" y="5241925"/>
          <p14:tracePt t="64361" x="1689100" y="5264150"/>
          <p14:tracePt t="64377" x="1717675" y="5289550"/>
          <p14:tracePt t="64393" x="1765300" y="5318125"/>
          <p14:tracePt t="64410" x="1822450" y="5349875"/>
          <p14:tracePt t="64426" x="1870075" y="5375275"/>
          <p14:tracePt t="64443" x="1908175" y="5387975"/>
          <p14:tracePt t="64461" x="1949450" y="5407025"/>
          <p14:tracePt t="64477" x="1958975" y="5410200"/>
          <p14:tracePt t="64494" x="1968500" y="5410200"/>
          <p14:tracePt t="64510" x="1990725" y="5410200"/>
          <p14:tracePt t="64526" x="2000250" y="5410200"/>
          <p14:tracePt t="64561" x="2000250" y="5403850"/>
          <p14:tracePt t="64576" x="2000250" y="5394325"/>
          <p14:tracePt t="64593" x="2000250" y="5384800"/>
          <p14:tracePt t="64610" x="1993900" y="5365750"/>
          <p14:tracePt t="64626" x="1981200" y="5353050"/>
          <p14:tracePt t="64643" x="1968500" y="5343525"/>
          <p14:tracePt t="64660" x="1949450" y="5318125"/>
          <p14:tracePt t="64676" x="1939925" y="5308600"/>
          <p14:tracePt t="64693" x="1930400" y="5299075"/>
          <p14:tracePt t="64710" x="1911350" y="5283200"/>
          <p14:tracePt t="64726" x="1901825" y="5283200"/>
          <p14:tracePt t="64743" x="1892300" y="5283200"/>
          <p14:tracePt t="64760" x="1863725" y="5283200"/>
          <p14:tracePt t="64777" x="1844675" y="5283200"/>
          <p14:tracePt t="64793" x="1816100" y="5283200"/>
          <p14:tracePt t="64810" x="1743075" y="5283200"/>
          <p14:tracePt t="64826" x="1698625" y="5283200"/>
          <p14:tracePt t="64843" x="1647825" y="5283200"/>
          <p14:tracePt t="64860" x="1600200" y="5283200"/>
          <p14:tracePt t="64876" x="1577975" y="5283200"/>
          <p14:tracePt t="64893" x="1562100" y="5283200"/>
          <p14:tracePt t="64910" x="1546225" y="5283200"/>
          <p14:tracePt t="64926" x="1536700" y="5283200"/>
          <p14:tracePt t="64943" x="1527175" y="5283200"/>
          <p14:tracePt t="64959" x="1508125" y="5283200"/>
          <p14:tracePt t="65025" x="1514475" y="5283200"/>
          <p14:tracePt t="65032" x="1530350" y="5283200"/>
          <p14:tracePt t="65043" x="1549400" y="5283200"/>
          <p14:tracePt t="65060" x="1641475" y="5254625"/>
          <p14:tracePt t="65076" x="1685925" y="5248275"/>
          <p14:tracePt t="65093" x="1708150" y="5248275"/>
          <p14:tracePt t="65109" x="1749425" y="5241925"/>
          <p14:tracePt t="65126" x="1765300" y="5241925"/>
          <p14:tracePt t="65144" x="1784350" y="5241925"/>
          <p14:tracePt t="65160" x="1800225" y="5241925"/>
          <p14:tracePt t="65177" x="1809750" y="5241925"/>
          <p14:tracePt t="65193" x="1825625" y="5241925"/>
          <p14:tracePt t="65210" x="1835150" y="5248275"/>
          <p14:tracePt t="65226" x="1835150" y="5264150"/>
          <p14:tracePt t="65243" x="1835150" y="5273675"/>
          <p14:tracePt t="65260" x="1835150" y="5286375"/>
          <p14:tracePt t="65277" x="1835150" y="5295900"/>
          <p14:tracePt t="65294" x="1831975" y="5311775"/>
          <p14:tracePt t="65310" x="1812925" y="5327650"/>
          <p14:tracePt t="65326" x="1803400" y="5337175"/>
          <p14:tracePt t="65343" x="1793875" y="5346700"/>
          <p14:tracePt t="65360" x="1765300" y="5368925"/>
          <p14:tracePt t="65376" x="1733550" y="5375275"/>
          <p14:tracePt t="65394" x="1689100" y="5381625"/>
          <p14:tracePt t="65410" x="1625600" y="5387975"/>
          <p14:tracePt t="65426" x="1590675" y="5387975"/>
          <p14:tracePt t="65443" x="1552575" y="5387975"/>
          <p14:tracePt t="65460" x="1511300" y="5387975"/>
          <p14:tracePt t="65476" x="1498600" y="5387975"/>
          <p14:tracePt t="65493" x="1485900" y="5387975"/>
          <p14:tracePt t="65510" x="1466850" y="5387975"/>
          <p14:tracePt t="65526" x="1457325" y="5387975"/>
          <p14:tracePt t="65543" x="1447800" y="5387975"/>
          <p14:tracePt t="70119" x="1568450" y="5375275"/>
          <p14:tracePt t="70126" x="1854200" y="5359400"/>
          <p14:tracePt t="70143" x="2486025" y="5346700"/>
          <p14:tracePt t="70164" x="3429000" y="5387975"/>
          <p14:tracePt t="70182" x="4108450" y="5454650"/>
          <p14:tracePt t="70201" x="4403725" y="5473700"/>
          <p14:tracePt t="70227" x="4816475" y="5511800"/>
          <p14:tracePt t="70261" x="4991100" y="5511800"/>
          <p14:tracePt t="70277" x="5016500" y="5511800"/>
          <p14:tracePt t="70293" x="5016500" y="5505450"/>
          <p14:tracePt t="70309" x="4997450" y="5489575"/>
          <p14:tracePt t="70326" x="4895850" y="5435600"/>
          <p14:tracePt t="70342" x="4721225" y="5381625"/>
          <p14:tracePt t="70360" x="4397375" y="5324475"/>
          <p14:tracePt t="70377" x="4168775" y="5305425"/>
          <p14:tracePt t="70393" x="3952875" y="5295900"/>
          <p14:tracePt t="70410" x="3698875" y="5267325"/>
          <p14:tracePt t="70426" x="3581400" y="5251450"/>
          <p14:tracePt t="70443" x="3473450" y="5235575"/>
          <p14:tracePt t="70460" x="3327400" y="5210175"/>
          <p14:tracePt t="70476" x="3257550" y="5210175"/>
          <p14:tracePt t="70493" x="3197225" y="5210175"/>
          <p14:tracePt t="70510" x="3105150" y="5235575"/>
          <p14:tracePt t="70526" x="3035300" y="5273675"/>
          <p14:tracePt t="70543" x="2990850" y="5299075"/>
          <p14:tracePt t="70560" x="2952750" y="5337175"/>
          <p14:tracePt t="70576" x="2930525" y="5346700"/>
          <p14:tracePt t="70593" x="2921000" y="5359400"/>
          <p14:tracePt t="70609" x="2921000" y="5368925"/>
          <p14:tracePt t="70625" x="2955925" y="5368925"/>
          <p14:tracePt t="70642" x="3022600" y="5349875"/>
          <p14:tracePt t="70659" x="3121025" y="5289550"/>
          <p14:tracePt t="70676" x="3184525" y="5226050"/>
          <p14:tracePt t="70692" x="3257550" y="5153025"/>
          <p14:tracePt t="70710" x="3371850" y="4943475"/>
          <p14:tracePt t="70726" x="3460750" y="4743450"/>
          <p14:tracePt t="70742" x="3514725" y="4565650"/>
          <p14:tracePt t="70759" x="3597275" y="4324350"/>
          <p14:tracePt t="70761" x="3625850" y="4229100"/>
          <p14:tracePt t="70776" x="3689350" y="4029075"/>
          <p14:tracePt t="70793" x="3759200" y="3797300"/>
          <p14:tracePt t="70810" x="3813175" y="3581400"/>
          <p14:tracePt t="70826" x="3857625" y="3438525"/>
          <p14:tracePt t="70843" x="3873500" y="3321050"/>
          <p14:tracePt t="70859" x="3873500" y="3222625"/>
          <p14:tracePt t="70876" x="3873500" y="3165475"/>
          <p14:tracePt t="70893" x="3873500" y="3105150"/>
          <p14:tracePt t="70910" x="3873500" y="2978150"/>
          <p14:tracePt t="70926" x="3863975" y="2914650"/>
          <p14:tracePt t="70943" x="3851275" y="2860675"/>
          <p14:tracePt t="70960" x="3825875" y="2813050"/>
          <p14:tracePt t="70976" x="3813175" y="2781300"/>
          <p14:tracePt t="70993" x="3800475" y="2759075"/>
          <p14:tracePt t="71009" x="3790950" y="2736850"/>
          <p14:tracePt t="71025" x="3787775" y="2727325"/>
          <p14:tracePt t="71043" x="3787775" y="2717800"/>
          <p14:tracePt t="71059" x="3762375" y="2682875"/>
          <p14:tracePt t="71076" x="3752850" y="2651125"/>
          <p14:tracePt t="71093" x="3740150" y="2606675"/>
          <p14:tracePt t="71110" x="3740150" y="2543175"/>
          <p14:tracePt t="71126" x="3733800" y="2508250"/>
          <p14:tracePt t="71143" x="3733800" y="2463800"/>
          <p14:tracePt t="71159" x="3733800" y="2400300"/>
          <p14:tracePt t="71175" x="3733800" y="2365375"/>
          <p14:tracePt t="71193" x="3733800" y="2343150"/>
          <p14:tracePt t="71210" x="3733800" y="2295525"/>
          <p14:tracePt t="71226" x="3733800" y="2273300"/>
          <p14:tracePt t="71243" x="3733800" y="2244725"/>
          <p14:tracePt t="71260" x="3733800" y="2222500"/>
          <p14:tracePt t="71276" x="3733800" y="2212975"/>
          <p14:tracePt t="71293" x="3733800" y="2209800"/>
          <p14:tracePt t="71339" x="3727450" y="2209800"/>
          <p14:tracePt t="71346" x="3717925" y="2209800"/>
          <p14:tracePt t="71360" x="3708400" y="2216150"/>
          <p14:tracePt t="71376" x="3698875" y="2225675"/>
          <p14:tracePt t="71393" x="3686175" y="2247900"/>
          <p14:tracePt t="71409" x="3648075" y="2298700"/>
          <p14:tracePt t="71425" x="3629025" y="2336800"/>
          <p14:tracePt t="71442" x="3597275" y="2368550"/>
          <p14:tracePt t="71460" x="3559175" y="2425700"/>
          <p14:tracePt t="71476" x="3521075" y="2492375"/>
          <p14:tracePt t="71493" x="3473450" y="2584450"/>
          <p14:tracePt t="71510" x="3416300" y="2711450"/>
          <p14:tracePt t="71526" x="3387725" y="2768600"/>
          <p14:tracePt t="71543" x="3349625" y="2835275"/>
          <p14:tracePt t="71559" x="3311525" y="2940050"/>
          <p14:tracePt t="71576" x="3292475" y="2987675"/>
          <p14:tracePt t="71592" x="3279775" y="3025775"/>
          <p14:tracePt t="71610" x="3273425" y="3057525"/>
          <p14:tracePt t="71626" x="3273425" y="3067050"/>
          <p14:tracePt t="71643" x="3273425" y="3076575"/>
          <p14:tracePt t="71660" x="3273425" y="3086100"/>
          <p14:tracePt t="71695" x="3276600" y="3073400"/>
          <p14:tracePt t="71709" x="3289300" y="3038475"/>
          <p14:tracePt t="71726" x="3308350" y="3000375"/>
          <p14:tracePt t="71742" x="3321050" y="2952750"/>
          <p14:tracePt t="71759" x="3346450" y="2889250"/>
          <p14:tracePt t="71776" x="3384550" y="2822575"/>
          <p14:tracePt t="71793" x="3416300" y="2733675"/>
          <p14:tracePt t="71797" x="3429000" y="2705100"/>
          <p14:tracePt t="71810" x="3460750" y="2638425"/>
          <p14:tracePt t="71826" x="3473450" y="2593975"/>
          <p14:tracePt t="71842" x="3486150" y="2562225"/>
          <p14:tracePt t="71859" x="3508375" y="2520950"/>
          <p14:tracePt t="71876" x="3521075" y="2505075"/>
          <p14:tracePt t="71892" x="3530600" y="2489200"/>
          <p14:tracePt t="71910" x="3536950" y="2473325"/>
          <p14:tracePt t="71926" x="3536950" y="2457450"/>
          <p14:tracePt t="71942" x="3536950" y="2438400"/>
          <p14:tracePt t="71959" x="3536950" y="2416175"/>
          <p14:tracePt t="71975" x="3536950" y="2406650"/>
          <p14:tracePt t="71992" x="3536950" y="2403475"/>
          <p14:tracePt t="72073" x="3536950" y="2409825"/>
          <p14:tracePt t="72081" x="3536950" y="2413000"/>
          <p14:tracePt t="72092" x="3536950" y="2419350"/>
          <p14:tracePt t="72109" x="3527425" y="2432050"/>
          <p14:tracePt t="72125" x="3517900" y="2447925"/>
          <p14:tracePt t="72143" x="3502025" y="2457450"/>
          <p14:tracePt t="72160" x="3489325" y="2473325"/>
          <p14:tracePt t="72176" x="3479800" y="2489200"/>
          <p14:tracePt t="72192" x="3467100" y="2520950"/>
          <p14:tracePt t="72209" x="3444875" y="2543175"/>
          <p14:tracePt t="72226" x="3432175" y="2559050"/>
          <p14:tracePt t="72243" x="3429000" y="2571750"/>
          <p14:tracePt t="72259" x="3429000" y="2581275"/>
          <p14:tracePt t="72317" x="3429000" y="2574925"/>
          <p14:tracePt t="72324" x="3435350" y="2571750"/>
          <p14:tracePt t="72331" x="3438525" y="2565400"/>
          <p14:tracePt t="72343" x="3457575" y="2543175"/>
          <p14:tracePt t="72360" x="3476625" y="2505075"/>
          <p14:tracePt t="72376" x="3489325" y="2466975"/>
          <p14:tracePt t="72392" x="3498850" y="2444750"/>
          <p14:tracePt t="72409" x="3521075" y="2416175"/>
          <p14:tracePt t="72426" x="3521075" y="2406650"/>
          <p14:tracePt t="72443" x="3521075" y="2397125"/>
          <p14:tracePt t="72508" x="3521075" y="2403475"/>
          <p14:tracePt t="72515" x="3521075" y="2406650"/>
          <p14:tracePt t="72525" x="3508375" y="2419350"/>
          <p14:tracePt t="72543" x="3482975" y="2482850"/>
          <p14:tracePt t="72559" x="3419475" y="2616200"/>
          <p14:tracePt t="72577" x="3368675" y="2749550"/>
          <p14:tracePt t="72593" x="3295650" y="2965450"/>
          <p14:tracePt t="72609" x="3251200" y="3117850"/>
          <p14:tracePt t="72626" x="3216275" y="3251200"/>
          <p14:tracePt t="72643" x="3155950" y="3409950"/>
          <p14:tracePt t="72659" x="3140075" y="3517900"/>
          <p14:tracePt t="72675" x="3124200" y="3613150"/>
          <p14:tracePt t="72693" x="3101975" y="3714750"/>
          <p14:tracePt t="72709" x="3101975" y="3752850"/>
          <p14:tracePt t="72726" x="3101975" y="3781425"/>
          <p14:tracePt t="72743" x="3101975" y="3794125"/>
          <p14:tracePt t="72759" x="3101975" y="3806825"/>
          <p14:tracePt t="72776" x="3101975" y="3810000"/>
          <p14:tracePt t="72859" x="3101975" y="3816350"/>
          <p14:tracePt t="72865" x="3101975" y="3825875"/>
          <p14:tracePt t="72877" x="3101975" y="3829050"/>
          <p14:tracePt t="72893" x="3101975" y="3844925"/>
          <p14:tracePt t="72909" x="3101975" y="3854450"/>
          <p14:tracePt t="72926" x="3092450" y="3883025"/>
          <p14:tracePt t="72943" x="3086100" y="3965575"/>
          <p14:tracePt t="72959" x="3070225" y="4029075"/>
          <p14:tracePt t="72976" x="3063875" y="4089400"/>
          <p14:tracePt t="72993" x="3048000" y="4219575"/>
          <p14:tracePt t="73009" x="3041650" y="4314825"/>
          <p14:tracePt t="73027" x="3016250" y="4400550"/>
          <p14:tracePt t="73043" x="3003550" y="4489450"/>
          <p14:tracePt t="73059" x="2997200" y="4552950"/>
          <p14:tracePt t="73075" x="2981325" y="4616450"/>
          <p14:tracePt t="73092" x="2968625" y="4699000"/>
          <p14:tracePt t="73109" x="2949575" y="4727575"/>
          <p14:tracePt t="73126" x="2936875" y="4759325"/>
          <p14:tracePt t="73143" x="2921000" y="4787900"/>
          <p14:tracePt t="73159" x="2911475" y="4803775"/>
          <p14:tracePt t="73176" x="2895600" y="4806950"/>
          <p14:tracePt t="73192" x="2879725" y="4806950"/>
          <p14:tracePt t="73208" x="2860675" y="4775200"/>
          <p14:tracePt t="73226" x="2825750" y="4708525"/>
          <p14:tracePt t="73243" x="2797175" y="4616450"/>
          <p14:tracePt t="73259" x="2790825" y="4556125"/>
          <p14:tracePt t="73276" x="2790825" y="4486275"/>
          <p14:tracePt t="73293" x="2794000" y="4356100"/>
          <p14:tracePt t="73309" x="2809875" y="4270375"/>
          <p14:tracePt t="73326" x="2835275" y="4181475"/>
          <p14:tracePt t="73328" x="2857500" y="4133850"/>
          <p14:tracePt t="73342" x="2895600" y="3990975"/>
          <p14:tracePt t="73358" x="2936875" y="3867150"/>
          <p14:tracePt t="73376" x="2955925" y="3749675"/>
          <p14:tracePt t="73392" x="2987675" y="3584575"/>
          <p14:tracePt t="73409" x="3003550" y="3498850"/>
          <p14:tracePt t="73426" x="3025775" y="3432175"/>
          <p14:tracePt t="73443" x="3044825" y="3368675"/>
          <p14:tracePt t="73459" x="3051175" y="3330575"/>
          <p14:tracePt t="73475" x="3051175" y="3270250"/>
          <p14:tracePt t="73492" x="3063875" y="3162300"/>
          <p14:tracePt t="73509" x="3070225" y="3101975"/>
          <p14:tracePt t="73526" x="3070225" y="3057525"/>
          <p14:tracePt t="73542" x="3070225" y="3016250"/>
          <p14:tracePt t="73559" x="3070225" y="3006725"/>
          <p14:tracePt t="73576" x="3070225" y="2997200"/>
          <p14:tracePt t="73593" x="3070225" y="2978150"/>
          <p14:tracePt t="73609" x="3070225" y="2962275"/>
          <p14:tracePt t="73625" x="3070225" y="2933700"/>
          <p14:tracePt t="73642" x="3070225" y="2917825"/>
          <p14:tracePt t="73658" x="3070225" y="2901950"/>
          <p14:tracePt t="73675" x="3070225" y="2892425"/>
          <p14:tracePt t="73693" x="3070225" y="2882900"/>
          <p14:tracePt t="73735" x="3063875" y="2892425"/>
          <p14:tracePt t="73742" x="3063875" y="2895600"/>
          <p14:tracePt t="73758" x="3054350" y="2905125"/>
          <p14:tracePt t="73775" x="3051175" y="2914650"/>
          <p14:tracePt t="73793" x="3044825" y="2955925"/>
          <p14:tracePt t="73809" x="3044825" y="2984500"/>
          <p14:tracePt t="73826" x="3044825" y="3028950"/>
          <p14:tracePt t="73829" x="3044825" y="3054350"/>
          <p14:tracePt t="73843" x="3044825" y="3114675"/>
          <p14:tracePt t="73859" x="3044825" y="3175000"/>
          <p14:tracePt t="73875" x="3044825" y="3216275"/>
          <p14:tracePt t="73892" x="3044825" y="3302000"/>
          <p14:tracePt t="73908" x="3044825" y="3362325"/>
          <p14:tracePt t="73926" x="3038475" y="3422650"/>
          <p14:tracePt t="73942" x="3032125" y="3495675"/>
          <p14:tracePt t="73959" x="3032125" y="3530600"/>
          <p14:tracePt t="73977" x="3032125" y="3562350"/>
          <p14:tracePt t="73993" x="3032125" y="3594100"/>
          <p14:tracePt t="74009" x="3032125" y="3622675"/>
          <p14:tracePt t="74025" x="3019425" y="3660775"/>
          <p14:tracePt t="74042" x="3000375" y="3708400"/>
          <p14:tracePt t="74059" x="2987675" y="3746500"/>
          <p14:tracePt t="74077" x="2974975" y="3810000"/>
          <p14:tracePt t="74092" x="2974975" y="3838575"/>
          <p14:tracePt t="74110" x="2974975" y="3870325"/>
          <p14:tracePt t="74127" x="2974975" y="3924300"/>
          <p14:tracePt t="74142" x="2974975" y="3968750"/>
          <p14:tracePt t="74159" x="2974975" y="4013200"/>
          <p14:tracePt t="74176" x="2974975" y="4048125"/>
          <p14:tracePt t="74192" x="2949575" y="4111625"/>
          <p14:tracePt t="74209" x="2936875" y="4159250"/>
          <p14:tracePt t="74227" x="2924175" y="4222750"/>
          <p14:tracePt t="74243" x="2924175" y="4257675"/>
          <p14:tracePt t="74259" x="2924175" y="4302125"/>
          <p14:tracePt t="74276" x="2924175" y="4356100"/>
          <p14:tracePt t="74292" x="2924175" y="4378325"/>
          <p14:tracePt t="74308" x="2924175" y="4394200"/>
          <p14:tracePt t="74326" x="2924175" y="4410075"/>
          <p14:tracePt t="74343" x="2924175" y="4419600"/>
          <p14:tracePt t="74378" x="2917825" y="4419600"/>
          <p14:tracePt t="74385" x="2917825" y="4416425"/>
          <p14:tracePt t="74392" x="2917825" y="4413250"/>
          <p14:tracePt t="74409" x="2917825" y="4391025"/>
          <p14:tracePt t="74426" x="2921000" y="4327525"/>
          <p14:tracePt t="74442" x="2927350" y="4276725"/>
          <p14:tracePt t="74458" x="2943225" y="4184650"/>
          <p14:tracePt t="74476" x="2952750" y="4041775"/>
          <p14:tracePt t="74493" x="2952750" y="3981450"/>
          <p14:tracePt t="74509" x="2959100" y="3921125"/>
          <p14:tracePt t="74526" x="2959100" y="3794125"/>
          <p14:tracePt t="74543" x="2974975" y="3695700"/>
          <p14:tracePt t="74559" x="2974975" y="3635375"/>
          <p14:tracePt t="74576" x="2974975" y="3568700"/>
          <p14:tracePt t="74592" x="2974975" y="3514725"/>
          <p14:tracePt t="74608" x="2974975" y="3479800"/>
          <p14:tracePt t="74626" x="2981325" y="3422650"/>
          <p14:tracePt t="74643" x="2981325" y="3394075"/>
          <p14:tracePt t="74659" x="2981325" y="3384550"/>
          <p14:tracePt t="74676" x="2981325" y="3368675"/>
          <p14:tracePt t="74741" x="2981325" y="3371850"/>
          <p14:tracePt t="74747" x="2981325" y="3375025"/>
          <p14:tracePt t="74758" x="2981325" y="3381375"/>
          <p14:tracePt t="74776" x="2968625" y="3400425"/>
          <p14:tracePt t="74793" x="2968625" y="3422650"/>
          <p14:tracePt t="74810" x="2968625" y="3444875"/>
          <p14:tracePt t="74826" x="2968625" y="3486150"/>
          <p14:tracePt t="74842" x="2968625" y="3530600"/>
          <p14:tracePt t="74858" x="2968625" y="3565525"/>
          <p14:tracePt t="74876" x="2968625" y="3629025"/>
          <p14:tracePt t="74892" x="2968625" y="3673475"/>
          <p14:tracePt t="74909" x="2968625" y="3717925"/>
          <p14:tracePt t="74926" x="2962275" y="3771900"/>
          <p14:tracePt t="74943" x="2962275" y="3800475"/>
          <p14:tracePt t="74959" x="2955925" y="3832225"/>
          <p14:tracePt t="74975" x="2949575" y="3863975"/>
          <p14:tracePt t="74992" x="2949575" y="3895725"/>
          <p14:tracePt t="75008" x="2946400" y="3917950"/>
          <p14:tracePt t="75026" x="2946400" y="3943350"/>
          <p14:tracePt t="75042" x="2946400" y="3952875"/>
          <p14:tracePt t="75059" x="2946400" y="3962400"/>
          <p14:tracePt t="75076" x="2946400" y="3978275"/>
          <p14:tracePt t="75092" x="2946400" y="3994150"/>
          <p14:tracePt t="75109" x="2946400" y="4003675"/>
          <p14:tracePt t="75126" x="2946400" y="4016375"/>
          <p14:tracePt t="75142" x="2946400" y="4025900"/>
          <p14:tracePt t="75158" x="2940050" y="4041775"/>
          <p14:tracePt t="75175" x="2933700" y="4057650"/>
          <p14:tracePt t="75192" x="2924175" y="4067175"/>
          <p14:tracePt t="75209" x="2914650" y="4076700"/>
          <p14:tracePt t="75226" x="2908300" y="4098925"/>
          <p14:tracePt t="75242" x="2905125" y="4098925"/>
          <p14:tracePt t="75341" x="2905125" y="4095750"/>
          <p14:tracePt t="75348" x="2905125" y="4086225"/>
          <p14:tracePt t="75359" x="2905125" y="4073525"/>
          <p14:tracePt t="75376" x="2905125" y="4019550"/>
          <p14:tracePt t="75392" x="2905125" y="3959225"/>
          <p14:tracePt t="75408" x="2905125" y="3908425"/>
          <p14:tracePt t="75425" x="2905125" y="3822700"/>
          <p14:tracePt t="75442" x="2917825" y="3727450"/>
          <p14:tracePt t="75458" x="2917825" y="3600450"/>
          <p14:tracePt t="75475" x="2917825" y="3451225"/>
          <p14:tracePt t="75492" x="2917825" y="3333750"/>
          <p14:tracePt t="75509" x="2917825" y="3251200"/>
          <p14:tracePt t="75526" x="2917825" y="3155950"/>
          <p14:tracePt t="75542" x="2917825" y="3111500"/>
          <p14:tracePt t="75559" x="2917825" y="3082925"/>
          <p14:tracePt t="75575" x="2930525" y="3025775"/>
          <p14:tracePt t="75592" x="2930525" y="2984500"/>
          <p14:tracePt t="75609" x="2930525" y="2924175"/>
          <p14:tracePt t="75625" x="2936875" y="2860675"/>
          <p14:tracePt t="75642" x="2936875" y="2832100"/>
          <p14:tracePt t="75660" x="2936875" y="2803525"/>
          <p14:tracePt t="75676" x="2936875" y="2787650"/>
          <p14:tracePt t="75692" x="2936875" y="2771775"/>
          <p14:tracePt t="75708" x="2936875" y="2746375"/>
          <p14:tracePt t="75725" x="2936875" y="2717800"/>
          <p14:tracePt t="75742" x="2936875" y="2689225"/>
          <p14:tracePt t="75758" x="2936875" y="2673350"/>
          <p14:tracePt t="75776" x="2936875" y="2654300"/>
          <p14:tracePt t="75793" x="2936875" y="2644775"/>
          <p14:tracePt t="75810" x="2936875" y="2638425"/>
          <p14:tracePt t="76381" x="2936875" y="2644775"/>
          <p14:tracePt t="76388" x="2943225" y="2663825"/>
          <p14:tracePt t="76395" x="2949575" y="2676525"/>
          <p14:tracePt t="76409" x="2962275" y="2708275"/>
          <p14:tracePt t="76425" x="2974975" y="2752725"/>
          <p14:tracePt t="76443" x="2994025" y="2816225"/>
          <p14:tracePt t="76475" x="3038475" y="2994025"/>
          <p14:tracePt t="76509" x="3181350" y="3321050"/>
          <p14:tracePt t="76525" x="3295650" y="3492500"/>
          <p14:tracePt t="76543" x="3482975" y="3702050"/>
          <p14:tracePt t="76559" x="4022725" y="4067175"/>
          <p14:tracePt t="76576" x="4460875" y="4337050"/>
          <p14:tracePt t="76595" x="4953000" y="4594225"/>
          <p14:tracePt t="76610" x="5172075" y="4695825"/>
          <p14:tracePt t="76627" x="5340350" y="4749800"/>
          <p14:tracePt t="76643" x="5473700" y="4803775"/>
          <p14:tracePt t="76659" x="5613400" y="4819650"/>
          <p14:tracePt t="76675" x="5676900" y="4819650"/>
          <p14:tracePt t="76691" x="5727700" y="4810125"/>
          <p14:tracePt t="76708" x="5816600" y="4759325"/>
          <p14:tracePt t="76725" x="5886450" y="4695825"/>
          <p14:tracePt t="76742" x="5965825" y="4591050"/>
          <p14:tracePt t="76759" x="6057900" y="4438650"/>
          <p14:tracePt t="76776" x="6111875" y="4378325"/>
          <p14:tracePt t="76792" x="6143625" y="4279900"/>
          <p14:tracePt t="76809" x="6200775" y="4140200"/>
          <p14:tracePt t="76825" x="6232525" y="4060825"/>
          <p14:tracePt t="76842" x="6270625" y="3994150"/>
          <p14:tracePt t="76859" x="6318250" y="3835400"/>
          <p14:tracePt t="76876" x="6362700" y="3702050"/>
          <p14:tracePt t="76893" x="6388100" y="3603625"/>
          <p14:tracePt t="76896" x="6394450" y="3568700"/>
          <p14:tracePt t="76909" x="6394450" y="3486150"/>
          <p14:tracePt t="76926" x="6394450" y="3359150"/>
          <p14:tracePt t="76942" x="6381750" y="3251200"/>
          <p14:tracePt t="76959" x="6359525" y="3117850"/>
          <p14:tracePt t="76975" x="6334125" y="3009900"/>
          <p14:tracePt t="76992" x="6299200" y="2879725"/>
          <p14:tracePt t="77010" x="6245225" y="2762250"/>
          <p14:tracePt t="77026" x="6213475" y="2695575"/>
          <p14:tracePt t="77042" x="6165850" y="2625725"/>
          <p14:tracePt t="77059" x="6089650" y="2524125"/>
          <p14:tracePt t="77075" x="6042025" y="2454275"/>
          <p14:tracePt t="77092" x="5991225" y="2403475"/>
          <p14:tracePt t="77109" x="5946775" y="2359025"/>
          <p14:tracePt t="77125" x="5921375" y="2333625"/>
          <p14:tracePt t="77142" x="5899150" y="2314575"/>
          <p14:tracePt t="77159" x="5870575" y="2298700"/>
          <p14:tracePt t="77175" x="5838825" y="2279650"/>
          <p14:tracePt t="77192" x="5816600" y="2270125"/>
          <p14:tracePt t="77208" x="5759450" y="2251075"/>
          <p14:tracePt t="77225" x="5730875" y="2244725"/>
          <p14:tracePt t="77242" x="5702300" y="2244725"/>
          <p14:tracePt t="77258" x="5661025" y="2244725"/>
          <p14:tracePt t="77275" x="5638800" y="2244725"/>
          <p14:tracePt t="77292" x="5600700" y="2254250"/>
          <p14:tracePt t="77309" x="5527675" y="2266950"/>
          <p14:tracePt t="77326" x="5464175" y="2279650"/>
          <p14:tracePt t="77342" x="5407025" y="2317750"/>
          <p14:tracePt t="77358" x="5314950" y="2393950"/>
          <p14:tracePt t="77375" x="5267325" y="2463800"/>
          <p14:tracePt t="77392" x="5210175" y="2555875"/>
          <p14:tracePt t="77395" x="5194300" y="2593975"/>
          <p14:tracePt t="77409" x="5146675" y="2686050"/>
          <p14:tracePt t="77426" x="5114925" y="2762250"/>
          <p14:tracePt t="77442" x="5070475" y="2822575"/>
          <p14:tracePt t="77459" x="5032375" y="2873375"/>
          <p14:tracePt t="77476" x="5000625" y="2898775"/>
          <p14:tracePt t="77492" x="4991100" y="2908300"/>
          <p14:tracePt t="77509" x="4978400" y="2927350"/>
          <p14:tracePt t="77525" x="4965700" y="2936875"/>
          <p14:tracePt t="77542" x="4953000" y="2949575"/>
          <p14:tracePt t="77559" x="4937125" y="2952750"/>
          <p14:tracePt t="77576" x="4927600" y="2952750"/>
          <p14:tracePt t="77592" x="4918075" y="2952750"/>
          <p14:tracePt t="77609" x="4895850" y="2952750"/>
          <p14:tracePt t="77625" x="4886325" y="2952750"/>
          <p14:tracePt t="77642" x="4876800" y="2952750"/>
          <p14:tracePt t="77659" x="4854575" y="2974975"/>
          <p14:tracePt t="77675" x="4845050" y="2978150"/>
          <p14:tracePt t="77691" x="4829175" y="2990850"/>
          <p14:tracePt t="77709" x="4787900" y="3006725"/>
          <p14:tracePt t="77725" x="4765675" y="3025775"/>
          <p14:tracePt t="77742" x="4733925" y="3044825"/>
          <p14:tracePt t="77759" x="4695825" y="3095625"/>
          <p14:tracePt t="77775" x="4664075" y="3133725"/>
          <p14:tracePt t="77791" x="4635500" y="3181350"/>
          <p14:tracePt t="77808" x="4597400" y="3241675"/>
          <p14:tracePt t="77826" x="4568825" y="3289300"/>
          <p14:tracePt t="77843" x="4521200" y="3365500"/>
          <p14:tracePt t="77859" x="4492625" y="3432175"/>
          <p14:tracePt t="77876" x="4460875" y="3473450"/>
          <p14:tracePt t="77892" x="4432300" y="3521075"/>
          <p14:tracePt t="77894" x="4419600" y="3540125"/>
          <p14:tracePt t="77908" x="4384675" y="3578225"/>
          <p14:tracePt t="77925" x="4362450" y="3603625"/>
          <p14:tracePt t="77943" x="4314825" y="3663950"/>
          <p14:tracePt t="77959" x="4289425" y="3708400"/>
          <p14:tracePt t="77976" x="4264025" y="3740150"/>
          <p14:tracePt t="77993" x="4238625" y="3806825"/>
          <p14:tracePt t="78009" x="4225925" y="3851275"/>
          <p14:tracePt t="78025" x="4203700" y="3892550"/>
          <p14:tracePt t="78042" x="4203700" y="3924300"/>
          <p14:tracePt t="78058" x="4203700" y="3952875"/>
          <p14:tracePt t="78075" x="4203700" y="3975100"/>
          <p14:tracePt t="78093" x="4203700" y="4016375"/>
          <p14:tracePt t="78110" x="4203700" y="4038600"/>
          <p14:tracePt t="78126" x="4203700" y="4067175"/>
          <p14:tracePt t="78143" x="4225925" y="4102100"/>
          <p14:tracePt t="78159" x="4244975" y="4133850"/>
          <p14:tracePt t="78175" x="4276725" y="4159250"/>
          <p14:tracePt t="78192" x="4318000" y="4197350"/>
          <p14:tracePt t="78209" x="4349750" y="4210050"/>
          <p14:tracePt t="78226" x="4365625" y="4219575"/>
          <p14:tracePt t="78243" x="4381500" y="4235450"/>
          <p14:tracePt t="78259" x="4397375" y="4235450"/>
          <p14:tracePt t="78276" x="4397375" y="4244975"/>
          <p14:tracePt t="78308" x="4397375" y="4248150"/>
          <p14:tracePt t="78328" x="4397375" y="4254500"/>
          <p14:tracePt t="78343" x="4406900" y="4264025"/>
          <p14:tracePt t="78359" x="4416425" y="4273550"/>
          <p14:tracePt t="78376" x="4425950" y="4283075"/>
          <p14:tracePt t="78392" x="4483100" y="4333875"/>
          <p14:tracePt t="78409" x="4543425" y="4394200"/>
          <p14:tracePt t="78425" x="4619625" y="4479925"/>
          <p14:tracePt t="78442" x="4733925" y="4584700"/>
          <p14:tracePt t="78458" x="4803775" y="4648200"/>
          <p14:tracePt t="78475" x="4876800" y="4705350"/>
          <p14:tracePt t="78492" x="4972050" y="4746625"/>
          <p14:tracePt t="78509" x="5038725" y="4784725"/>
          <p14:tracePt t="78526" x="5086350" y="4806950"/>
          <p14:tracePt t="78542" x="5149850" y="4826000"/>
          <p14:tracePt t="78559" x="5175250" y="4845050"/>
          <p14:tracePt t="78575" x="5203825" y="4854575"/>
          <p14:tracePt t="78592" x="5238750" y="4854575"/>
          <p14:tracePt t="78608" x="5267325" y="4854575"/>
          <p14:tracePt t="78625" x="5289550" y="4854575"/>
          <p14:tracePt t="78642" x="5334000" y="4829175"/>
          <p14:tracePt t="78659" x="5356225" y="4816475"/>
          <p14:tracePt t="78676" x="5378450" y="4806950"/>
          <p14:tracePt t="78692" x="5394325" y="4791075"/>
          <p14:tracePt t="78709" x="5403850" y="4775200"/>
          <p14:tracePt t="78725" x="5413375" y="4775200"/>
          <p14:tracePt t="78758" x="5413375" y="4772025"/>
          <p14:tracePt t="78775" x="5413375" y="4765675"/>
          <p14:tracePt t="78792" x="5403850" y="4756150"/>
          <p14:tracePt t="78809" x="5387975" y="4749800"/>
          <p14:tracePt t="78826" x="5349875" y="4737100"/>
          <p14:tracePt t="78842" x="5286375" y="4718050"/>
          <p14:tracePt t="78858" x="5222875" y="4705350"/>
          <p14:tracePt t="78875" x="5168900" y="4699000"/>
          <p14:tracePt t="78892" x="5083175" y="4699000"/>
          <p14:tracePt t="78908" x="5045075" y="4692650"/>
          <p14:tracePt t="78925" x="5003800" y="4692650"/>
          <p14:tracePt t="78942" x="4962525" y="4692650"/>
          <p14:tracePt t="78959" x="4940300" y="4692650"/>
          <p14:tracePt t="78976" x="4930775" y="4692650"/>
          <p14:tracePt t="78992" x="4899025" y="4692650"/>
          <p14:tracePt t="79008" x="4883150" y="4692650"/>
          <p14:tracePt t="79025" x="4854575" y="4692650"/>
          <p14:tracePt t="79041" x="4838700" y="4683125"/>
          <p14:tracePt t="79058" x="4829175" y="4673600"/>
          <p14:tracePt t="79075" x="4819650" y="4657725"/>
          <p14:tracePt t="79092" x="4797425" y="4641850"/>
          <p14:tracePt t="79108" x="4787900" y="4625975"/>
          <p14:tracePt t="79126" x="4781550" y="4597400"/>
          <p14:tracePt t="79142" x="4781550" y="4581525"/>
          <p14:tracePt t="79159" x="4781550" y="4572000"/>
          <p14:tracePt t="79175" x="4781550" y="4562475"/>
          <p14:tracePt t="79191" x="4794250" y="4552950"/>
          <p14:tracePt t="79208" x="4822825" y="4552950"/>
          <p14:tracePt t="79226" x="4845050" y="4552950"/>
          <p14:tracePt t="79242" x="4892675" y="4552950"/>
          <p14:tracePt t="79259" x="4921250" y="4552950"/>
          <p14:tracePt t="79275" x="4959350" y="4552950"/>
          <p14:tracePt t="79291" x="5006975" y="4552950"/>
          <p14:tracePt t="79309" x="5029200" y="4562475"/>
          <p14:tracePt t="79327" x="5051425" y="4575175"/>
          <p14:tracePt t="79342" x="5060950" y="4581525"/>
          <p14:tracePt t="79359" x="5070475" y="4584700"/>
          <p14:tracePt t="79376" x="5073650" y="4584700"/>
          <p14:tracePt t="79434" x="5073650" y="4591050"/>
          <p14:tracePt t="79441" x="5073650" y="4594225"/>
          <p14:tracePt t="79456" x="5067300" y="4594225"/>
          <p14:tracePt t="79463" x="5064125" y="4594225"/>
          <p14:tracePt t="79475" x="5057775" y="4594225"/>
          <p14:tracePt t="79492" x="5032375" y="4594225"/>
          <p14:tracePt t="79509" x="5010150" y="4594225"/>
          <p14:tracePt t="79527" x="4968875" y="4594225"/>
          <p14:tracePt t="79542" x="4924425" y="4581525"/>
          <p14:tracePt t="79558" x="4886325" y="4568825"/>
          <p14:tracePt t="79575" x="4848225" y="4556125"/>
          <p14:tracePt t="79591" x="4797425" y="4530725"/>
          <p14:tracePt t="79608" x="4775200" y="4530725"/>
          <p14:tracePt t="79626" x="4762500" y="4530725"/>
          <p14:tracePt t="79642" x="4752975" y="4530725"/>
          <p14:tracePt t="79659" x="4737100" y="4530725"/>
          <p14:tracePt t="79676" x="4727575" y="4530725"/>
          <p14:tracePt t="79755" x="4733925" y="4524375"/>
          <p14:tracePt t="79762" x="4737100" y="4521200"/>
          <p14:tracePt t="79775" x="4749800" y="4521200"/>
          <p14:tracePt t="79792" x="4781550" y="4521200"/>
          <p14:tracePt t="79808" x="4797425" y="4521200"/>
          <p14:tracePt t="79826" x="4829175" y="4521200"/>
          <p14:tracePt t="79842" x="4851400" y="4533900"/>
          <p14:tracePt t="79858" x="4883150" y="4552950"/>
          <p14:tracePt t="79875" x="4930775" y="4556125"/>
          <p14:tracePt t="79892" x="4962525" y="4562475"/>
          <p14:tracePt t="79909" x="4991100" y="4562475"/>
          <p14:tracePt t="79926" x="5016500" y="4562475"/>
          <p14:tracePt t="79942" x="5029200" y="4562475"/>
          <p14:tracePt t="79959" x="5041900" y="4562475"/>
          <p14:tracePt t="79975" x="5048250" y="4562475"/>
          <p14:tracePt t="80056" x="5045075" y="4562475"/>
          <p14:tracePt t="80063" x="5041900" y="4562475"/>
          <p14:tracePt t="80076" x="5026025" y="4562475"/>
          <p14:tracePt t="80092" x="5016500" y="4562475"/>
          <p14:tracePt t="80109" x="5000625" y="4562475"/>
          <p14:tracePt t="80125" x="4968875" y="4562475"/>
          <p14:tracePt t="80142" x="4953000" y="4562475"/>
          <p14:tracePt t="80158" x="4937125" y="4562475"/>
          <p14:tracePt t="80175" x="4902200" y="4562475"/>
          <p14:tracePt t="80192" x="4879975" y="4562475"/>
          <p14:tracePt t="80208" x="4851400" y="4562475"/>
          <p14:tracePt t="80226" x="4813300" y="4562475"/>
          <p14:tracePt t="80242" x="4797425" y="4562475"/>
          <p14:tracePt t="80258" x="4787900" y="4562475"/>
          <p14:tracePt t="80275" x="4772025" y="4562475"/>
          <p14:tracePt t="80291" x="4756150" y="4562475"/>
          <p14:tracePt t="80308" x="4752975" y="4562475"/>
          <p14:tracePt t="80349" x="4765675" y="4556125"/>
          <p14:tracePt t="80358" x="4778375" y="4543425"/>
          <p14:tracePt t="80376" x="4838700" y="4530725"/>
          <p14:tracePt t="80392" x="4876800" y="4530725"/>
          <p14:tracePt t="80409" x="4921250" y="4530725"/>
          <p14:tracePt t="80425" x="4991100" y="4530725"/>
          <p14:tracePt t="80441" x="5035550" y="4530725"/>
          <p14:tracePt t="80458" x="5064125" y="4530725"/>
          <p14:tracePt t="80475" x="5105400" y="4524375"/>
          <p14:tracePt t="80492" x="5114925" y="4521200"/>
          <p14:tracePt t="80509" x="5137150" y="4508500"/>
          <p14:tracePt t="80526" x="5149850" y="4505325"/>
          <p14:tracePt t="80542" x="5162550" y="4505325"/>
          <p14:tracePt t="80558" x="5165725" y="4505325"/>
          <p14:tracePt t="80624" x="5159375" y="4505325"/>
          <p14:tracePt t="80631" x="5153025" y="4505325"/>
          <p14:tracePt t="80640" x="5143500" y="4505325"/>
          <p14:tracePt t="80657" x="5114925" y="4505325"/>
          <p14:tracePt t="80674" x="5051425" y="4505325"/>
          <p14:tracePt t="80691" x="5022850" y="4505325"/>
          <p14:tracePt t="80707" x="4987925" y="4505325"/>
          <p14:tracePt t="80724" x="4930775" y="4505325"/>
          <p14:tracePt t="80741" x="4908550" y="4505325"/>
          <p14:tracePt t="80757" x="4879975" y="4505325"/>
          <p14:tracePt t="80774" x="4848225" y="4505325"/>
          <p14:tracePt t="80791" x="4826000" y="4505325"/>
          <p14:tracePt t="80807" x="4813300" y="4505325"/>
          <p14:tracePt t="80824" x="4800600" y="4505325"/>
          <p14:tracePt t="80881" x="4806950" y="4505325"/>
          <p14:tracePt t="80888" x="4810125" y="4505325"/>
          <p14:tracePt t="80895" x="4816475" y="4505325"/>
          <p14:tracePt t="80907" x="4822825" y="4505325"/>
          <p14:tracePt t="80924" x="4841875" y="4505325"/>
          <p14:tracePt t="80941" x="4857750" y="4505325"/>
          <p14:tracePt t="80957" x="4879975" y="4498975"/>
          <p14:tracePt t="80974" x="4927600" y="4486275"/>
          <p14:tracePt t="80991" x="4972050" y="4486275"/>
          <p14:tracePt t="81008" x="5016500" y="4486275"/>
          <p14:tracePt t="81025" x="5048250" y="4486275"/>
          <p14:tracePt t="81041" x="5070475" y="4486275"/>
          <p14:tracePt t="81058" x="5080000" y="4486275"/>
          <p14:tracePt t="81075" x="5086350" y="4486275"/>
          <p14:tracePt t="81153" x="5083175" y="4486275"/>
          <p14:tracePt t="81160" x="5080000" y="4486275"/>
          <p14:tracePt t="81174" x="5064125" y="4486275"/>
          <p14:tracePt t="81191" x="5054600" y="4486275"/>
          <p14:tracePt t="81209" x="5045075" y="4486275"/>
          <p14:tracePt t="81225" x="5010150" y="4486275"/>
          <p14:tracePt t="81242" x="4991100" y="4486275"/>
          <p14:tracePt t="81259" x="4968875" y="4486275"/>
          <p14:tracePt t="81275" x="4927600" y="4486275"/>
          <p14:tracePt t="81292" x="4899025" y="4486275"/>
          <p14:tracePt t="81308" x="4883150" y="4486275"/>
          <p14:tracePt t="81325" x="4867275" y="4486275"/>
          <p14:tracePt t="81341" x="4857750" y="4486275"/>
          <p14:tracePt t="81360" x="4841875" y="4486275"/>
          <p14:tracePt t="81453" x="4845050" y="4486275"/>
          <p14:tracePt t="81460" x="4854575" y="4486275"/>
          <p14:tracePt t="81474" x="4860925" y="4486275"/>
          <p14:tracePt t="81491" x="4870450" y="4486275"/>
          <p14:tracePt t="81509" x="4873625" y="4486275"/>
          <p14:tracePt t="81542" x="4879975" y="4486275"/>
          <p14:tracePt t="82895" x="4892675" y="4454525"/>
          <p14:tracePt t="82902" x="4908550" y="4394200"/>
          <p14:tracePt t="82909" x="4924425" y="4343400"/>
          <p14:tracePt t="82925" x="4968875" y="4213225"/>
          <p14:tracePt t="82942" x="4984750" y="4127500"/>
          <p14:tracePt t="82945" x="4994275" y="4079875"/>
          <p14:tracePt t="82959" x="5006975" y="4003675"/>
          <p14:tracePt t="82975" x="5019675" y="3952875"/>
          <p14:tracePt t="83008" x="5035550" y="3835400"/>
          <p14:tracePt t="83041" x="5041900" y="3781425"/>
          <p14:tracePt t="83059" x="5057775" y="3740150"/>
          <p14:tracePt t="83075" x="5070475" y="3702050"/>
          <p14:tracePt t="83093" x="5095875" y="3644900"/>
          <p14:tracePt t="83108" x="5095875" y="3616325"/>
          <p14:tracePt t="83125" x="5095875" y="3594100"/>
          <p14:tracePt t="83141" x="5102225" y="3565525"/>
          <p14:tracePt t="83158" x="5114925" y="3536950"/>
          <p14:tracePt t="83174" x="5127625" y="3505200"/>
          <p14:tracePt t="83192" x="5130800" y="3489325"/>
          <p14:tracePt t="83209" x="5143500" y="3448050"/>
          <p14:tracePt t="83225" x="5162550" y="3425825"/>
          <p14:tracePt t="83243" x="5178425" y="3381375"/>
          <p14:tracePt t="83258" x="5191125" y="3368675"/>
          <p14:tracePt t="83275" x="5200650" y="3355975"/>
          <p14:tracePt t="83292" x="5216525" y="3346450"/>
          <p14:tracePt t="83308" x="5226050" y="3327400"/>
          <p14:tracePt t="83325" x="5226050" y="3317875"/>
          <p14:tracePt t="83359" x="5226050" y="3311525"/>
          <p14:tracePt t="83375" x="5226050" y="3302000"/>
          <p14:tracePt t="83392" x="5226050" y="3286125"/>
          <p14:tracePt t="83408" x="5226050" y="3282950"/>
          <p14:tracePt t="83425" x="5226050" y="3273425"/>
          <p14:tracePt t="83442" x="5226050" y="3257550"/>
          <p14:tracePt t="83458" x="5219700" y="3248025"/>
          <p14:tracePt t="83475" x="5203825" y="3232150"/>
          <p14:tracePt t="83492" x="5187950" y="3216275"/>
          <p14:tracePt t="83508" x="5178425" y="3203575"/>
          <p14:tracePt t="83525" x="5168900" y="3190875"/>
          <p14:tracePt t="83542" x="5146675" y="3165475"/>
          <p14:tracePt t="83558" x="5146675" y="3152775"/>
          <p14:tracePt t="83574" x="5146675" y="3140075"/>
          <p14:tracePt t="83591" x="5146675" y="3111500"/>
          <p14:tracePt t="83608" x="5146675" y="3070225"/>
          <p14:tracePt t="83624" x="5146675" y="3048000"/>
          <p14:tracePt t="83641" x="5146675" y="3032125"/>
          <p14:tracePt t="83658" x="5146675" y="3006725"/>
          <p14:tracePt t="83675" x="5146675" y="2997200"/>
          <p14:tracePt t="83692" x="5146675" y="2994025"/>
          <p14:tracePt t="83708" x="5140325" y="2994025"/>
          <p14:tracePt t="83725" x="5130800" y="2987675"/>
          <p14:tracePt t="83742" x="5114925" y="2987675"/>
          <p14:tracePt t="83759" x="5102225" y="2984500"/>
          <p14:tracePt t="83774" x="5089525" y="2984500"/>
          <p14:tracePt t="83791" x="5076825" y="2984500"/>
          <p14:tracePt t="83807" x="5048250" y="2984500"/>
          <p14:tracePt t="83824" x="5026025" y="2984500"/>
          <p14:tracePt t="83841" x="4968875" y="2984500"/>
          <p14:tracePt t="83858" x="4933950" y="2984500"/>
          <p14:tracePt t="83875" x="4895850" y="2997200"/>
          <p14:tracePt t="83892" x="4838700" y="3009900"/>
          <p14:tracePt t="83908" x="4810125" y="3022600"/>
          <p14:tracePt t="83925" x="4784725" y="3041650"/>
          <p14:tracePt t="83941" x="4743450" y="3057525"/>
          <p14:tracePt t="83958" x="4727575" y="3063875"/>
          <p14:tracePt t="83974" x="4718050" y="3073400"/>
          <p14:tracePt t="83992" x="4676775" y="3095625"/>
          <p14:tracePt t="84009" x="4660900" y="3108325"/>
          <p14:tracePt t="84025" x="4645025" y="3117850"/>
          <p14:tracePt t="84042" x="4632325" y="3133725"/>
          <p14:tracePt t="84058" x="4619625" y="3155950"/>
          <p14:tracePt t="84075" x="4610100" y="3178175"/>
          <p14:tracePt t="84091" x="4584700" y="3219450"/>
          <p14:tracePt t="84107" x="4572000" y="3244850"/>
          <p14:tracePt t="84125" x="4559300" y="3273425"/>
          <p14:tracePt t="84142" x="4543425" y="3302000"/>
          <p14:tracePt t="84158" x="4533900" y="3311525"/>
          <p14:tracePt t="84175" x="4527550" y="3333750"/>
          <p14:tracePt t="84192" x="4521200" y="3355975"/>
          <p14:tracePt t="84208" x="4514850" y="3365500"/>
          <p14:tracePt t="84225" x="4514850" y="3394075"/>
          <p14:tracePt t="84241" x="4498975" y="3435350"/>
          <p14:tracePt t="84257" x="4486275" y="3457575"/>
          <p14:tracePt t="84275" x="4467225" y="3482975"/>
          <p14:tracePt t="84292" x="4454525" y="3530600"/>
          <p14:tracePt t="84308" x="4454525" y="3575050"/>
          <p14:tracePt t="84325" x="4454525" y="3597275"/>
          <p14:tracePt t="84342" x="4454525" y="3638550"/>
          <p14:tracePt t="84358" x="4454525" y="3657600"/>
          <p14:tracePt t="84374" x="4454525" y="3679825"/>
          <p14:tracePt t="84391" x="4454525" y="3695700"/>
          <p14:tracePt t="84408" x="4454525" y="3711575"/>
          <p14:tracePt t="84425" x="4454525" y="3730625"/>
          <p14:tracePt t="84441" x="4454525" y="3752850"/>
          <p14:tracePt t="84457" x="4454525" y="3765550"/>
          <p14:tracePt t="84475" x="4464050" y="3787775"/>
          <p14:tracePt t="84491" x="4486275" y="3819525"/>
          <p14:tracePt t="84507" x="4492625" y="3838575"/>
          <p14:tracePt t="84525" x="4498975" y="3854450"/>
          <p14:tracePt t="84542" x="4498975" y="3886200"/>
          <p14:tracePt t="84558" x="4498975" y="3895725"/>
          <p14:tracePt t="84575" x="4498975" y="3905250"/>
          <p14:tracePt t="84592" x="4502150" y="3921125"/>
          <p14:tracePt t="84608" x="4508500" y="3937000"/>
          <p14:tracePt t="84624" x="4511675" y="3946525"/>
          <p14:tracePt t="84641" x="4518025" y="3962400"/>
          <p14:tracePt t="84657" x="4518025" y="3971925"/>
          <p14:tracePt t="84674" x="4518025" y="3975100"/>
          <p14:tracePt t="84692" x="4524375" y="3975100"/>
          <p14:tracePt t="84725" x="4533900" y="3990975"/>
          <p14:tracePt t="84742" x="4562475" y="3997325"/>
          <p14:tracePt t="84758" x="4591050" y="4003675"/>
          <p14:tracePt t="84775" x="4619625" y="4003675"/>
          <p14:tracePt t="84790" x="4660900" y="4003675"/>
          <p14:tracePt t="84807" x="4670425" y="4006850"/>
          <p14:tracePt t="84824" x="4679950" y="4006850"/>
          <p14:tracePt t="84841" x="4699000" y="4006850"/>
          <p14:tracePt t="84858" x="4708525" y="4013200"/>
          <p14:tracePt t="84875" x="4721225" y="4016375"/>
          <p14:tracePt t="84892" x="4733925" y="4029075"/>
          <p14:tracePt t="84908" x="4762500" y="4038600"/>
          <p14:tracePt t="84924" x="4784725" y="4044950"/>
          <p14:tracePt t="84941" x="4826000" y="4051300"/>
          <p14:tracePt t="84957" x="4857750" y="4064000"/>
          <p14:tracePt t="84976" x="4902200" y="4070350"/>
          <p14:tracePt t="84992" x="4959350" y="4089400"/>
          <p14:tracePt t="85008" x="5003800" y="4108450"/>
          <p14:tracePt t="85025" x="5048250" y="4121150"/>
          <p14:tracePt t="85041" x="5111750" y="4127500"/>
          <p14:tracePt t="85057" x="5140325" y="4127500"/>
          <p14:tracePt t="85075" x="5172075" y="4127500"/>
          <p14:tracePt t="85092" x="5203825" y="4127500"/>
          <p14:tracePt t="85108" x="5232400" y="4127500"/>
          <p14:tracePt t="85126" x="5267325" y="4127500"/>
          <p14:tracePt t="85142" x="5295900" y="4133850"/>
          <p14:tracePt t="85158" x="5311775" y="4133850"/>
          <p14:tracePt t="85174" x="5327650" y="4133850"/>
          <p14:tracePt t="85191" x="5346700" y="4133850"/>
          <p14:tracePt t="85207" x="5356225" y="4133850"/>
          <p14:tracePt t="85224" x="5365750" y="4127500"/>
          <p14:tracePt t="85241" x="5387975" y="4117975"/>
          <p14:tracePt t="85258" x="5397500" y="4102100"/>
          <p14:tracePt t="85276" x="5413375" y="4086225"/>
          <p14:tracePt t="85291" x="5422900" y="4076700"/>
          <p14:tracePt t="85307" x="5445125" y="4067175"/>
          <p14:tracePt t="85325" x="5473700" y="4044950"/>
          <p14:tracePt t="85341" x="5483225" y="4035425"/>
          <p14:tracePt t="85358" x="5499100" y="4022725"/>
          <p14:tracePt t="85376" x="5511800" y="3997325"/>
          <p14:tracePt t="85392" x="5524500" y="3975100"/>
          <p14:tracePt t="85408" x="5530850" y="3952875"/>
          <p14:tracePt t="85426" x="5556250" y="3902075"/>
          <p14:tracePt t="85441" x="5562600" y="3857625"/>
          <p14:tracePt t="85457" x="5562600" y="3813175"/>
          <p14:tracePt t="85475" x="5559425" y="3733800"/>
          <p14:tracePt t="85491" x="5534025" y="3648075"/>
          <p14:tracePt t="85508" x="5502275" y="3559175"/>
          <p14:tracePt t="85525" x="5448300" y="3451225"/>
          <p14:tracePt t="85542" x="5419725" y="3394075"/>
          <p14:tracePt t="85558" x="5400675" y="3349625"/>
          <p14:tracePt t="85575" x="5375275" y="3267075"/>
          <p14:tracePt t="85591" x="5359400" y="3203575"/>
          <p14:tracePt t="85607" x="5346700" y="3140075"/>
          <p14:tracePt t="85625" x="5321300" y="3067050"/>
          <p14:tracePt t="85641" x="5308600" y="3035300"/>
          <p14:tracePt t="85658" x="5295900" y="3013075"/>
          <p14:tracePt t="85675" x="5283200" y="2997200"/>
          <p14:tracePt t="85691" x="5267325" y="2987675"/>
          <p14:tracePt t="85707" x="5257800" y="2978150"/>
          <p14:tracePt t="85724" x="5241925" y="2952750"/>
          <p14:tracePt t="85741" x="5232400" y="2936875"/>
          <p14:tracePt t="85757" x="5213350" y="2905125"/>
          <p14:tracePt t="85775" x="5184775" y="2889250"/>
          <p14:tracePt t="85790" x="5175250" y="2879725"/>
          <p14:tracePt t="85807" x="5159375" y="2870200"/>
          <p14:tracePt t="85824" x="5143500" y="2857500"/>
          <p14:tracePt t="85841" x="5140325" y="2857500"/>
          <p14:tracePt t="85876" x="5133975" y="2857500"/>
          <p14:tracePt t="85898" x="5130800" y="2857500"/>
          <p14:tracePt t="85908" x="5124450" y="2857500"/>
          <p14:tracePt t="85925" x="5108575" y="2857500"/>
          <p14:tracePt t="85989" x="5108575" y="2854325"/>
          <p14:tracePt t="86027" x="5105400" y="2854325"/>
          <p14:tracePt t="86033" x="5099050" y="2854325"/>
          <p14:tracePt t="86041" x="5095875" y="2854325"/>
          <p14:tracePt t="86058" x="5089525" y="2854325"/>
          <p14:tracePt t="86077" x="5086350" y="2854325"/>
          <p14:tracePt t="86111" x="5080000" y="2854325"/>
          <p14:tracePt t="86117" x="5076825" y="2847975"/>
          <p14:tracePt t="86125" x="5070475" y="2844800"/>
          <p14:tracePt t="86140" x="5054600" y="2832100"/>
          <p14:tracePt t="86157" x="5045075" y="2822575"/>
          <p14:tracePt t="86175" x="5029200" y="2803525"/>
          <p14:tracePt t="86192" x="5019675" y="2794000"/>
          <p14:tracePt t="86208" x="5010150" y="2787650"/>
          <p14:tracePt t="86275" x="5010150" y="2784475"/>
          <p14:tracePt t="86354" x="5016500" y="2784475"/>
          <p14:tracePt t="86361" x="5022850" y="2784475"/>
          <p14:tracePt t="86374" x="5032375" y="2784475"/>
          <p14:tracePt t="86391" x="5041900" y="2784475"/>
          <p14:tracePt t="86407" x="5051425" y="2784475"/>
          <p14:tracePt t="86424" x="5070475" y="2784475"/>
          <p14:tracePt t="86441" x="5080000" y="2784475"/>
          <p14:tracePt t="86458" x="5089525" y="2784475"/>
          <p14:tracePt t="86474" x="5105400" y="2794000"/>
          <p14:tracePt t="86491" x="5121275" y="2800350"/>
          <p14:tracePt t="86508" x="5130800" y="2806700"/>
          <p14:tracePt t="86524" x="5146675" y="2825750"/>
          <p14:tracePt t="86541" x="5168900" y="2835275"/>
          <p14:tracePt t="86557" x="5191125" y="2847975"/>
          <p14:tracePt t="86574" x="5235575" y="2873375"/>
          <p14:tracePt t="86591" x="5251450" y="2882900"/>
          <p14:tracePt t="86608" x="5260975" y="2889250"/>
          <p14:tracePt t="86624" x="5280025" y="2901950"/>
          <p14:tracePt t="86641" x="5289550" y="2908300"/>
          <p14:tracePt t="86658" x="5299075" y="2924175"/>
          <p14:tracePt t="86674" x="5314950" y="2936875"/>
          <p14:tracePt t="86691" x="5321300" y="2949575"/>
          <p14:tracePt t="86708" x="5334000" y="2952750"/>
          <p14:tracePt t="86724" x="5346700" y="2974975"/>
          <p14:tracePt t="86741" x="5346700" y="2978150"/>
          <p14:tracePt t="86758" x="5346700" y="2987675"/>
          <p14:tracePt t="86775" x="5346700" y="2997200"/>
          <p14:tracePt t="86790" x="5346700" y="3003550"/>
          <p14:tracePt t="86807" x="5346700" y="3013075"/>
          <p14:tracePt t="86824" x="5346700" y="3032125"/>
          <p14:tracePt t="86841" x="5346700" y="3041650"/>
          <p14:tracePt t="86858" x="5346700" y="3051175"/>
          <p14:tracePt t="86874" x="5346700" y="3073400"/>
          <p14:tracePt t="86892" x="5346700" y="3082925"/>
          <p14:tracePt t="86908" x="5346700" y="3092450"/>
          <p14:tracePt t="86925" x="5346700" y="3111500"/>
          <p14:tracePt t="86941" x="5346700" y="3133725"/>
          <p14:tracePt t="86958" x="5346700" y="3155950"/>
          <p14:tracePt t="86960" x="5346700" y="3159125"/>
          <p14:tracePt t="86974" x="5356225" y="3181350"/>
          <p14:tracePt t="86991" x="5365750" y="3197225"/>
          <p14:tracePt t="87009" x="5387975" y="3225800"/>
          <p14:tracePt t="87025" x="5394325" y="3248025"/>
          <p14:tracePt t="87041" x="5403850" y="3263900"/>
          <p14:tracePt t="87058" x="5416550" y="3295650"/>
          <p14:tracePt t="87074" x="5441950" y="3330575"/>
          <p14:tracePt t="87091" x="5454650" y="3362325"/>
          <p14:tracePt t="87109" x="5470525" y="3397250"/>
          <p14:tracePt t="87124" x="5483225" y="3425825"/>
          <p14:tracePt t="87140" x="5502275" y="3451225"/>
          <p14:tracePt t="87159" x="5514975" y="3463925"/>
          <p14:tracePt t="87174" x="5521325" y="3479800"/>
          <p14:tracePt t="87191" x="5521325" y="3489325"/>
          <p14:tracePt t="87209" x="5521325" y="3505200"/>
          <p14:tracePt t="87224" x="5521325" y="3514725"/>
          <p14:tracePt t="87241" x="5521325" y="3530600"/>
          <p14:tracePt t="87259" x="5521325" y="3546475"/>
          <p14:tracePt t="87275" x="5521325" y="3556000"/>
          <p14:tracePt t="87291" x="5524500" y="3565525"/>
          <p14:tracePt t="87309" x="5524500" y="3584575"/>
          <p14:tracePt t="87325" x="5524500" y="3594100"/>
          <p14:tracePt t="87341" x="5524500" y="3603625"/>
          <p14:tracePt t="87357" x="5524500" y="3613150"/>
          <p14:tracePt t="87374" x="5524500" y="3635375"/>
          <p14:tracePt t="87391" x="5524500" y="3644900"/>
          <p14:tracePt t="87408" x="5530850" y="3657600"/>
          <p14:tracePt t="87425" x="5530850" y="3673475"/>
          <p14:tracePt t="87441" x="5530850" y="3683000"/>
          <p14:tracePt t="87445" x="5530850" y="3689350"/>
          <p14:tracePt t="87459" x="5530850" y="3698875"/>
          <p14:tracePt t="87475" x="5530850" y="3708400"/>
          <p14:tracePt t="87491" x="5530850" y="3724275"/>
          <p14:tracePt t="87508" x="5530850" y="3736975"/>
          <p14:tracePt t="87524" x="5530850" y="3746500"/>
          <p14:tracePt t="87541" x="5530850" y="3756025"/>
          <p14:tracePt t="87559" x="5530850" y="3778250"/>
          <p14:tracePt t="87575" x="5527675" y="3787775"/>
          <p14:tracePt t="87591" x="5518150" y="3797300"/>
          <p14:tracePt t="87608" x="5505450" y="3810000"/>
          <p14:tracePt t="87625" x="5489575" y="3825875"/>
          <p14:tracePt t="87641" x="5480050" y="3835400"/>
          <p14:tracePt t="87658" x="5464175" y="3851275"/>
          <p14:tracePt t="87674" x="5454650" y="3860800"/>
          <p14:tracePt t="87691" x="5438775" y="3876675"/>
          <p14:tracePt t="87708" x="5422900" y="3892550"/>
          <p14:tracePt t="87724" x="5422900" y="3902075"/>
          <p14:tracePt t="87741" x="5413375" y="3911600"/>
          <p14:tracePt t="87758" x="5403850" y="3930650"/>
          <p14:tracePt t="87774" x="5387975" y="3940175"/>
          <p14:tracePt t="87790" x="5378450" y="3952875"/>
          <p14:tracePt t="87808" x="5368925" y="3971925"/>
          <p14:tracePt t="87824" x="5368925" y="3981450"/>
          <p14:tracePt t="87841" x="5362575" y="3987800"/>
          <p14:tracePt t="87888" x="5362575" y="3990975"/>
          <p14:tracePt t="87915" x="5362575" y="3997325"/>
          <p14:tracePt t="87922" x="5362575" y="4000500"/>
          <p14:tracePt t="87929" x="5362575" y="4006850"/>
          <p14:tracePt t="87940" x="5362575" y="4010025"/>
          <p14:tracePt t="87958" x="5362575" y="4032250"/>
          <p14:tracePt t="87974" x="5362575" y="4041775"/>
          <p14:tracePt t="87991" x="5362575" y="4051300"/>
          <p14:tracePt t="88008" x="5362575" y="4064000"/>
          <p14:tracePt t="88025" x="5362575" y="4079875"/>
          <p14:tracePt t="88041" x="5362575" y="4102100"/>
          <p14:tracePt t="88057" x="5362575" y="4133850"/>
          <p14:tracePt t="88074" x="5359400" y="4149725"/>
          <p14:tracePt t="88091" x="5353050" y="4175125"/>
          <p14:tracePt t="88108" x="5343525" y="4187825"/>
          <p14:tracePt t="88124" x="5343525" y="4197350"/>
          <p14:tracePt t="88140" x="5343525" y="4206875"/>
          <p14:tracePt t="88158" x="5343525" y="4229100"/>
          <p14:tracePt t="88194" x="5337175" y="4229100"/>
          <p14:tracePt t="88208" x="5327650" y="4229100"/>
          <p14:tracePt t="88224" x="5318125" y="4225925"/>
          <p14:tracePt t="88241" x="5305425" y="4197350"/>
          <p14:tracePt t="88258" x="5280025" y="4133850"/>
          <p14:tracePt t="88275" x="5267325" y="4095750"/>
          <p14:tracePt t="88291" x="5254625" y="4032250"/>
          <p14:tracePt t="88308" x="5207000" y="3908425"/>
          <p14:tracePt t="88324" x="5191125" y="3822700"/>
          <p14:tracePt t="88340" x="5175250" y="3759200"/>
          <p14:tracePt t="88358" x="5162550" y="3702050"/>
          <p14:tracePt t="88374" x="5162550" y="3686175"/>
          <p14:tracePt t="88391" x="5162550" y="3663950"/>
          <p14:tracePt t="88408" x="5162550" y="3644900"/>
          <p14:tracePt t="88425" x="5162550" y="3616325"/>
          <p14:tracePt t="88441" x="5146675" y="3590925"/>
          <p14:tracePt t="88458" x="5133975" y="3549650"/>
          <p14:tracePt t="88474" x="5127625" y="3521075"/>
          <p14:tracePt t="88491" x="5114925" y="3482975"/>
          <p14:tracePt t="88508" x="5102225" y="3448050"/>
          <p14:tracePt t="88525" x="5102225" y="3419475"/>
          <p14:tracePt t="88541" x="5099050" y="3397250"/>
          <p14:tracePt t="88558" x="5086350" y="3346450"/>
          <p14:tracePt t="88574" x="5070475" y="3292475"/>
          <p14:tracePt t="88591" x="5057775" y="3228975"/>
          <p14:tracePt t="88607" x="5038725" y="3146425"/>
          <p14:tracePt t="88624" x="5032375" y="3117850"/>
          <p14:tracePt t="88641" x="5019675" y="3086100"/>
          <p14:tracePt t="88658" x="5019675" y="3067050"/>
          <p14:tracePt t="88675" x="5019675" y="3051175"/>
          <p14:tracePt t="88691" x="5019675" y="3041650"/>
          <p14:tracePt t="88708" x="5013325" y="3025775"/>
          <p14:tracePt t="88724" x="5003800" y="3016250"/>
          <p14:tracePt t="88741" x="4994275" y="3000375"/>
          <p14:tracePt t="88757" x="4984750" y="3000375"/>
          <p14:tracePt t="88774" x="4978400" y="3000375"/>
          <p14:tracePt t="88807" x="4968875" y="3000375"/>
          <p14:tracePt t="88857" x="4962525" y="3000375"/>
          <p14:tracePt t="88878" x="4959350" y="3000375"/>
          <p14:tracePt t="88900" x="4953000" y="3009900"/>
          <p14:tracePt t="88907" x="4953000" y="3013075"/>
          <p14:tracePt t="88914" x="4953000" y="3019425"/>
          <p14:tracePt t="88924" x="4953000" y="3022600"/>
          <p14:tracePt t="88941" x="4949825" y="3032125"/>
          <p14:tracePt t="88958" x="4949825" y="3073400"/>
          <p14:tracePt t="88974" x="4949825" y="3095625"/>
          <p14:tracePt t="88992" x="4943475" y="3124200"/>
          <p14:tracePt t="89007" x="4930775" y="3159125"/>
          <p14:tracePt t="89024" x="4911725" y="3190875"/>
          <p14:tracePt t="89040" x="4911725" y="3206750"/>
          <p14:tracePt t="89057" x="4902200" y="3238500"/>
          <p14:tracePt t="89075" x="4889500" y="3263900"/>
          <p14:tracePt t="89092" x="4889500" y="3295650"/>
          <p14:tracePt t="89108" x="4883150" y="3311525"/>
          <p14:tracePt t="89124" x="4883150" y="3321050"/>
          <p14:tracePt t="89142" x="4883150" y="3336925"/>
          <p14:tracePt t="89157" x="4883150" y="3352800"/>
          <p14:tracePt t="89174" x="4883150" y="3368675"/>
          <p14:tracePt t="89190" x="4883150" y="3387725"/>
          <p14:tracePt t="89207" x="4883150" y="3422650"/>
          <p14:tracePt t="89224" x="4883150" y="3444875"/>
          <p14:tracePt t="89242" x="4883150" y="3470275"/>
          <p14:tracePt t="89258" x="4883150" y="3479800"/>
          <p14:tracePt t="89275" x="4883150" y="3489325"/>
          <p14:tracePt t="89292" x="4883150" y="3511550"/>
          <p14:tracePt t="89308" x="4883150" y="3521075"/>
          <p14:tracePt t="89325" x="4883150" y="3530600"/>
          <p14:tracePt t="89342" x="4883150" y="3568700"/>
          <p14:tracePt t="89358" x="4892675" y="3594100"/>
          <p14:tracePt t="89375" x="4905375" y="3632200"/>
          <p14:tracePt t="89392" x="4930775" y="3689350"/>
          <p14:tracePt t="89408" x="4943475" y="3717925"/>
          <p14:tracePt t="89425" x="4953000" y="3749675"/>
          <p14:tracePt t="89441" x="4953000" y="3775075"/>
          <p14:tracePt t="89457" x="4959350" y="3784600"/>
          <p14:tracePt t="89473" x="4965700" y="3800475"/>
          <p14:tracePt t="89491" x="4968875" y="3816350"/>
          <p14:tracePt t="89507" x="4978400" y="3825875"/>
          <p14:tracePt t="89524" x="4991100" y="3835400"/>
          <p14:tracePt t="89542" x="5000625" y="3857625"/>
          <p14:tracePt t="89558" x="5000625" y="3867150"/>
          <p14:tracePt t="89574" x="5003800" y="3876675"/>
          <p14:tracePt t="89628" x="5010150" y="3876675"/>
          <p14:tracePt t="89635" x="5013325" y="3876675"/>
          <p14:tracePt t="89649" x="5019675" y="3876675"/>
          <p14:tracePt t="89664" x="5029200" y="3876675"/>
          <p14:tracePt t="89674" x="5035550" y="3873500"/>
          <p14:tracePt t="89691" x="5048250" y="3854450"/>
          <p14:tracePt t="89708" x="5064125" y="3800475"/>
          <p14:tracePt t="89724" x="5076825" y="3736975"/>
          <p14:tracePt t="89741" x="5092700" y="3654425"/>
          <p14:tracePt t="89757" x="5092700" y="3619500"/>
          <p14:tracePt t="89773" x="5092700" y="3603625"/>
          <p14:tracePt t="89791" x="5092700" y="3587750"/>
          <p14:tracePt t="89807" x="5092700" y="3571875"/>
          <p14:tracePt t="89825" x="5092700" y="3559175"/>
          <p14:tracePt t="89841" x="5092700" y="3502025"/>
          <p14:tracePt t="89857" x="5092700" y="3451225"/>
          <p14:tracePt t="89874" x="5073650" y="3384550"/>
          <p14:tracePt t="89890" x="5054600" y="3314700"/>
          <p14:tracePt t="89907" x="5041900" y="3289300"/>
          <p14:tracePt t="89925" x="5029200" y="3260725"/>
          <p14:tracePt t="89941" x="5006975" y="3244850"/>
          <p14:tracePt t="89958" x="5003800" y="3222625"/>
          <p14:tracePt t="89975" x="4991100" y="3190875"/>
          <p14:tracePt t="89978" x="4984750" y="3181350"/>
          <p14:tracePt t="89991" x="4972050" y="3143250"/>
          <p14:tracePt t="90007" x="4953000" y="3117850"/>
          <p14:tracePt t="90023" x="4943475" y="3095625"/>
          <p14:tracePt t="90041" x="4937125" y="3073400"/>
          <p14:tracePt t="90058" x="4937125" y="3067050"/>
          <p14:tracePt t="90256" x="4937125" y="3070225"/>
          <p14:tracePt t="90263" x="4937125" y="3076575"/>
          <p14:tracePt t="90274" x="4937125" y="3079750"/>
          <p14:tracePt t="90290" x="4937125" y="3105150"/>
          <p14:tracePt t="90307" x="4937125" y="3133725"/>
          <p14:tracePt t="90324" x="4937125" y="3155950"/>
          <p14:tracePt t="90341" x="4940300" y="3219450"/>
          <p14:tracePt t="90357" x="4946650" y="3257550"/>
          <p14:tracePt t="90374" x="4953000" y="3279775"/>
          <p14:tracePt t="90391" x="4956175" y="3321050"/>
          <p14:tracePt t="90407" x="4956175" y="3343275"/>
          <p14:tracePt t="90424" x="4956175" y="3365500"/>
          <p14:tracePt t="90440" x="4956175" y="3390900"/>
          <p14:tracePt t="90457" x="4956175" y="3419475"/>
          <p14:tracePt t="90474" x="4956175" y="3441700"/>
          <p14:tracePt t="90478" x="4956175" y="3444875"/>
          <p14:tracePt t="90491" x="4956175" y="3473450"/>
          <p14:tracePt t="90507" x="4956175" y="3482975"/>
          <p14:tracePt t="90524" x="4956175" y="3492500"/>
          <p14:tracePt t="90541" x="4956175" y="3511550"/>
          <p14:tracePt t="90557" x="4956175" y="3524250"/>
          <p14:tracePt t="90574" x="4956175" y="3533775"/>
          <p14:tracePt t="90590" x="4956175" y="3543300"/>
          <p14:tracePt t="90624" x="4956175" y="3546475"/>
          <p14:tracePt t="90648" x="4968875" y="3546475"/>
          <p14:tracePt t="92324" x="4956175" y="3524250"/>
          <p14:tracePt t="92331" x="4930775" y="3473450"/>
          <p14:tracePt t="92340" x="4918075" y="3444875"/>
          <p14:tracePt t="92358" x="4879975" y="3375025"/>
          <p14:tracePt t="92374" x="4832350" y="3238500"/>
          <p14:tracePt t="92390" x="4768850" y="3092450"/>
          <p14:tracePt t="92424" x="4660900" y="2841625"/>
          <p14:tracePt t="92457" x="4581525" y="2673350"/>
          <p14:tracePt t="92474" x="4527550" y="2578100"/>
          <p14:tracePt t="92490" x="4508500" y="2530475"/>
          <p14:tracePt t="92507" x="4486275" y="2466975"/>
          <p14:tracePt t="92509" x="4470400" y="2419350"/>
          <p14:tracePt t="92523" x="4454525" y="2320925"/>
          <p14:tracePt t="92541" x="4432300" y="2235200"/>
          <p14:tracePt t="92558" x="4406900" y="2159000"/>
          <p14:tracePt t="92574" x="4378325" y="2066925"/>
          <p14:tracePt t="92591" x="4356100" y="2003425"/>
          <p14:tracePt t="92607" x="4330700" y="1946275"/>
          <p14:tracePt t="92623" x="4311650" y="1873250"/>
          <p14:tracePt t="92640" x="4298950" y="1828800"/>
          <p14:tracePt t="92657" x="4292600" y="1793875"/>
          <p14:tracePt t="92674" x="4292600" y="1730375"/>
          <p14:tracePt t="92691" x="4295775" y="1692275"/>
          <p14:tracePt t="92709" x="4314825" y="1619250"/>
          <p14:tracePt t="92724" x="4321175" y="1568450"/>
          <p14:tracePt t="92740" x="4321175" y="1530350"/>
          <p14:tracePt t="92757" x="4321175" y="1501775"/>
          <p14:tracePt t="92773" x="4321175" y="1460500"/>
          <p14:tracePt t="92790" x="4321175" y="1447800"/>
          <p14:tracePt t="92807" x="4311650" y="1422400"/>
          <p14:tracePt t="92823" x="4292600" y="1381125"/>
          <p14:tracePt t="92840" x="4276725" y="1355725"/>
          <p14:tracePt t="92857" x="4264025" y="1327150"/>
          <p14:tracePt t="92874" x="4238625" y="1282700"/>
          <p14:tracePt t="92890" x="4206875" y="1260475"/>
          <p14:tracePt t="92907" x="4184650" y="1235075"/>
          <p14:tracePt t="92923" x="4146550" y="1190625"/>
          <p14:tracePt t="92940" x="4133850" y="1174750"/>
          <p14:tracePt t="92959" x="4098925" y="1149350"/>
          <p14:tracePt t="92974" x="4089400" y="1139825"/>
          <p14:tracePt t="92991" x="4079875" y="1136650"/>
          <p14:tracePt t="93008" x="4067175" y="1120775"/>
          <p14:tracePt t="93024" x="4044950" y="1104900"/>
          <p14:tracePt t="93040" x="4019550" y="1092200"/>
          <p14:tracePt t="93058" x="3978275" y="1069975"/>
          <p14:tracePt t="93073" x="3952875" y="1038225"/>
          <p14:tracePt t="93090" x="3927475" y="1019175"/>
          <p14:tracePt t="93108" x="3914775" y="1006475"/>
          <p14:tracePt t="93124" x="3905250" y="990600"/>
          <p14:tracePt t="93141" x="3895725" y="981075"/>
          <p14:tracePt t="93158" x="3873500" y="965200"/>
          <p14:tracePt t="93173" x="3863975" y="949325"/>
          <p14:tracePt t="93190" x="3851275" y="927100"/>
          <p14:tracePt t="93208" x="3841750" y="911225"/>
          <p14:tracePt t="93224" x="3838575" y="901700"/>
          <p14:tracePt t="93241" x="3832225" y="892175"/>
          <p14:tracePt t="93258" x="3832225" y="882650"/>
          <p14:tracePt t="93445" x="3841750" y="885825"/>
          <p14:tracePt t="93452" x="3854450" y="892175"/>
          <p14:tracePt t="93459" x="3863975" y="895350"/>
          <p14:tracePt t="93474" x="3889375" y="914400"/>
          <p14:tracePt t="93490" x="3898900" y="917575"/>
          <p14:tracePt t="93508" x="3908425" y="917575"/>
          <p14:tracePt t="93545" x="3908425" y="911225"/>
          <p14:tracePt t="93552" x="3908425" y="895350"/>
          <p14:tracePt t="93559" x="3908425" y="885825"/>
          <p14:tracePt t="93574" x="3908425" y="863600"/>
          <p14:tracePt t="93590" x="3908425" y="841375"/>
          <p14:tracePt t="93607" x="3908425" y="825500"/>
          <p14:tracePt t="93623" x="3908425" y="815975"/>
          <p14:tracePt t="93640" x="3908425" y="806450"/>
          <p14:tracePt t="93657" x="3908425" y="784225"/>
          <p14:tracePt t="93674" x="3908425" y="781050"/>
          <p14:tracePt t="93690" x="3902075" y="781050"/>
          <p14:tracePt t="93708" x="3886200" y="771525"/>
          <p14:tracePt t="93724" x="3870325" y="765175"/>
          <p14:tracePt t="93740" x="3860800" y="765175"/>
          <p14:tracePt t="93757" x="3835400" y="765175"/>
          <p14:tracePt t="93774" x="3806825" y="765175"/>
          <p14:tracePt t="93790" x="3787775" y="765175"/>
          <p14:tracePt t="93808" x="3746500" y="765175"/>
          <p14:tracePt t="93824" x="3724275" y="765175"/>
          <p14:tracePt t="93841" x="3695700" y="765175"/>
          <p14:tracePt t="93858" x="3632200" y="774700"/>
          <p14:tracePt t="93873" x="3594100" y="787400"/>
          <p14:tracePt t="93890" x="3546475" y="812800"/>
          <p14:tracePt t="93907" x="3482975" y="854075"/>
          <p14:tracePt t="93924" x="3441700" y="879475"/>
          <p14:tracePt t="93940" x="3403600" y="892175"/>
          <p14:tracePt t="93957" x="3324225" y="920750"/>
          <p14:tracePt t="93974" x="3260725" y="933450"/>
          <p14:tracePt t="93991" x="3213100" y="955675"/>
          <p14:tracePt t="94007" x="3165475" y="971550"/>
          <p14:tracePt t="94024" x="3143250" y="977900"/>
          <p14:tracePt t="94040" x="3130550" y="987425"/>
          <p14:tracePt t="94057" x="3111500" y="1009650"/>
          <p14:tracePt t="94074" x="3101975" y="1019175"/>
          <p14:tracePt t="94091" x="3092450" y="1028700"/>
          <p14:tracePt t="94107" x="3067050" y="1044575"/>
          <p14:tracePt t="94124" x="3054350" y="1060450"/>
          <p14:tracePt t="94141" x="3038475" y="1082675"/>
          <p14:tracePt t="94157" x="3019425" y="1139825"/>
          <p14:tracePt t="94174" x="3006725" y="1184275"/>
          <p14:tracePt t="94190" x="3006725" y="1216025"/>
          <p14:tracePt t="94207" x="3006725" y="1254125"/>
          <p14:tracePt t="94224" x="3006725" y="1285875"/>
          <p14:tracePt t="94241" x="3016250" y="1320800"/>
          <p14:tracePt t="94258" x="3035300" y="1365250"/>
          <p14:tracePt t="94274" x="3038475" y="1387475"/>
          <p14:tracePt t="94290" x="3051175" y="1409700"/>
          <p14:tracePt t="94306" x="3076575" y="1454150"/>
          <p14:tracePt t="94324" x="3089275" y="1482725"/>
          <p14:tracePt t="94341" x="3111500" y="1501775"/>
          <p14:tracePt t="94358" x="3133725" y="1517650"/>
          <p14:tracePt t="94374" x="3143250" y="1527175"/>
          <p14:tracePt t="94391" x="3152775" y="1543050"/>
          <p14:tracePt t="94407" x="3184525" y="1558925"/>
          <p14:tracePt t="94424" x="3206750" y="1565275"/>
          <p14:tracePt t="94440" x="3232150" y="1574800"/>
          <p14:tracePt t="94456" x="3263900" y="1581150"/>
          <p14:tracePt t="94473" x="3286125" y="1590675"/>
          <p14:tracePt t="94490" x="3317875" y="1597025"/>
          <p14:tracePt t="94507" x="3343275" y="1603375"/>
          <p14:tracePt t="94524" x="3371850" y="1603375"/>
          <p14:tracePt t="94540" x="3409950" y="1616075"/>
          <p14:tracePt t="94557" x="3489325" y="1628775"/>
          <p14:tracePt t="94573" x="3533775" y="1635125"/>
          <p14:tracePt t="94590" x="3578225" y="1635125"/>
          <p14:tracePt t="94607" x="3641725" y="1635125"/>
          <p14:tracePt t="94624" x="3686175" y="1635125"/>
          <p14:tracePt t="94641" x="3721100" y="1635125"/>
          <p14:tracePt t="94658" x="3784600" y="1635125"/>
          <p14:tracePt t="94674" x="3829050" y="1635125"/>
          <p14:tracePt t="94691" x="3857625" y="1635125"/>
          <p14:tracePt t="94707" x="3898900" y="1635125"/>
          <p14:tracePt t="94723" x="3927475" y="1635125"/>
          <p14:tracePt t="94740" x="3943350" y="1635125"/>
          <p14:tracePt t="94757" x="3956050" y="1635125"/>
          <p14:tracePt t="94774" x="3965575" y="1635125"/>
          <p14:tracePt t="94791" x="3981450" y="1635125"/>
          <p14:tracePt t="94807" x="3997325" y="1631950"/>
          <p14:tracePt t="94824" x="4006850" y="1622425"/>
          <p14:tracePt t="94840" x="4016375" y="1612900"/>
          <p14:tracePt t="94857" x="4051300" y="1590675"/>
          <p14:tracePt t="94873" x="4073525" y="1577975"/>
          <p14:tracePt t="94890" x="4089400" y="1574800"/>
          <p14:tracePt t="94907" x="4105275" y="1565275"/>
          <p14:tracePt t="94924" x="4114800" y="1565275"/>
          <p14:tracePt t="94942" x="4133850" y="1565275"/>
          <p14:tracePt t="95064" x="4127500" y="1565275"/>
          <p14:tracePt t="95071" x="4121150" y="1571625"/>
          <p14:tracePt t="95078" x="4117975" y="1574800"/>
          <p14:tracePt t="95092" x="4102100" y="1587500"/>
          <p14:tracePt t="95107" x="4070350" y="1603375"/>
          <p14:tracePt t="95124" x="4038600" y="1616075"/>
          <p14:tracePt t="95141" x="3956050" y="1651000"/>
          <p14:tracePt t="95157" x="3870325" y="1676400"/>
          <p14:tracePt t="95173" x="3771900" y="1692275"/>
          <p14:tracePt t="95191" x="3663950" y="1698625"/>
          <p14:tracePt t="95207" x="3594100" y="1698625"/>
          <p14:tracePt t="95224" x="3514725" y="1698625"/>
          <p14:tracePt t="95241" x="3429000" y="1689100"/>
          <p14:tracePt t="95257" x="3371850" y="1676400"/>
          <p14:tracePt t="95274" x="3327400" y="1663700"/>
          <p14:tracePt t="95290" x="3282950" y="1644650"/>
          <p14:tracePt t="95306" x="3267075" y="1635125"/>
          <p14:tracePt t="95323" x="3251200" y="1622425"/>
          <p14:tracePt t="95340" x="3241675" y="1609725"/>
          <p14:tracePt t="95357" x="3209925" y="1565275"/>
          <p14:tracePt t="95374" x="3190875" y="1517650"/>
          <p14:tracePt t="95391" x="3165475" y="1454150"/>
          <p14:tracePt t="95407" x="3152775" y="1416050"/>
          <p14:tracePt t="95423" x="3152775" y="1393825"/>
          <p14:tracePt t="95440" x="3152775" y="1371600"/>
          <p14:tracePt t="95456" x="3175000" y="1330325"/>
          <p14:tracePt t="95474" x="3184525" y="1298575"/>
          <p14:tracePt t="95491" x="3203575" y="1263650"/>
          <p14:tracePt t="95507" x="3216275" y="1235075"/>
          <p14:tracePt t="95524" x="3241675" y="1203325"/>
          <p14:tracePt t="95541" x="3267075" y="1152525"/>
          <p14:tracePt t="95557" x="3276600" y="1130300"/>
          <p14:tracePt t="95574" x="3302000" y="1098550"/>
          <p14:tracePt t="95590" x="3336925" y="1079500"/>
          <p14:tracePt t="95606" x="3368675" y="1060450"/>
          <p14:tracePt t="95624" x="3394075" y="1044575"/>
          <p14:tracePt t="95641" x="3435350" y="1019175"/>
          <p14:tracePt t="95657" x="3451225" y="1003300"/>
          <p14:tracePt t="95674" x="3463925" y="971550"/>
          <p14:tracePt t="95691" x="3502025" y="930275"/>
          <p14:tracePt t="95706" x="3521075" y="904875"/>
          <p14:tracePt t="95723" x="3552825" y="879475"/>
          <p14:tracePt t="95740" x="3594100" y="841375"/>
          <p14:tracePt t="95756" x="3625850" y="828675"/>
          <p14:tracePt t="95774" x="3648075" y="819150"/>
          <p14:tracePt t="95791" x="3679825" y="793750"/>
          <p14:tracePt t="95807" x="3689350" y="784225"/>
          <p14:tracePt t="95824" x="3698875" y="774700"/>
          <p14:tracePt t="95840" x="3736975" y="774700"/>
          <p14:tracePt t="95856" x="3759200" y="774700"/>
          <p14:tracePt t="95873" x="3787775" y="774700"/>
          <p14:tracePt t="95890" x="3822700" y="790575"/>
          <p14:tracePt t="95906" x="3854450" y="803275"/>
          <p14:tracePt t="95923" x="3879850" y="819150"/>
          <p14:tracePt t="95940" x="3911600" y="831850"/>
          <p14:tracePt t="95957" x="3937000" y="841375"/>
          <p14:tracePt t="95974" x="3975100" y="854075"/>
          <p14:tracePt t="95990" x="4022725" y="879475"/>
          <p14:tracePt t="96006" x="4048125" y="892175"/>
          <p14:tracePt t="96023" x="4076700" y="904875"/>
          <p14:tracePt t="96040" x="4098925" y="920750"/>
          <p14:tracePt t="96056" x="4108450" y="933450"/>
          <p14:tracePt t="96073" x="4117975" y="942975"/>
          <p14:tracePt t="96090" x="4133850" y="958850"/>
          <p14:tracePt t="96107" x="4140200" y="968375"/>
          <p14:tracePt t="96123" x="4143375" y="984250"/>
          <p14:tracePt t="96140" x="4143375" y="1000125"/>
          <p14:tracePt t="96247" x="4143375" y="996950"/>
          <p14:tracePt t="96254" x="4143375" y="993775"/>
          <p14:tracePt t="96261" x="4143375" y="987425"/>
          <p14:tracePt t="96274" x="4143375" y="977900"/>
          <p14:tracePt t="96289" x="4143375" y="952500"/>
          <p14:tracePt t="96307" x="4143375" y="923925"/>
          <p14:tracePt t="96324" x="4143375" y="901700"/>
          <p14:tracePt t="96341" x="4130675" y="857250"/>
          <p14:tracePt t="96357" x="4114800" y="847725"/>
          <p14:tracePt t="96373" x="4102100" y="838200"/>
          <p14:tracePt t="96389" x="4089400" y="828675"/>
          <p14:tracePt t="96406" x="4067175" y="828675"/>
          <p14:tracePt t="96424" x="4044950" y="822325"/>
          <p14:tracePt t="96441" x="3981450" y="822325"/>
          <p14:tracePt t="96457" x="3940175" y="822325"/>
          <p14:tracePt t="96474" x="3902075" y="822325"/>
          <p14:tracePt t="96491" x="3838575" y="822325"/>
          <p14:tracePt t="96507" x="3797300" y="822325"/>
          <p14:tracePt t="96523" x="3752850" y="822325"/>
          <p14:tracePt t="96540" x="3667125" y="822325"/>
          <p14:tracePt t="96556" x="3606800" y="822325"/>
          <p14:tracePt t="96574" x="3546475" y="822325"/>
          <p14:tracePt t="96577" x="3521075" y="825500"/>
          <p14:tracePt t="96591" x="3467100" y="825500"/>
          <p14:tracePt t="96607" x="3422650" y="831850"/>
          <p14:tracePt t="96625" x="3387725" y="838200"/>
          <p14:tracePt t="96641" x="3359150" y="844550"/>
          <p14:tracePt t="96657" x="3336925" y="850900"/>
          <p14:tracePt t="96673" x="3305175" y="860425"/>
          <p14:tracePt t="96689" x="3270250" y="885825"/>
          <p14:tracePt t="96706" x="3238500" y="898525"/>
          <p14:tracePt t="96723" x="3216275" y="908050"/>
          <p14:tracePt t="96741" x="3181350" y="927100"/>
          <p14:tracePt t="96757" x="3168650" y="942975"/>
          <p14:tracePt t="96774" x="3159125" y="952500"/>
          <p14:tracePt t="96790" x="3146425" y="965200"/>
          <p14:tracePt t="96806" x="3146425" y="974725"/>
          <p14:tracePt t="96823" x="3146425" y="990600"/>
          <p14:tracePt t="96839" x="3146425" y="1022350"/>
          <p14:tracePt t="96856" x="3146425" y="1066800"/>
          <p14:tracePt t="96873" x="3146425" y="1111250"/>
          <p14:tracePt t="96889" x="3146425" y="1181100"/>
          <p14:tracePt t="96906" x="3155950" y="1219200"/>
          <p14:tracePt t="96923" x="3168650" y="1263650"/>
          <p14:tracePt t="96940" x="3209925" y="1349375"/>
          <p14:tracePt t="96957" x="3238500" y="1416050"/>
          <p14:tracePt t="96974" x="3267075" y="1473200"/>
          <p14:tracePt t="96991" x="3298825" y="1539875"/>
          <p14:tracePt t="97007" x="3311525" y="1562100"/>
          <p14:tracePt t="97025" x="3343275" y="1606550"/>
          <p14:tracePt t="97040" x="3368675" y="1628775"/>
          <p14:tracePt t="97057" x="3394075" y="1660525"/>
          <p14:tracePt t="97073" x="3422650" y="1685925"/>
          <p14:tracePt t="97090" x="3448050" y="1708150"/>
          <p14:tracePt t="97106" x="3460750" y="1714500"/>
          <p14:tracePt t="97124" x="3476625" y="1714500"/>
          <p14:tracePt t="97141" x="3486150" y="1714500"/>
          <p14:tracePt t="97157" x="3492500" y="1714500"/>
          <p14:tracePt t="97240" x="3492500" y="1717675"/>
          <p14:tracePt t="97547" x="3527425" y="1717675"/>
          <p14:tracePt t="97553" x="3575050" y="1717675"/>
          <p14:tracePt t="97561" x="3609975" y="1717675"/>
          <p14:tracePt t="97574" x="3695700" y="1714500"/>
          <p14:tracePt t="97589" x="3790950" y="1698625"/>
          <p14:tracePt t="97606" x="3876675" y="1682750"/>
          <p14:tracePt t="97639" x="4054475" y="1638300"/>
          <p14:tracePt t="97674" x="4206875" y="1603375"/>
          <p14:tracePt t="97690" x="4279900" y="1590675"/>
          <p14:tracePt t="97707" x="4346575" y="1568450"/>
          <p14:tracePt t="97723" x="4410075" y="1549400"/>
          <p14:tracePt t="97739" x="4448175" y="1543050"/>
          <p14:tracePt t="97756" x="4476750" y="1543050"/>
          <p14:tracePt t="97774" x="4524375" y="1543050"/>
          <p14:tracePt t="97790" x="4568825" y="1536700"/>
          <p14:tracePt t="97807" x="4606925" y="1536700"/>
          <p14:tracePt t="97824" x="4660900" y="1536700"/>
          <p14:tracePt t="97841" x="4689475" y="1536700"/>
          <p14:tracePt t="97857" x="4718050" y="1536700"/>
          <p14:tracePt t="97873" x="4765675" y="1536700"/>
          <p14:tracePt t="97890" x="4787900" y="1536700"/>
          <p14:tracePt t="97906" x="4832350" y="1536700"/>
          <p14:tracePt t="97923" x="4895850" y="1536700"/>
          <p14:tracePt t="97940" x="4940300" y="1536700"/>
          <p14:tracePt t="97958" x="4981575" y="1536700"/>
          <p14:tracePt t="97974" x="5045075" y="1536700"/>
          <p14:tracePt t="97990" x="5089525" y="1536700"/>
          <p14:tracePt t="98006" x="5124450" y="1536700"/>
          <p14:tracePt t="98023" x="5159375" y="1536700"/>
          <p14:tracePt t="98039" x="5181600" y="1536700"/>
          <p14:tracePt t="98057" x="5191125" y="1527175"/>
          <p14:tracePt t="98074" x="5207000" y="1504950"/>
          <p14:tracePt t="98090" x="5216525" y="1482725"/>
          <p14:tracePt t="98107" x="5235575" y="1460500"/>
          <p14:tracePt t="98124" x="5245100" y="1444625"/>
          <p14:tracePt t="98140" x="5251450" y="1435100"/>
          <p14:tracePt t="98157" x="5254625" y="1425575"/>
          <p14:tracePt t="98173" x="5270500" y="1403350"/>
          <p14:tracePt t="98189" x="5286375" y="1393825"/>
          <p14:tracePt t="98207" x="5286375" y="1387475"/>
          <p14:tracePt t="98309" x="5273675" y="1387475"/>
          <p14:tracePt t="98316" x="5270500" y="1387475"/>
          <p14:tracePt t="98323" x="5264150" y="1387475"/>
          <p14:tracePt t="98339" x="5254625" y="1387475"/>
          <p14:tracePt t="98357" x="5232400" y="1397000"/>
          <p14:tracePt t="98373" x="5191125" y="1403350"/>
          <p14:tracePt t="98390" x="5153025" y="1416050"/>
          <p14:tracePt t="98408" x="5108575" y="1422400"/>
          <p14:tracePt t="98424" x="5010150" y="1438275"/>
          <p14:tracePt t="98440" x="4975225" y="1444625"/>
          <p14:tracePt t="98456" x="4927600" y="1457325"/>
          <p14:tracePt t="98473" x="4889500" y="1460500"/>
          <p14:tracePt t="98490" x="4864100" y="1466850"/>
          <p14:tracePt t="98507" x="4835525" y="1466850"/>
          <p14:tracePt t="98524" x="4803775" y="1466850"/>
          <p14:tracePt t="98540" x="4775200" y="1466850"/>
          <p14:tracePt t="98557" x="4752975" y="1466850"/>
          <p14:tracePt t="98573" x="4711700" y="1463675"/>
          <p14:tracePt t="98590" x="4689475" y="1463675"/>
          <p14:tracePt t="98606" x="4679950" y="1463675"/>
          <p14:tracePt t="98623" x="4657725" y="1450975"/>
          <p14:tracePt t="98639" x="4648200" y="1441450"/>
          <p14:tracePt t="98658" x="4635500" y="1419225"/>
          <p14:tracePt t="98674" x="4619625" y="1409700"/>
          <p14:tracePt t="98690" x="4610100" y="1400175"/>
          <p14:tracePt t="98708" x="4594225" y="1384300"/>
          <p14:tracePt t="98724" x="4594225" y="1368425"/>
          <p14:tracePt t="98740" x="4594225" y="1358900"/>
          <p14:tracePt t="98756" x="4594225" y="1349375"/>
          <p14:tracePt t="98773" x="4597400" y="1317625"/>
          <p14:tracePt t="98790" x="4610100" y="1285875"/>
          <p14:tracePt t="98808" x="4635500" y="1228725"/>
          <p14:tracePt t="98824" x="4645025" y="1206500"/>
          <p14:tracePt t="98840" x="4657725" y="1174750"/>
          <p14:tracePt t="98858" x="4664075" y="1155700"/>
          <p14:tracePt t="98873" x="4673600" y="1143000"/>
          <p14:tracePt t="98889" x="4673600" y="1130300"/>
          <p14:tracePt t="98906" x="4676775" y="1120775"/>
          <p14:tracePt t="98922" x="4692650" y="1104900"/>
          <p14:tracePt t="98939" x="4692650" y="1095375"/>
          <p14:tracePt t="98958" x="4692650" y="1073150"/>
          <p14:tracePt t="98974" x="4692650" y="1069975"/>
          <p14:tracePt t="98990" x="4699000" y="1069975"/>
          <p14:tracePt t="99006" x="4702175" y="1063625"/>
          <p14:tracePt t="99023" x="4708525" y="1054100"/>
          <p14:tracePt t="99039" x="4711700" y="1044575"/>
          <p14:tracePt t="99058" x="4718050" y="1025525"/>
          <p14:tracePt t="99074" x="4718050" y="1016000"/>
          <p14:tracePt t="99090" x="4718050" y="1006475"/>
          <p14:tracePt t="99108" x="4721225" y="1000125"/>
          <p14:tracePt t="99123" x="4727575" y="984250"/>
          <p14:tracePt t="99139" x="4730750" y="974725"/>
          <p14:tracePt t="99157" x="4743450" y="962025"/>
          <p14:tracePt t="99173" x="4752975" y="949325"/>
          <p14:tracePt t="99190" x="4759325" y="936625"/>
          <p14:tracePt t="99208" x="4768850" y="920750"/>
          <p14:tracePt t="99223" x="4778375" y="920750"/>
          <p14:tracePt t="99240" x="4794250" y="920750"/>
          <p14:tracePt t="99257" x="4806950" y="920750"/>
          <p14:tracePt t="99273" x="4816475" y="920750"/>
          <p14:tracePt t="99290" x="4826000" y="920750"/>
          <p14:tracePt t="99307" x="4848225" y="920750"/>
          <p14:tracePt t="99323" x="4860925" y="920750"/>
          <p14:tracePt t="99340" x="4876800" y="920750"/>
          <p14:tracePt t="99357" x="4905375" y="920750"/>
          <p14:tracePt t="99373" x="4921250" y="920750"/>
          <p14:tracePt t="99390" x="4930775" y="920750"/>
          <p14:tracePt t="99408" x="4949825" y="920750"/>
          <p14:tracePt t="99423" x="4959350" y="920750"/>
          <p14:tracePt t="99440" x="4968875" y="920750"/>
          <p14:tracePt t="99457" x="4984750" y="923925"/>
          <p14:tracePt t="99473" x="5000625" y="923925"/>
          <p14:tracePt t="99490" x="5010150" y="923925"/>
          <p14:tracePt t="99507" x="5026025" y="923925"/>
          <p14:tracePt t="99523" x="5029200" y="923925"/>
          <p14:tracePt t="99540" x="5045075" y="923925"/>
          <p14:tracePt t="99558" x="5057775" y="923925"/>
          <p14:tracePt t="99573" x="5070475" y="933450"/>
          <p14:tracePt t="99590" x="5080000" y="933450"/>
          <p14:tracePt t="99607" x="5105400" y="933450"/>
          <p14:tracePt t="99622" x="5121275" y="933450"/>
          <p14:tracePt t="99639" x="5130800" y="933450"/>
          <p14:tracePt t="99657" x="5149850" y="933450"/>
          <p14:tracePt t="99673" x="5159375" y="933450"/>
          <p14:tracePt t="99729" x="5165725" y="933450"/>
          <p14:tracePt t="99736" x="5168900" y="933450"/>
          <p14:tracePt t="99742" x="5175250" y="933450"/>
          <p14:tracePt t="99822" x="5175250" y="942975"/>
          <p14:tracePt t="99829" x="5178425" y="942975"/>
          <p14:tracePt t="99840" x="5178425" y="946150"/>
          <p14:tracePt t="99857" x="5184775" y="946150"/>
          <p14:tracePt t="100094" x="5187950" y="952500"/>
          <p14:tracePt t="100100" x="5194300" y="955675"/>
          <p14:tracePt t="100108" x="5197475" y="962025"/>
          <p14:tracePt t="100123" x="5210175" y="971550"/>
          <p14:tracePt t="100365" x="5165725" y="990600"/>
          <p14:tracePt t="100372" x="5092700" y="1009650"/>
          <p14:tracePt t="100378" x="5032375" y="1028700"/>
          <p14:tracePt t="100389" x="4959350" y="1054100"/>
          <p14:tracePt t="100407" x="4724400" y="1108075"/>
          <p14:tracePt t="100423" x="4572000" y="1152525"/>
          <p14:tracePt t="100439" x="4441825" y="1177925"/>
          <p14:tracePt t="100457" x="4219575" y="1216025"/>
          <p14:tracePt t="100473" x="4121150" y="1238250"/>
          <p14:tracePt t="100490" x="4035425" y="1254125"/>
          <p14:tracePt t="100507" x="3902075" y="1279525"/>
          <p14:tracePt t="100523" x="3838575" y="1292225"/>
          <p14:tracePt t="100540" x="3781425" y="1292225"/>
          <p14:tracePt t="100557" x="3717925" y="1292225"/>
          <p14:tracePt t="100573" x="3679825" y="1292225"/>
          <p14:tracePt t="100589" x="3644900" y="1292225"/>
          <p14:tracePt t="100607" x="3590925" y="1292225"/>
          <p14:tracePt t="100623" x="3568700" y="1292225"/>
          <p14:tracePt t="100640" x="3536950" y="1292225"/>
          <p14:tracePt t="100657" x="3511550" y="1292225"/>
          <p14:tracePt t="100673" x="3502025" y="1292225"/>
          <p14:tracePt t="100691" x="3492500" y="1292225"/>
          <p14:tracePt t="100707" x="3473450" y="1292225"/>
          <p14:tracePt t="100723" x="3460750" y="1292225"/>
          <p14:tracePt t="100739" x="3451225" y="1292225"/>
          <p14:tracePt t="100757" x="3432175" y="1292225"/>
          <p14:tracePt t="100773" x="3422650" y="1292225"/>
          <p14:tracePt t="100791" x="3413125" y="1292225"/>
          <p14:tracePt t="100842" x="3419475" y="1304925"/>
          <p14:tracePt t="100849" x="3425825" y="1308100"/>
          <p14:tracePt t="100857" x="3429000" y="1314450"/>
          <p14:tracePt t="100873" x="3451225" y="1323975"/>
          <p14:tracePt t="100889" x="3476625" y="1336675"/>
          <p14:tracePt t="100906" x="3508375" y="1371600"/>
          <p14:tracePt t="100922" x="3521075" y="1387475"/>
          <p14:tracePt t="100940" x="3543300" y="1422400"/>
          <p14:tracePt t="100956" x="3559175" y="1431925"/>
          <p14:tracePt t="100973" x="3568700" y="1441450"/>
          <p14:tracePt t="100990" x="3578225" y="1450975"/>
          <p14:tracePt t="101007" x="3587750" y="1466850"/>
          <p14:tracePt t="101041" x="3587750" y="1457325"/>
          <p14:tracePt t="101056" x="3587750" y="1444625"/>
          <p14:tracePt t="101073" x="3587750" y="1412875"/>
          <p14:tracePt t="101091" x="3587750" y="1352550"/>
          <p14:tracePt t="101107" x="3587750" y="1308100"/>
          <p14:tracePt t="101123" x="3578225" y="1270000"/>
          <p14:tracePt t="101127" x="3571875" y="1250950"/>
          <p14:tracePt t="101140" x="3559175" y="1206500"/>
          <p14:tracePt t="101156" x="3540125" y="1168400"/>
          <p14:tracePt t="101173" x="3527425" y="1114425"/>
          <p14:tracePt t="101190" x="3521075" y="1050925"/>
          <p14:tracePt t="101206" x="3521075" y="1028700"/>
          <p14:tracePt t="101224" x="3521075" y="1006475"/>
          <p14:tracePt t="101240" x="3521075" y="993775"/>
          <p14:tracePt t="101256" x="3521075" y="977900"/>
          <p14:tracePt t="101273" x="3521075" y="968375"/>
          <p14:tracePt t="101290" x="3521075" y="952500"/>
          <p14:tracePt t="101306" x="3521075" y="942975"/>
          <p14:tracePt t="101323" x="3527425" y="927100"/>
          <p14:tracePt t="101340" x="3546475" y="914400"/>
          <p14:tracePt t="101356" x="3559175" y="904875"/>
          <p14:tracePt t="101373" x="3568700" y="873125"/>
          <p14:tracePt t="101390" x="3603625" y="815975"/>
          <p14:tracePt t="101406" x="3629025" y="777875"/>
          <p14:tracePt t="101423" x="3654425" y="730250"/>
          <p14:tracePt t="101439" x="3711575" y="692150"/>
          <p14:tracePt t="101456" x="3759200" y="657225"/>
          <p14:tracePt t="101473" x="3806825" y="631825"/>
          <p14:tracePt t="101490" x="3870325" y="606425"/>
          <p14:tracePt t="101506" x="3908425" y="593725"/>
          <p14:tracePt t="101523" x="3959225" y="593725"/>
          <p14:tracePt t="101540" x="4054475" y="593725"/>
          <p14:tracePt t="101556" x="4114800" y="593725"/>
          <p14:tracePt t="101573" x="4168775" y="593725"/>
          <p14:tracePt t="101590" x="4229100" y="593725"/>
          <p14:tracePt t="101606" x="4273550" y="603250"/>
          <p14:tracePt t="101623" x="4305300" y="622300"/>
          <p14:tracePt t="101626" x="4324350" y="628650"/>
          <p14:tracePt t="101640" x="4349750" y="650875"/>
          <p14:tracePt t="101656" x="4365625" y="669925"/>
          <p14:tracePt t="101673" x="4384675" y="685800"/>
          <p14:tracePt t="101690" x="4387850" y="698500"/>
          <p14:tracePt t="101706" x="4387850" y="711200"/>
          <p14:tracePt t="101722" x="4387850" y="720725"/>
          <p14:tracePt t="101739" x="4387850" y="739775"/>
          <p14:tracePt t="101756" x="4375150" y="749300"/>
          <p14:tracePt t="101773" x="4365625" y="758825"/>
          <p14:tracePt t="101789" x="4337050" y="774700"/>
          <p14:tracePt t="101806" x="4286250" y="796925"/>
          <p14:tracePt t="101823" x="4200525" y="812800"/>
          <p14:tracePt t="101839" x="4067175" y="835025"/>
          <p14:tracePt t="101856" x="3994150" y="835025"/>
          <p14:tracePt t="101873" x="3911600" y="841375"/>
          <p14:tracePt t="101890" x="3803650" y="841375"/>
          <p14:tracePt t="101906" x="3733800" y="841375"/>
          <p14:tracePt t="101922" x="3676650" y="841375"/>
          <p14:tracePt t="101940" x="3590925" y="841375"/>
          <p14:tracePt t="101956" x="3546475" y="847725"/>
          <p14:tracePt t="101973" x="3479800" y="863600"/>
          <p14:tracePt t="101989" x="3409950" y="876300"/>
          <p14:tracePt t="102006" x="3365500" y="889000"/>
          <p14:tracePt t="102023" x="3333750" y="895350"/>
          <p14:tracePt t="102040" x="3292475" y="908050"/>
          <p14:tracePt t="102056" x="3263900" y="908050"/>
          <p14:tracePt t="102073" x="3254375" y="914400"/>
          <p14:tracePt t="102090" x="3238500" y="923925"/>
          <p14:tracePt t="102106" x="3228975" y="930275"/>
          <p14:tracePt t="102123" x="3213100" y="939800"/>
          <p14:tracePt t="102125" x="3209925" y="942975"/>
          <p14:tracePt t="102139" x="3200400" y="952500"/>
          <p14:tracePt t="102156" x="3194050" y="962025"/>
          <p14:tracePt t="102174" x="3194050" y="977900"/>
          <p14:tracePt t="102190" x="3194050" y="1000125"/>
          <p14:tracePt t="102207" x="3203575" y="1022350"/>
          <p14:tracePt t="102223" x="3216275" y="1044575"/>
          <p14:tracePt t="102239" x="3267075" y="1092200"/>
          <p14:tracePt t="102256" x="3311525" y="1117600"/>
          <p14:tracePt t="102272" x="3359150" y="1152525"/>
          <p14:tracePt t="102290" x="3422650" y="1171575"/>
          <p14:tracePt t="102307" x="3444875" y="1171575"/>
          <p14:tracePt t="102323" x="3460750" y="1171575"/>
          <p14:tracePt t="102340" x="3482975" y="1168400"/>
          <p14:tracePt t="102356" x="3492500" y="1158875"/>
          <p14:tracePt t="102373" x="3502025" y="1136650"/>
          <p14:tracePt t="102389" x="3521075" y="1101725"/>
          <p14:tracePt t="102406" x="3540125" y="1069975"/>
          <p14:tracePt t="102423" x="3549650" y="1047750"/>
          <p14:tracePt t="102440" x="3549650" y="1012825"/>
          <p14:tracePt t="102457" x="3556000" y="1003300"/>
          <p14:tracePt t="102473" x="3559175" y="993775"/>
          <p14:tracePt t="102490" x="3568700" y="974725"/>
          <p14:tracePt t="102506" x="3578225" y="965200"/>
          <p14:tracePt t="102522" x="3594100" y="955675"/>
          <p14:tracePt t="102539" x="3622675" y="933450"/>
          <p14:tracePt t="102556" x="3654425" y="920750"/>
          <p14:tracePt t="102574" x="3689350" y="901700"/>
          <p14:tracePt t="102590" x="3717925" y="889000"/>
          <p14:tracePt t="102606" x="3743325" y="885825"/>
          <p14:tracePt t="102624" x="3762375" y="885825"/>
          <p14:tracePt t="102626" x="3775075" y="885825"/>
          <p14:tracePt t="102639" x="3784600" y="885825"/>
          <p14:tracePt t="102656" x="3794125" y="885825"/>
          <p14:tracePt t="102672" x="3803650" y="885825"/>
          <p14:tracePt t="102689" x="3819525" y="885825"/>
          <p14:tracePt t="102733" x="3822700" y="885825"/>
          <p14:tracePt t="102740" x="3829050" y="885825"/>
          <p14:tracePt t="102756" x="3838575" y="885825"/>
          <p14:tracePt t="102772" x="3854450" y="885825"/>
          <p14:tracePt t="102789" x="3895725" y="898525"/>
          <p14:tracePt t="102805" x="3905250" y="901700"/>
          <p14:tracePt t="102824" x="3924300" y="908050"/>
          <p14:tracePt t="102840" x="3933825" y="908050"/>
          <p14:tracePt t="102960" x="3927475" y="908050"/>
          <p14:tracePt t="102968" x="3917950" y="908050"/>
          <p14:tracePt t="102975" x="3914775" y="908050"/>
          <p14:tracePt t="102990" x="3902075" y="908050"/>
          <p14:tracePt t="103007" x="3892550" y="908050"/>
          <p14:tracePt t="103024" x="3879850" y="908050"/>
          <p14:tracePt t="103040" x="3863975" y="908050"/>
          <p14:tracePt t="103056" x="3854450" y="908050"/>
          <p14:tracePt t="103073" x="3838575" y="908050"/>
          <p14:tracePt t="103089" x="3829050" y="914400"/>
          <p14:tracePt t="103106" x="3803650" y="917575"/>
          <p14:tracePt t="103123" x="3768725" y="936625"/>
          <p14:tracePt t="103140" x="3736975" y="942975"/>
          <p14:tracePt t="103157" x="3714750" y="949325"/>
          <p14:tracePt t="103173" x="3679825" y="965200"/>
          <p14:tracePt t="103190" x="3670300" y="974725"/>
          <p14:tracePt t="103206" x="3660775" y="990600"/>
          <p14:tracePt t="103223" x="3638550" y="1006475"/>
          <p14:tracePt t="103239" x="3622675" y="1016000"/>
          <p14:tracePt t="103256" x="3613150" y="1025525"/>
          <p14:tracePt t="103274" x="3594100" y="1041400"/>
          <p14:tracePt t="103290" x="3584575" y="1050925"/>
          <p14:tracePt t="103307" x="3575050" y="1060450"/>
          <p14:tracePt t="103324" x="3562350" y="1079500"/>
          <p14:tracePt t="103340" x="3562350" y="1092200"/>
          <p14:tracePt t="103356" x="3562350" y="1095375"/>
          <p14:tracePt t="103373" x="3562350" y="1104900"/>
          <p14:tracePt t="103389" x="3559175" y="1104900"/>
          <p14:tracePt t="103406" x="3559175" y="1114425"/>
          <p14:tracePt t="103423" x="3559175" y="1136650"/>
          <p14:tracePt t="103440" x="3559175" y="1146175"/>
          <p14:tracePt t="103457" x="3559175" y="1149350"/>
          <p14:tracePt t="103473" x="3559175" y="1158875"/>
          <p14:tracePt t="103490" x="3559175" y="1165225"/>
          <p14:tracePt t="103507" x="3552825" y="1168400"/>
          <p14:tracePt t="103524" x="3536950" y="1181100"/>
          <p14:tracePt t="103540" x="3533775" y="1190625"/>
          <p14:tracePt t="103557" x="3527425" y="1200150"/>
          <p14:tracePt t="103573" x="3527425" y="1212850"/>
          <p14:tracePt t="103589" x="3527425" y="1228725"/>
          <p14:tracePt t="103607" x="3527425" y="1238250"/>
          <p14:tracePt t="103623" x="3527425" y="1260475"/>
          <p14:tracePt t="103640" x="3527425" y="1279525"/>
          <p14:tracePt t="103656" x="3527425" y="1295400"/>
          <p14:tracePt t="103672" x="3527425" y="1311275"/>
          <p14:tracePt t="103689" x="3527425" y="1320800"/>
          <p14:tracePt t="103706" x="3527425" y="1336675"/>
          <p14:tracePt t="103723" x="3527425" y="1352550"/>
          <p14:tracePt t="103739" x="3527425" y="1362075"/>
          <p14:tracePt t="103757" x="3527425" y="1371600"/>
          <p14:tracePt t="103773" x="3527425" y="1384300"/>
          <p14:tracePt t="103806" x="3530600" y="1384300"/>
          <p14:tracePt t="103823" x="3533775" y="1384300"/>
          <p14:tracePt t="103839" x="3540125" y="1384300"/>
          <p14:tracePt t="103857" x="3556000" y="1384300"/>
          <p14:tracePt t="103873" x="3565525" y="1384300"/>
          <p14:tracePt t="103889" x="3568700" y="1384300"/>
          <p14:tracePt t="103907" x="3575050" y="1384300"/>
          <p14:tracePt t="103923" x="3584575" y="1362075"/>
          <p14:tracePt t="103939" x="3590925" y="1352550"/>
          <p14:tracePt t="103956" x="3590925" y="1343025"/>
          <p14:tracePt t="103973" x="3590925" y="1323975"/>
          <p14:tracePt t="103989" x="3600450" y="1314450"/>
          <p14:tracePt t="104007" x="3600450" y="1304925"/>
          <p14:tracePt t="104023" x="3600450" y="1298575"/>
          <p14:tracePt t="108075" x="3632200" y="1285875"/>
          <p14:tracePt t="108083" x="3683000" y="1270000"/>
          <p14:tracePt t="108089" x="3711575" y="1254125"/>
          <p14:tracePt t="108106" x="3781425" y="1200150"/>
          <p14:tracePt t="108122" x="3841750" y="1146175"/>
          <p14:tracePt t="108140" x="3946525" y="1041400"/>
          <p14:tracePt t="108172" x="4073525" y="908050"/>
          <p14:tracePt t="108176" x="4095750" y="885825"/>
          <p14:tracePt t="108205" x="4143375" y="831850"/>
          <p14:tracePt t="108222" x="4156075" y="806450"/>
          <p14:tracePt t="108238" x="4171950" y="787400"/>
          <p14:tracePt t="108255" x="4171950" y="777875"/>
          <p14:tracePt t="108272" x="4171950" y="768350"/>
          <p14:tracePt t="108289" x="4171950" y="746125"/>
          <p14:tracePt t="108306" x="4171950" y="730250"/>
          <p14:tracePt t="108322" x="4168775" y="717550"/>
          <p14:tracePt t="108338" x="4159250" y="682625"/>
          <p14:tracePt t="108355" x="4146550" y="660400"/>
          <p14:tracePt t="108372" x="4133850" y="635000"/>
          <p14:tracePt t="108389" x="4111625" y="593725"/>
          <p14:tracePt t="108406" x="4089400" y="546100"/>
          <p14:tracePt t="108422" x="4070350" y="508000"/>
          <p14:tracePt t="108439" x="4044950" y="450850"/>
          <p14:tracePt t="108455" x="4035425" y="425450"/>
          <p14:tracePt t="108472" x="4025900" y="415925"/>
          <p14:tracePt t="108489" x="4003675" y="412750"/>
          <p14:tracePt t="108506" x="3990975" y="412750"/>
          <p14:tracePt t="108524" x="3949700" y="412750"/>
          <p14:tracePt t="108539" x="3921125" y="415925"/>
          <p14:tracePt t="108556" x="3873500" y="428625"/>
          <p14:tracePt t="108572" x="3810000" y="450850"/>
          <p14:tracePt t="108589" x="3727450" y="469900"/>
          <p14:tracePt t="108606" x="3679825" y="498475"/>
          <p14:tracePt t="108622" x="3613150" y="536575"/>
          <p14:tracePt t="108638" x="3517900" y="577850"/>
          <p14:tracePt t="108655" x="3457575" y="615950"/>
          <p14:tracePt t="108674" x="3390900" y="663575"/>
          <p14:tracePt t="108689" x="3368675" y="685800"/>
          <p14:tracePt t="108706" x="3336925" y="711200"/>
          <p14:tracePt t="108723" x="3298825" y="755650"/>
          <p14:tracePt t="108738" x="3267075" y="787400"/>
          <p14:tracePt t="108755" x="3244850" y="800100"/>
          <p14:tracePt t="108772" x="3213100" y="815975"/>
          <p14:tracePt t="108789" x="3175000" y="854075"/>
          <p14:tracePt t="108806" x="3152775" y="873125"/>
          <p14:tracePt t="108823" x="3133725" y="914400"/>
          <p14:tracePt t="108839" x="3121025" y="936625"/>
          <p14:tracePt t="108856" x="3111500" y="968375"/>
          <p14:tracePt t="108873" x="3079750" y="1003300"/>
          <p14:tracePt t="108888" x="3067050" y="1041400"/>
          <p14:tracePt t="108905" x="3054350" y="1063625"/>
          <p14:tracePt t="108923" x="3035300" y="1120775"/>
          <p14:tracePt t="108939" x="3035300" y="1165225"/>
          <p14:tracePt t="108956" x="3035300" y="1203325"/>
          <p14:tracePt t="108973" x="3060700" y="1266825"/>
          <p14:tracePt t="108989" x="3067050" y="1304925"/>
          <p14:tracePt t="109005" x="3067050" y="1349375"/>
          <p14:tracePt t="109022" x="3079750" y="1412875"/>
          <p14:tracePt t="109038" x="3092450" y="1450975"/>
          <p14:tracePt t="109055" x="3108325" y="1489075"/>
          <p14:tracePt t="109072" x="3136900" y="1552575"/>
          <p14:tracePt t="109089" x="3162300" y="1600200"/>
          <p14:tracePt t="109106" x="3200400" y="1638300"/>
          <p14:tracePt t="109123" x="3273425" y="1711325"/>
          <p14:tracePt t="109139" x="3321050" y="1743075"/>
          <p14:tracePt t="109156" x="3352800" y="1768475"/>
          <p14:tracePt t="109172" x="3409950" y="1809750"/>
          <p14:tracePt t="109188" x="3457575" y="1822450"/>
          <p14:tracePt t="109206" x="3511550" y="1835150"/>
          <p14:tracePt t="109223" x="3600450" y="1854200"/>
          <p14:tracePt t="109239" x="3686175" y="1879600"/>
          <p14:tracePt t="109256" x="3749675" y="1879600"/>
          <p14:tracePt t="109272" x="3810000" y="1879600"/>
          <p14:tracePt t="109289" x="3841750" y="1879600"/>
          <p14:tracePt t="109306" x="3860800" y="1879600"/>
          <p14:tracePt t="109323" x="3902075" y="1876425"/>
          <p14:tracePt t="109339" x="3933825" y="1857375"/>
          <p14:tracePt t="109356" x="3984625" y="1851025"/>
          <p14:tracePt t="109373" x="4067175" y="1844675"/>
          <p14:tracePt t="109389" x="4108450" y="1844675"/>
          <p14:tracePt t="109406" x="4130675" y="1844675"/>
          <p14:tracePt t="109422" x="4159250" y="1835150"/>
          <p14:tracePt t="109439" x="4168775" y="1825625"/>
          <p14:tracePt t="109456" x="4181475" y="1797050"/>
          <p14:tracePt t="109471" x="4216400" y="1720850"/>
          <p14:tracePt t="109488" x="4229100" y="1670050"/>
          <p14:tracePt t="109506" x="4241800" y="1631950"/>
          <p14:tracePt t="109523" x="4260850" y="1558925"/>
          <p14:tracePt t="109539" x="4292600" y="1470025"/>
          <p14:tracePt t="109556" x="4308475" y="1365250"/>
          <p14:tracePt t="109572" x="4308475" y="1235075"/>
          <p14:tracePt t="109588" x="4308475" y="1120775"/>
          <p14:tracePt t="109605" x="4308475" y="1006475"/>
          <p14:tracePt t="109621" x="4308475" y="898525"/>
          <p14:tracePt t="109638" x="4308475" y="860425"/>
          <p14:tracePt t="109656" x="4308475" y="831850"/>
          <p14:tracePt t="109673" x="4308475" y="812800"/>
          <p14:tracePt t="109689" x="4308475" y="790575"/>
          <p14:tracePt t="109706" x="4308475" y="768350"/>
          <p14:tracePt t="109721" x="4308475" y="714375"/>
          <p14:tracePt t="109738" x="4305300" y="669925"/>
          <p14:tracePt t="109756" x="4298950" y="631825"/>
          <p14:tracePt t="109773" x="4273550" y="581025"/>
          <p14:tracePt t="109789" x="4270375" y="552450"/>
          <p14:tracePt t="109806" x="4257675" y="542925"/>
          <p14:tracePt t="109823" x="4244975" y="527050"/>
          <p14:tracePt t="109839" x="4235450" y="517525"/>
          <p14:tracePt t="109855" x="4219575" y="511175"/>
          <p14:tracePt t="109872" x="4203700" y="511175"/>
          <p14:tracePt t="109888" x="4187825" y="511175"/>
          <p14:tracePt t="109906" x="4159250" y="511175"/>
          <p14:tracePt t="109922" x="4127500" y="511175"/>
          <p14:tracePt t="109938" x="4111625" y="511175"/>
          <p14:tracePt t="109955" x="4102100" y="511175"/>
          <p14:tracePt t="109972" x="4086225" y="511175"/>
          <p14:tracePt t="109989" x="4076700" y="511175"/>
          <p14:tracePt t="110006" x="4060825" y="511175"/>
          <p14:tracePt t="110022" x="4051300" y="511175"/>
          <p14:tracePt t="110058" x="4048125" y="511175"/>
          <p14:tracePt t="110073" x="4041775" y="511175"/>
          <p14:tracePt t="110920" x="4054475" y="520700"/>
          <p14:tracePt t="110928" x="4076700" y="533400"/>
          <p14:tracePt t="110941" x="4117975" y="584200"/>
          <p14:tracePt t="110959" x="4156075" y="622300"/>
          <p14:tracePt t="110975" x="4191000" y="663575"/>
          <p14:tracePt t="110988" x="4219575" y="711200"/>
          <p14:tracePt t="111022" x="4289425" y="854075"/>
          <p14:tracePt t="111056" x="4362450" y="1025525"/>
          <p14:tracePt t="111072" x="4400550" y="1095375"/>
          <p14:tracePt t="111088" x="4422775" y="1158875"/>
          <p14:tracePt t="111106" x="4457700" y="1235075"/>
          <p14:tracePt t="111122" x="4470400" y="1273175"/>
          <p14:tracePt t="111139" x="4483100" y="1301750"/>
          <p14:tracePt t="111156" x="4498975" y="1336675"/>
          <p14:tracePt t="111172" x="4518025" y="1368425"/>
          <p14:tracePt t="111189" x="4530725" y="1390650"/>
          <p14:tracePt t="111205" x="4552950" y="1412875"/>
          <p14:tracePt t="111221" x="4575175" y="1425575"/>
          <p14:tracePt t="111238" x="4600575" y="1438275"/>
          <p14:tracePt t="111256" x="4619625" y="1450975"/>
          <p14:tracePt t="111272" x="4635500" y="1470025"/>
          <p14:tracePt t="111289" x="4645025" y="1473200"/>
          <p14:tracePt t="111306" x="4660900" y="1479550"/>
          <p14:tracePt t="111322" x="4683125" y="1482725"/>
          <p14:tracePt t="111338" x="4699000" y="1482725"/>
          <p14:tracePt t="111355" x="4724400" y="1482725"/>
          <p14:tracePt t="111371" x="4740275" y="1482725"/>
          <p14:tracePt t="111389" x="4756150" y="1482725"/>
          <p14:tracePt t="111406" x="4768850" y="1473200"/>
          <p14:tracePt t="111422" x="4784725" y="1457325"/>
          <p14:tracePt t="111439" x="4794250" y="1447800"/>
          <p14:tracePt t="111455" x="4810125" y="1431925"/>
          <p14:tracePt t="111472" x="4819650" y="1422400"/>
          <p14:tracePt t="111488" x="4829175" y="1406525"/>
          <p14:tracePt t="111505" x="4851400" y="1390650"/>
          <p14:tracePt t="111522" x="4860925" y="1381125"/>
          <p14:tracePt t="111539" x="4867275" y="1371600"/>
          <p14:tracePt t="111556" x="4867275" y="1355725"/>
          <p14:tracePt t="111589" x="4867275" y="1352550"/>
          <p14:tracePt t="111607" x="4870450" y="1352550"/>
          <p14:tracePt t="111622" x="4876800" y="1352550"/>
          <p14:tracePt t="111638" x="4892675" y="1346200"/>
          <p14:tracePt t="111655" x="4902200" y="1343025"/>
          <p14:tracePt t="111672" x="4905375" y="1336675"/>
          <p14:tracePt t="111689" x="4911725" y="1336675"/>
          <p14:tracePt t="111706" x="4921250" y="1333500"/>
          <p14:tracePt t="111722" x="4930775" y="1323975"/>
          <p14:tracePt t="111739" x="4946650" y="1323975"/>
          <p14:tracePt t="111755" x="4965700" y="1323975"/>
          <p14:tracePt t="111771" x="4981575" y="1323975"/>
          <p14:tracePt t="111788" x="5003800" y="1323975"/>
          <p14:tracePt t="111805" x="5016500" y="1323975"/>
          <p14:tracePt t="111822" x="5026025" y="1323975"/>
          <p14:tracePt t="111839" x="5041900" y="1323975"/>
          <p14:tracePt t="111855" x="5057775" y="1323975"/>
          <p14:tracePt t="111872" x="5060950" y="1323975"/>
          <p14:tracePt t="111905" x="5060950" y="1314450"/>
          <p14:tracePt t="111921" x="5060950" y="1298575"/>
          <p14:tracePt t="111938" x="5060950" y="1289050"/>
          <p14:tracePt t="111955" x="5060950" y="1273175"/>
          <p14:tracePt t="111971" x="5060950" y="1263650"/>
          <p14:tracePt t="111988" x="5060950" y="1254125"/>
          <p14:tracePt t="112005" x="5054600" y="1247775"/>
          <p14:tracePt t="112022" x="5045075" y="1244600"/>
          <p14:tracePt t="112038" x="5029200" y="1231900"/>
          <p14:tracePt t="112055" x="5003800" y="1216025"/>
          <p14:tracePt t="112071" x="4978400" y="1200150"/>
          <p14:tracePt t="112088" x="4968875" y="1190625"/>
          <p14:tracePt t="112105" x="4953000" y="1181100"/>
          <p14:tracePt t="112122" x="4943475" y="1181100"/>
          <p14:tracePt t="112140" x="4924425" y="1181100"/>
          <p14:tracePt t="112155" x="4918075" y="1174750"/>
          <p14:tracePt t="112172" x="4914900" y="1174750"/>
          <p14:tracePt t="112291" x="4921250" y="1177925"/>
          <p14:tracePt t="112297" x="4921250" y="1181100"/>
          <p14:tracePt t="112305" x="4927600" y="1187450"/>
          <p14:tracePt t="112322" x="4927600" y="1190625"/>
          <p14:tracePt t="112339" x="4927600" y="1196975"/>
          <p14:tracePt t="112384" x="4924425" y="1196975"/>
          <p14:tracePt t="112391" x="4918075" y="1196975"/>
          <p14:tracePt t="112405" x="4908550" y="1196975"/>
          <p14:tracePt t="112422" x="4899025" y="1196975"/>
          <p14:tracePt t="112439" x="4879975" y="1196975"/>
          <p14:tracePt t="112455" x="4870450" y="1193800"/>
          <p14:tracePt t="112471" x="4870450" y="1190625"/>
          <p14:tracePt t="112489" x="4870450" y="1181100"/>
          <p14:tracePt t="112505" x="4864100" y="1168400"/>
          <p14:tracePt t="112522" x="4864100" y="1165225"/>
          <p14:tracePt t="112539" x="4864100" y="1146175"/>
          <p14:tracePt t="112555" x="4864100" y="1133475"/>
          <p14:tracePt t="112572" x="4864100" y="1123950"/>
          <p14:tracePt t="112589" x="4864100" y="1111250"/>
          <p14:tracePt t="112622" x="4864100" y="1101725"/>
          <p14:tracePt t="112683" x="4864100" y="1095375"/>
          <p14:tracePt t="112698" x="4864100" y="1089025"/>
          <p14:tracePt t="112732" x="4864100" y="1085850"/>
          <p14:tracePt t="112738" x="4864100" y="1079500"/>
          <p14:tracePt t="112760" x="4864100" y="1076325"/>
          <p14:tracePt t="112782" x="4864100" y="1069975"/>
          <p14:tracePt t="112798" x="4864100" y="1066800"/>
          <p14:tracePt t="112912" x="4867275" y="1066800"/>
          <p14:tracePt t="112940" x="4870450" y="1066800"/>
          <p14:tracePt t="112961" x="4876800" y="1066800"/>
          <p14:tracePt t="112976" x="4886325" y="1066800"/>
          <p14:tracePt t="112983" x="4892675" y="1066800"/>
          <p14:tracePt t="112996" x="4895850" y="1066800"/>
          <p14:tracePt t="113010" x="4902200" y="1066800"/>
          <p14:tracePt t="113021" x="4902200" y="1060450"/>
          <p14:tracePt t="113038" x="4911725" y="1044575"/>
          <p14:tracePt t="113054" x="4921250" y="1035050"/>
          <p14:tracePt t="113072" x="4937125" y="1025525"/>
          <p14:tracePt t="113089" x="4959350" y="1009650"/>
          <p14:tracePt t="113106" x="4975225" y="993775"/>
          <p14:tracePt t="113123" x="4991100" y="984250"/>
          <p14:tracePt t="113139" x="5003800" y="968375"/>
          <p14:tracePt t="113155" x="5016500" y="965200"/>
          <p14:tracePt t="113171" x="5019675" y="958850"/>
          <p14:tracePt t="113188" x="5019675" y="949325"/>
          <p14:tracePt t="113205" x="5026025" y="942975"/>
          <p14:tracePt t="113510" x="5022850" y="942975"/>
          <p14:tracePt t="113517" x="5019675" y="942975"/>
          <p14:tracePt t="113525" x="5013325" y="942975"/>
          <p14:tracePt t="113555" x="4987925" y="942975"/>
          <p14:tracePt t="113588" x="4962525" y="939800"/>
          <p14:tracePt t="113604" x="4949825" y="939800"/>
          <p14:tracePt t="113621" x="4940300" y="939800"/>
          <p14:tracePt t="113639" x="4933950" y="933450"/>
          <p14:tracePt t="113674" x="4930775" y="933450"/>
          <p14:tracePt t="113689" x="4924425" y="933450"/>
          <p14:tracePt t="113704" x="4914900" y="933450"/>
          <p14:tracePt t="113721" x="4905375" y="933450"/>
          <p14:tracePt t="114137" x="4905375" y="936625"/>
          <p14:tracePt t="114145" x="4905375" y="939800"/>
          <p14:tracePt t="114174" x="4905375" y="946150"/>
          <p14:tracePt t="114181" x="4905375" y="949325"/>
          <p14:tracePt t="114195" x="4905375" y="955675"/>
          <p14:tracePt t="114205" x="4905375" y="965200"/>
          <p14:tracePt t="114223" x="4905375" y="974725"/>
          <p14:tracePt t="114255" x="4905375" y="990600"/>
          <p14:tracePt t="114288" x="4905375" y="1000125"/>
          <p14:tracePt t="114323" x="4905375" y="1019175"/>
          <p14:tracePt t="114339" x="4911725" y="1028700"/>
          <p14:tracePt t="114355" x="4918075" y="1038225"/>
          <p14:tracePt t="114373" x="4921250" y="1054100"/>
          <p14:tracePt t="114389" x="4921250" y="1069975"/>
          <p14:tracePt t="114405" x="4921250" y="1073150"/>
          <p14:tracePt t="114422" x="4927600" y="1073150"/>
          <p14:tracePt t="114738" x="4924425" y="1073150"/>
          <p14:tracePt t="114781" x="4924425" y="1066800"/>
          <p14:tracePt t="114802" x="4924425" y="1063625"/>
          <p14:tracePt t="114808" x="4921250" y="1063625"/>
          <p14:tracePt t="114823" x="4914900" y="1050925"/>
          <p14:tracePt t="114838" x="4908550" y="1041400"/>
          <p14:tracePt t="114871" x="4899025" y="1031875"/>
          <p14:tracePt t="114906" x="4895850" y="1019175"/>
          <p14:tracePt t="114922" x="4895850" y="1012825"/>
          <p14:tracePt t="114939" x="4895850" y="1003300"/>
          <p14:tracePt t="114955" x="4889500" y="1003300"/>
          <p14:tracePt t="114971" x="4879975" y="993775"/>
          <p14:tracePt t="114988" x="4873625" y="993775"/>
          <p14:tracePt t="115004" x="4870450" y="984250"/>
          <p14:tracePt t="115021" x="4870450" y="977900"/>
          <p14:tracePt t="115037" x="4870450" y="974725"/>
          <p14:tracePt t="115549" x="4870450" y="981075"/>
          <p14:tracePt t="115556" x="4870450" y="984250"/>
          <p14:tracePt t="115572" x="4870450" y="990600"/>
          <p14:tracePt t="115821" x="4876800" y="993775"/>
          <p14:tracePt t="115828" x="4876800" y="1000125"/>
          <p14:tracePt t="115838" x="4879975" y="1003300"/>
          <p14:tracePt t="115854" x="4895850" y="1016000"/>
          <p14:tracePt t="115888" x="4905375" y="1028700"/>
          <p14:tracePt t="115964" x="4905375" y="1038225"/>
          <p14:tracePt t="115971" x="4911725" y="1044575"/>
          <p14:tracePt t="115978" x="4918075" y="1050925"/>
          <p14:tracePt t="115988" x="4921250" y="1054100"/>
          <p14:tracePt t="116005" x="4937125" y="1069975"/>
          <p14:tracePt t="116021" x="4937125" y="1073150"/>
          <p14:tracePt t="116270" x="4937125" y="1066800"/>
          <p14:tracePt t="116278" x="4937125" y="1063625"/>
          <p14:tracePt t="116292" x="4937125" y="1057275"/>
          <p14:tracePt t="116306" x="4930775" y="1047750"/>
          <p14:tracePt t="116322" x="4930775" y="1031875"/>
          <p14:tracePt t="116339" x="4921250" y="1028700"/>
          <p14:tracePt t="116355" x="4921250" y="1012825"/>
          <p14:tracePt t="116372" x="4921250" y="1009650"/>
          <p14:tracePt t="116389" x="4921250" y="1003300"/>
          <p14:tracePt t="116405" x="4914900" y="1003300"/>
          <p14:tracePt t="116422" x="4908550" y="987425"/>
          <p14:tracePt t="116455" x="4905375" y="987425"/>
          <p14:tracePt t="116472" x="4899025" y="984250"/>
          <p14:tracePt t="116489" x="4883150" y="977900"/>
          <p14:tracePt t="116505" x="4879975" y="968375"/>
          <p14:tracePt t="116522" x="4873625" y="958850"/>
          <p14:tracePt t="116538" x="4870450" y="952500"/>
          <p14:tracePt t="116572" x="4864100" y="952500"/>
          <p14:tracePt t="116605" x="4864100" y="949325"/>
          <p14:tracePt t="116664" x="4860925" y="949325"/>
          <p14:tracePt t="116671" x="4854575" y="949325"/>
          <p14:tracePt t="116689" x="4851400" y="949325"/>
          <p14:tracePt t="116705" x="4838700" y="949325"/>
          <p14:tracePt t="116769" x="4838700" y="936625"/>
          <p14:tracePt t="117418" x="4838700" y="952500"/>
          <p14:tracePt t="117425" x="4838700" y="962025"/>
          <p14:tracePt t="117439" x="4841875" y="1000125"/>
          <p14:tracePt t="117454" x="4848225" y="1022350"/>
          <p14:tracePt t="117471" x="4848225" y="1060450"/>
          <p14:tracePt t="117489" x="4854575" y="1114425"/>
          <p14:tracePt t="117505" x="4860925" y="1136650"/>
          <p14:tracePt t="117539" x="4873625" y="1200150"/>
          <p14:tracePt t="117571" x="4876800" y="1247775"/>
          <p14:tracePt t="117588" x="4892675" y="1260475"/>
          <p14:tracePt t="117604" x="4899025" y="1270000"/>
          <p14:tracePt t="117622" x="4902200" y="1285875"/>
          <p14:tracePt t="117639" x="4902200" y="1301750"/>
          <p14:tracePt t="117655" x="4902200" y="1311275"/>
          <p14:tracePt t="117672" x="4908550" y="1320800"/>
          <p14:tracePt t="117688" x="4918075" y="1343025"/>
          <p14:tracePt t="117704" x="4927600" y="1346200"/>
          <p14:tracePt t="117721" x="4933950" y="1352550"/>
          <p14:tracePt t="117738" x="4953000" y="1352550"/>
          <p14:tracePt t="117755" x="4962525" y="1352550"/>
          <p14:tracePt t="117771" x="4972050" y="1352550"/>
          <p14:tracePt t="117789" x="4994275" y="1352550"/>
          <p14:tracePt t="117805" x="4997450" y="1352550"/>
          <p14:tracePt t="117822" x="5006975" y="1349375"/>
          <p14:tracePt t="117838" x="5022850" y="1333500"/>
          <p14:tracePt t="117854" x="5032375" y="1311275"/>
          <p14:tracePt t="117871" x="5051425" y="1295400"/>
          <p14:tracePt t="117888" x="5070475" y="1254125"/>
          <p14:tracePt t="117904" x="5080000" y="1222375"/>
          <p14:tracePt t="117922" x="5092700" y="1190625"/>
          <p14:tracePt t="117939" x="5092700" y="1158875"/>
          <p14:tracePt t="117955" x="5092700" y="1143000"/>
          <p14:tracePt t="117972" x="5092700" y="1133475"/>
          <p14:tracePt t="118031" x="5092700" y="1127125"/>
          <p14:tracePt t="118132" x="5086350" y="1127125"/>
          <p14:tracePt t="118139" x="5083175" y="1127125"/>
          <p14:tracePt t="118152" x="5076825" y="1127125"/>
          <p14:tracePt t="118160" x="5073650" y="1127125"/>
          <p14:tracePt t="118174" x="5067300" y="1127125"/>
          <p14:tracePt t="118188" x="5060950" y="1127125"/>
          <p14:tracePt t="118205" x="5057775" y="1127125"/>
          <p14:tracePt t="118222" x="5041900" y="1127125"/>
          <p14:tracePt t="118238" x="5038725" y="1127125"/>
          <p14:tracePt t="118254" x="5029200" y="1127125"/>
          <p14:tracePt t="118271" x="5022850" y="1127125"/>
          <p14:tracePt t="118287" x="5013325" y="1130300"/>
          <p14:tracePt t="118304" x="5013325" y="1133475"/>
          <p14:tracePt t="118321" x="5006975" y="1139825"/>
          <p14:tracePt t="118339" x="5006975" y="1146175"/>
          <p14:tracePt t="118355" x="5006975" y="1155700"/>
          <p14:tracePt t="118395" x="4997450" y="1155700"/>
          <p14:tracePt t="118409" x="4997450" y="1158875"/>
          <p14:tracePt t="118416" x="4997450" y="1165225"/>
          <p14:tracePt t="118423" x="4997450" y="1168400"/>
          <p14:tracePt t="118438" x="4997450" y="1177925"/>
          <p14:tracePt t="118454" x="4997450" y="1190625"/>
          <p14:tracePt t="118471" x="4997450" y="1193800"/>
          <p14:tracePt t="118488" x="4997450" y="1203325"/>
          <p14:tracePt t="118505" x="4997450" y="1209675"/>
          <p14:tracePt t="118522" x="4997450" y="1212850"/>
          <p14:tracePt t="118538" x="4997450" y="1222375"/>
          <p14:tracePt t="118554" x="4997450" y="1228725"/>
          <p14:tracePt t="118571" x="4997450" y="1235075"/>
          <p14:tracePt t="118588" x="4997450" y="1238250"/>
          <p14:tracePt t="118674" x="5003800" y="1235075"/>
          <p14:tracePt t="118680" x="5010150" y="1231900"/>
          <p14:tracePt t="118688" x="5010150" y="1225550"/>
          <p14:tracePt t="118704" x="5019675" y="1216025"/>
          <p14:tracePt t="118721" x="5022850" y="1206500"/>
          <p14:tracePt t="118738" x="5022850" y="1187450"/>
          <p14:tracePt t="118755" x="5022850" y="1181100"/>
          <p14:tracePt t="118772" x="5022850" y="1177925"/>
          <p14:tracePt t="118788" x="5022850" y="1168400"/>
          <p14:tracePt t="119117" x="5013325" y="1168400"/>
          <p14:tracePt t="120979" x="5070475" y="1168400"/>
          <p14:tracePt t="120985" x="5162550" y="1168400"/>
          <p14:tracePt t="120993" x="5241925" y="1158875"/>
          <p14:tracePt t="121006" x="5403850" y="1139825"/>
          <p14:tracePt t="121021" x="5588000" y="1120775"/>
          <p14:tracePt t="121037" x="5749925" y="1104900"/>
          <p14:tracePt t="121055" x="5880100" y="1095375"/>
          <p14:tracePt t="121087" x="6165850" y="1095375"/>
          <p14:tracePt t="121121" x="6448425" y="1127125"/>
          <p14:tracePt t="121138" x="6578600" y="1143000"/>
          <p14:tracePt t="121155" x="6677025" y="1158875"/>
          <p14:tracePt t="121171" x="6737350" y="1158875"/>
          <p14:tracePt t="121187" x="6797675" y="1158875"/>
          <p14:tracePt t="121205" x="6889750" y="1139825"/>
          <p14:tracePt t="121221" x="6943725" y="1127125"/>
          <p14:tracePt t="121238" x="6997700" y="1120775"/>
          <p14:tracePt t="121255" x="7073900" y="1120775"/>
          <p14:tracePt t="121271" x="7134225" y="1120775"/>
          <p14:tracePt t="121288" x="7194550" y="1120775"/>
          <p14:tracePt t="121305" x="7289800" y="1120775"/>
          <p14:tracePt t="121320" x="7350125" y="1120775"/>
          <p14:tracePt t="121337" x="7410450" y="1114425"/>
          <p14:tracePt t="121355" x="7524750" y="1082675"/>
          <p14:tracePt t="121370" x="7597775" y="1066800"/>
          <p14:tracePt t="121388" x="7661275" y="1054100"/>
          <p14:tracePt t="121405" x="7753350" y="1031875"/>
          <p14:tracePt t="121421" x="7797800" y="1012825"/>
          <p14:tracePt t="121438" x="7874000" y="990600"/>
          <p14:tracePt t="121454" x="8035925" y="930275"/>
          <p14:tracePt t="121470" x="8134350" y="898525"/>
          <p14:tracePt t="121487" x="8245475" y="847725"/>
          <p14:tracePt t="121505" x="8420100" y="758825"/>
          <p14:tracePt t="121521" x="8496300" y="730250"/>
          <p14:tracePt t="121538" x="8566150" y="692150"/>
          <p14:tracePt t="121555" x="8629650" y="657225"/>
          <p14:tracePt t="121571" x="8661400" y="625475"/>
          <p14:tracePt t="121587" x="8693150" y="593725"/>
          <p14:tracePt t="121604" x="8734425" y="511175"/>
          <p14:tracePt t="121621" x="8756650" y="444500"/>
          <p14:tracePt t="121638" x="8769350" y="400050"/>
          <p14:tracePt t="121655" x="8769350" y="339725"/>
          <p14:tracePt t="121671" x="8753475" y="282575"/>
          <p14:tracePt t="121688" x="8740775" y="247650"/>
          <p14:tracePt t="121704" x="8702675" y="187325"/>
          <p14:tracePt t="121721" x="8670925" y="155575"/>
          <p14:tracePt t="121737" x="8655050" y="146050"/>
          <p14:tracePt t="121754" x="8613775" y="127000"/>
          <p14:tracePt t="121771" x="8588375" y="114300"/>
          <p14:tracePt t="121788" x="8543925" y="101600"/>
          <p14:tracePt t="121805" x="8480425" y="76200"/>
          <p14:tracePt t="121821" x="8416925" y="63500"/>
          <p14:tracePt t="121838" x="8353425" y="47625"/>
          <p14:tracePt t="121854" x="8235950" y="47625"/>
          <p14:tracePt t="121871" x="8140700" y="47625"/>
          <p14:tracePt t="121888" x="8058150" y="60325"/>
          <p14:tracePt t="121904" x="7880350" y="85725"/>
          <p14:tracePt t="121921" x="7750175" y="111125"/>
          <p14:tracePt t="121938" x="7635875" y="111125"/>
          <p14:tracePt t="121954" x="7448550" y="120650"/>
          <p14:tracePt t="121971" x="7331075" y="130175"/>
          <p14:tracePt t="121988" x="7248525" y="136525"/>
          <p14:tracePt t="122004" x="7115175" y="158750"/>
          <p14:tracePt t="122020" x="7042150" y="174625"/>
          <p14:tracePt t="122038" x="6953250" y="206375"/>
          <p14:tracePt t="122054" x="6835775" y="254000"/>
          <p14:tracePt t="122070" x="6769100" y="282575"/>
          <p14:tracePt t="122087" x="6721475" y="311150"/>
          <p14:tracePt t="122104" x="6645275" y="358775"/>
          <p14:tracePt t="122121" x="6597650" y="393700"/>
          <p14:tracePt t="122137" x="6537325" y="444500"/>
          <p14:tracePt t="122154" x="6454775" y="517525"/>
          <p14:tracePt t="122171" x="6403975" y="568325"/>
          <p14:tracePt t="122187" x="6365875" y="600075"/>
          <p14:tracePt t="122204" x="6299200" y="647700"/>
          <p14:tracePt t="122221" x="6267450" y="679450"/>
          <p14:tracePt t="122238" x="6232525" y="727075"/>
          <p14:tracePt t="122254" x="6172200" y="835025"/>
          <p14:tracePt t="122271" x="6143625" y="911225"/>
          <p14:tracePt t="122288" x="6105525" y="981075"/>
          <p14:tracePt t="122304" x="6048375" y="1108075"/>
          <p14:tracePt t="122320" x="6013450" y="1228725"/>
          <p14:tracePt t="122337" x="5978525" y="1339850"/>
          <p14:tracePt t="122354" x="5946775" y="1495425"/>
          <p14:tracePt t="122371" x="5940425" y="1622425"/>
          <p14:tracePt t="122388" x="5940425" y="1749425"/>
          <p14:tracePt t="122404" x="5930900" y="1870075"/>
          <p14:tracePt t="122421" x="5930900" y="1949450"/>
          <p14:tracePt t="122438" x="5930900" y="2032000"/>
          <p14:tracePt t="122441" x="5924550" y="2079625"/>
          <p14:tracePt t="122454" x="5924550" y="2152650"/>
          <p14:tracePt t="122470" x="5908675" y="2216150"/>
          <p14:tracePt t="122488" x="5908675" y="2254250"/>
          <p14:tracePt t="122504" x="5902325" y="2349500"/>
          <p14:tracePt t="122521" x="5902325" y="2406650"/>
          <p14:tracePt t="122539" x="5902325" y="2466975"/>
          <p14:tracePt t="122554" x="5902325" y="2536825"/>
          <p14:tracePt t="122570" x="5902325" y="2565400"/>
          <p14:tracePt t="122587" x="5902325" y="2597150"/>
          <p14:tracePt t="122604" x="5905500" y="2638425"/>
          <p14:tracePt t="122620" x="5918200" y="2682875"/>
          <p14:tracePt t="122639" x="5949950" y="2746375"/>
          <p14:tracePt t="122655" x="6010275" y="2806700"/>
          <p14:tracePt t="122671" x="6083300" y="2863850"/>
          <p14:tracePt t="122688" x="6140450" y="2898775"/>
          <p14:tracePt t="122704" x="6226175" y="2943225"/>
          <p14:tracePt t="122720" x="6289675" y="2955925"/>
          <p14:tracePt t="122738" x="6381750" y="2955925"/>
          <p14:tracePt t="122754" x="6454775" y="2946400"/>
          <p14:tracePt t="122771" x="6521450" y="2914650"/>
          <p14:tracePt t="122789" x="6588125" y="2876550"/>
          <p14:tracePt t="122805" x="6635750" y="2825750"/>
          <p14:tracePt t="122821" x="6683375" y="2800350"/>
          <p14:tracePt t="122838" x="6708775" y="2768600"/>
          <p14:tracePt t="122854" x="6731000" y="2752725"/>
          <p14:tracePt t="122870" x="6746875" y="2743200"/>
          <p14:tracePt t="122888" x="6750050" y="2727325"/>
          <p14:tracePt t="122939" x="6750050" y="2720975"/>
          <p14:tracePt t="122946" x="6750050" y="2717800"/>
          <p14:tracePt t="122954" x="6750050" y="2711450"/>
          <p14:tracePt t="122970" x="6750050" y="2708275"/>
          <p14:tracePt t="122988" x="6734175" y="2692400"/>
          <p14:tracePt t="123003" x="6715125" y="2670175"/>
          <p14:tracePt t="123020" x="6689725" y="2644775"/>
          <p14:tracePt t="123037" x="6648450" y="2613025"/>
          <p14:tracePt t="123054" x="6623050" y="2600325"/>
          <p14:tracePt t="123070" x="6607175" y="2590800"/>
          <p14:tracePt t="123088" x="6588125" y="2574925"/>
          <p14:tracePt t="123104" x="6575425" y="2559050"/>
          <p14:tracePt t="123121" x="6559550" y="2552700"/>
          <p14:tracePt t="123137" x="6546850" y="2549525"/>
          <p14:tracePt t="123153" x="6537325" y="2549525"/>
          <p14:tracePt t="123170" x="6527800" y="2549525"/>
          <p14:tracePt t="123188" x="6521450" y="2543175"/>
          <p14:tracePt t="123204" x="6521450" y="2540000"/>
          <p14:tracePt t="123221" x="6521450" y="2530475"/>
          <p14:tracePt t="123238" x="6527800" y="2514600"/>
          <p14:tracePt t="123254" x="6537325" y="2505075"/>
          <p14:tracePt t="123270" x="6550025" y="2495550"/>
          <p14:tracePt t="123288" x="6591300" y="2476500"/>
          <p14:tracePt t="123304" x="6619875" y="2457450"/>
          <p14:tracePt t="123321" x="6673850" y="2444750"/>
          <p14:tracePt t="123338" x="6791325" y="2438400"/>
          <p14:tracePt t="123354" x="6864350" y="2432050"/>
          <p14:tracePt t="123371" x="6924675" y="2432050"/>
          <p14:tracePt t="123388" x="6988175" y="2432050"/>
          <p14:tracePt t="123404" x="7010400" y="2432050"/>
          <p14:tracePt t="123420" x="7026275" y="2432050"/>
          <p14:tracePt t="123437" x="7045325" y="2432050"/>
          <p14:tracePt t="123453" x="7054850" y="2432050"/>
          <p14:tracePt t="123524" x="7048500" y="2432050"/>
          <p14:tracePt t="123530" x="7045325" y="2432050"/>
          <p14:tracePt t="123538" x="7038975" y="2432050"/>
          <p14:tracePt t="123553" x="7016750" y="2432050"/>
          <p14:tracePt t="123570" x="6965950" y="2432050"/>
          <p14:tracePt t="123587" x="6877050" y="2416175"/>
          <p14:tracePt t="123604" x="6816725" y="2416175"/>
          <p14:tracePt t="123621" x="6781800" y="2416175"/>
          <p14:tracePt t="123638" x="6734175" y="2416175"/>
          <p14:tracePt t="123654" x="6705600" y="2416175"/>
          <p14:tracePt t="123671" x="6689725" y="2416175"/>
          <p14:tracePt t="123687" x="6673850" y="2416175"/>
          <p14:tracePt t="123704" x="6657975" y="2416175"/>
          <p14:tracePt t="123721" x="6648450" y="2416175"/>
          <p14:tracePt t="123738" x="6645275" y="2416175"/>
          <p14:tracePt t="123795" x="6651625" y="2416175"/>
          <p14:tracePt t="123802" x="6654800" y="2413000"/>
          <p14:tracePt t="123809" x="6667500" y="2413000"/>
          <p14:tracePt t="123820" x="6670675" y="2413000"/>
          <p14:tracePt t="123837" x="6680200" y="2406650"/>
          <p14:tracePt t="123853" x="6692900" y="2397125"/>
          <p14:tracePt t="123870" x="6702425" y="2390775"/>
          <p14:tracePt t="123887" x="6727825" y="2381250"/>
          <p14:tracePt t="123904" x="6753225" y="2368550"/>
          <p14:tracePt t="123921" x="6797675" y="2362200"/>
          <p14:tracePt t="123938" x="6858000" y="2355850"/>
          <p14:tracePt t="123954" x="6889750" y="2355850"/>
          <p14:tracePt t="123971" x="6918325" y="2355850"/>
          <p14:tracePt t="123973" x="6927850" y="2355850"/>
          <p14:tracePt t="123988" x="6943725" y="2355850"/>
          <p14:tracePt t="124003" x="6959600" y="2355850"/>
          <p14:tracePt t="124020" x="6969125" y="2355850"/>
          <p14:tracePt t="124037" x="6978650" y="2355850"/>
          <p14:tracePt t="125964" x="7000875" y="2308225"/>
          <p14:tracePt t="125971" x="7026275" y="2235200"/>
          <p14:tracePt t="125988" x="7073900" y="2060575"/>
          <p14:tracePt t="126020" x="7137400" y="1676400"/>
          <p14:tracePt t="126058" x="7185025" y="1403350"/>
          <p14:tracePt t="126071" x="7200900" y="1336675"/>
          <p14:tracePt t="126086" x="7213600" y="1273175"/>
          <p14:tracePt t="126104" x="7232650" y="1228725"/>
          <p14:tracePt t="126121" x="7254875" y="1139825"/>
          <p14:tracePt t="126137" x="7267575" y="1082675"/>
          <p14:tracePt t="126154" x="7280275" y="1038225"/>
          <p14:tracePt t="126170" x="7305675" y="993775"/>
          <p14:tracePt t="126187" x="7318375" y="965200"/>
          <p14:tracePt t="126203" x="7318375" y="942975"/>
          <p14:tracePt t="126220" x="7318375" y="908050"/>
          <p14:tracePt t="126237" x="7318375" y="885825"/>
          <p14:tracePt t="126255" x="7318375" y="831850"/>
          <p14:tracePt t="126270" x="7318375" y="787400"/>
          <p14:tracePt t="126287" x="7318375" y="742950"/>
          <p14:tracePt t="126304" x="7315200" y="720725"/>
          <p14:tracePt t="126320" x="7302500" y="679450"/>
          <p14:tracePt t="126337" x="7283450" y="657225"/>
          <p14:tracePt t="126353" x="7273925" y="638175"/>
          <p14:tracePt t="126370" x="7267575" y="619125"/>
          <p14:tracePt t="126387" x="7267575" y="603250"/>
          <p14:tracePt t="126405" x="7267575" y="577850"/>
          <p14:tracePt t="126421" x="7267575" y="555625"/>
          <p14:tracePt t="126437" x="7267575" y="511175"/>
          <p14:tracePt t="126454" x="7267575" y="441325"/>
          <p14:tracePt t="126470" x="7267575" y="406400"/>
          <p14:tracePt t="126487" x="7267575" y="368300"/>
          <p14:tracePt t="126503" x="7267575" y="346075"/>
          <p14:tracePt t="126505" x="7267575" y="336550"/>
          <p14:tracePt t="126520" x="7267575" y="327025"/>
          <p14:tracePt t="126538" x="7267575" y="320675"/>
          <p14:tracePt t="126606" x="7267575" y="323850"/>
          <p14:tracePt t="126613" x="7264400" y="327025"/>
          <p14:tracePt t="126621" x="7258050" y="333375"/>
          <p14:tracePt t="126638" x="7248525" y="349250"/>
          <p14:tracePt t="126654" x="7226300" y="384175"/>
          <p14:tracePt t="126671" x="7213600" y="428625"/>
          <p14:tracePt t="126688" x="7200900" y="466725"/>
          <p14:tracePt t="126704" x="7175500" y="530225"/>
          <p14:tracePt t="126721" x="7162800" y="568325"/>
          <p14:tracePt t="126737" x="7150100" y="622300"/>
          <p14:tracePt t="126753" x="7127875" y="692150"/>
          <p14:tracePt t="126770" x="7115175" y="736600"/>
          <p14:tracePt t="126787" x="7096125" y="774700"/>
          <p14:tracePt t="126804" x="7080250" y="819150"/>
          <p14:tracePt t="126820" x="7067550" y="847725"/>
          <p14:tracePt t="126838" x="7061200" y="873125"/>
          <p14:tracePt t="126855" x="7054850" y="911225"/>
          <p14:tracePt t="126871" x="7054850" y="933450"/>
          <p14:tracePt t="126887" x="7048500" y="965200"/>
          <p14:tracePt t="126904" x="7048500" y="996950"/>
          <p14:tracePt t="126920" x="7048500" y="1025525"/>
          <p14:tracePt t="126937" x="7048500" y="1041400"/>
          <p14:tracePt t="126954" x="7048500" y="1063625"/>
          <p14:tracePt t="126971" x="7048500" y="1076325"/>
          <p14:tracePt t="126987" x="7048500" y="1089025"/>
          <p14:tracePt t="127003" x="7048500" y="1101725"/>
          <p14:tracePt t="127039" x="7051675" y="1101725"/>
          <p14:tracePt t="127047" x="7054850" y="1101725"/>
          <p14:tracePt t="127054" x="7061200" y="1095375"/>
          <p14:tracePt t="127070" x="7073900" y="1066800"/>
          <p14:tracePt t="127087" x="7099300" y="1028700"/>
          <p14:tracePt t="127104" x="7124700" y="962025"/>
          <p14:tracePt t="127121" x="7137400" y="917575"/>
          <p14:tracePt t="127138" x="7150100" y="879475"/>
          <p14:tracePt t="127154" x="7169150" y="790575"/>
          <p14:tracePt t="127170" x="7188200" y="752475"/>
          <p14:tracePt t="127187" x="7194550" y="708025"/>
          <p14:tracePt t="127203" x="7194550" y="676275"/>
          <p14:tracePt t="127221" x="7194550" y="666750"/>
          <p14:tracePt t="127237" x="7194550" y="654050"/>
          <p14:tracePt t="127254" x="7194550" y="644525"/>
          <p14:tracePt t="127446" x="7194550" y="647700"/>
          <p14:tracePt t="127454" x="7194550" y="650875"/>
          <p14:tracePt t="127460" x="7194550" y="657225"/>
          <p14:tracePt t="127469" x="7194550" y="663575"/>
          <p14:tracePt t="127487" x="7194550" y="676275"/>
          <p14:tracePt t="127504" x="7194550" y="704850"/>
          <p14:tracePt t="127521" x="7194550" y="720725"/>
          <p14:tracePt t="127538" x="7194550" y="746125"/>
          <p14:tracePt t="127553" x="7207250" y="774700"/>
          <p14:tracePt t="127570" x="7216775" y="790575"/>
          <p14:tracePt t="127586" x="7226300" y="800100"/>
          <p14:tracePt t="127603" x="7245350" y="809625"/>
          <p14:tracePt t="127620" x="7254875" y="809625"/>
          <p14:tracePt t="127638" x="7277100" y="809625"/>
          <p14:tracePt t="127654" x="7318375" y="800100"/>
          <p14:tracePt t="127671" x="7350125" y="790575"/>
          <p14:tracePt t="127687" x="7372350" y="771525"/>
          <p14:tracePt t="127704" x="7432675" y="739775"/>
          <p14:tracePt t="127720" x="7489825" y="704850"/>
          <p14:tracePt t="127737" x="7566025" y="673100"/>
          <p14:tracePt t="127753" x="7747000" y="622300"/>
          <p14:tracePt t="127770" x="7842250" y="606425"/>
          <p14:tracePt t="127788" x="7931150" y="590550"/>
          <p14:tracePt t="127804" x="7991475" y="590550"/>
          <p14:tracePt t="127820" x="8051800" y="590550"/>
          <p14:tracePt t="127838" x="8096250" y="590550"/>
          <p14:tracePt t="127854" x="8156575" y="590550"/>
          <p14:tracePt t="127870" x="8178800" y="590550"/>
          <p14:tracePt t="127888" x="8220075" y="590550"/>
          <p14:tracePt t="127903" x="8242300" y="590550"/>
          <p14:tracePt t="127921" x="8270875" y="587375"/>
          <p14:tracePt t="127938" x="8299450" y="568325"/>
          <p14:tracePt t="127954" x="8321675" y="552450"/>
          <p14:tracePt t="127971" x="8337550" y="542925"/>
          <p14:tracePt t="127987" x="8359775" y="527050"/>
          <p14:tracePt t="128003" x="8382000" y="517525"/>
          <p14:tracePt t="128020" x="8404225" y="498475"/>
          <p14:tracePt t="128036" x="8420100" y="492125"/>
          <p14:tracePt t="128054" x="8445500" y="488950"/>
          <p14:tracePt t="128070" x="8461375" y="479425"/>
          <p14:tracePt t="128087" x="8470900" y="473075"/>
          <p14:tracePt t="128104" x="8493125" y="473075"/>
          <p14:tracePt t="128120" x="8502650" y="469900"/>
          <p14:tracePt t="128138" x="8521700" y="469900"/>
          <p14:tracePt t="128154" x="8537575" y="463550"/>
          <p14:tracePt t="128171" x="8547100" y="463550"/>
          <p14:tracePt t="128188" x="8562975" y="463550"/>
          <p14:tracePt t="128275" x="8559800" y="463550"/>
          <p14:tracePt t="128281" x="8556625" y="463550"/>
          <p14:tracePt t="128287" x="8550275" y="463550"/>
          <p14:tracePt t="128303" x="8534400" y="463550"/>
          <p14:tracePt t="128321" x="8480425" y="444500"/>
          <p14:tracePt t="128338" x="8382000" y="428625"/>
          <p14:tracePt t="128354" x="8331200" y="422275"/>
          <p14:tracePt t="128370" x="8267700" y="415925"/>
          <p14:tracePt t="128387" x="8159750" y="409575"/>
          <p14:tracePt t="128403" x="8089900" y="409575"/>
          <p14:tracePt t="128420" x="8029575" y="409575"/>
          <p14:tracePt t="128437" x="7959725" y="409575"/>
          <p14:tracePt t="128453" x="7908925" y="409575"/>
          <p14:tracePt t="128470" x="7864475" y="412750"/>
          <p14:tracePt t="128487" x="7775575" y="419100"/>
          <p14:tracePt t="128503" x="7740650" y="425450"/>
          <p14:tracePt t="128520" x="7702550" y="431800"/>
          <p14:tracePt t="128537" x="7670800" y="431800"/>
          <p14:tracePt t="128554" x="7654925" y="431800"/>
          <p14:tracePt t="128570" x="7645400" y="431800"/>
          <p14:tracePt t="128587" x="7629525" y="431800"/>
          <p14:tracePt t="128604" x="7623175" y="431800"/>
          <p14:tracePt t="128639" x="7623175" y="428625"/>
          <p14:tracePt t="128654" x="7623175" y="415925"/>
          <p14:tracePt t="128670" x="7616825" y="371475"/>
          <p14:tracePt t="128687" x="7591425" y="295275"/>
          <p14:tracePt t="128703" x="7578725" y="250825"/>
          <p14:tracePt t="128720" x="7566025" y="228600"/>
          <p14:tracePt t="128737" x="7553325" y="212725"/>
          <p14:tracePt t="128754" x="7537450" y="196850"/>
          <p14:tracePt t="128771" x="7524750" y="187325"/>
          <p14:tracePt t="128788" x="7512050" y="184150"/>
          <p14:tracePt t="128804" x="7502525" y="184150"/>
          <p14:tracePt t="128820" x="7486650" y="184150"/>
          <p14:tracePt t="128837" x="7470775" y="184150"/>
          <p14:tracePt t="128853" x="7461250" y="184150"/>
          <p14:tracePt t="128888" x="7461250" y="190500"/>
          <p14:tracePt t="128904" x="7467600" y="200025"/>
          <p14:tracePt t="128921" x="7480300" y="222250"/>
          <p14:tracePt t="128937" x="7502525" y="257175"/>
          <p14:tracePt t="128954" x="7515225" y="288925"/>
          <p14:tracePt t="128970" x="7527925" y="311150"/>
          <p14:tracePt t="128986" x="7546975" y="352425"/>
          <p14:tracePt t="129003" x="7562850" y="377825"/>
          <p14:tracePt t="129020" x="7575550" y="406400"/>
          <p14:tracePt t="129024" x="7581900" y="419100"/>
          <p14:tracePt t="129038" x="7594600" y="450850"/>
          <p14:tracePt t="129054" x="7604125" y="473075"/>
          <p14:tracePt t="129070" x="7629525" y="498475"/>
          <p14:tracePt t="129087" x="7654925" y="539750"/>
          <p14:tracePt t="129103" x="7667625" y="571500"/>
          <p14:tracePt t="129120" x="7680325" y="593725"/>
          <p14:tracePt t="129136" x="7699375" y="615950"/>
          <p14:tracePt t="129154" x="7712075" y="638175"/>
          <p14:tracePt t="129171" x="7721600" y="647700"/>
          <p14:tracePt t="129187" x="7740650" y="663575"/>
          <p14:tracePt t="129204" x="7753350" y="685800"/>
          <p14:tracePt t="129220" x="7762875" y="695325"/>
          <p14:tracePt t="129237" x="7775575" y="708025"/>
          <p14:tracePt t="129253" x="7791450" y="720725"/>
          <p14:tracePt t="129270" x="7797800" y="742950"/>
          <p14:tracePt t="129287" x="7797800" y="762000"/>
          <p14:tracePt t="129303" x="7804150" y="784225"/>
          <p14:tracePt t="129321" x="7804150" y="793750"/>
          <p14:tracePt t="129337" x="7804150" y="812800"/>
          <p14:tracePt t="129354" x="7804150" y="835025"/>
          <p14:tracePt t="129370" x="7804150" y="850900"/>
          <p14:tracePt t="129387" x="7804150" y="866775"/>
          <p14:tracePt t="129403" x="7804150" y="876300"/>
          <p14:tracePt t="129419" x="7804150" y="889000"/>
          <p14:tracePt t="129436" x="7804150" y="904875"/>
          <p14:tracePt t="129453" x="7804150" y="914400"/>
          <p14:tracePt t="129488" x="7804150" y="920750"/>
          <p14:tracePt t="129693" x="7794625" y="958850"/>
          <p14:tracePt t="129701" x="7785100" y="996950"/>
          <p14:tracePt t="129708" x="7769225" y="1044575"/>
          <p14:tracePt t="129720" x="7753350" y="1085850"/>
          <p14:tracePt t="129737" x="7699375" y="1203325"/>
          <p14:tracePt t="129754" x="7673975" y="1247775"/>
          <p14:tracePt t="129771" x="7613650" y="1327150"/>
          <p14:tracePt t="129787" x="7578725" y="1384300"/>
          <p14:tracePt t="129804" x="7543800" y="1435100"/>
          <p14:tracePt t="129820" x="7518400" y="1466850"/>
          <p14:tracePt t="129837" x="7480300" y="1511300"/>
          <p14:tracePt t="129854" x="7467600" y="1539875"/>
          <p14:tracePt t="129871" x="7451725" y="1574800"/>
          <p14:tracePt t="129888" x="7432675" y="1606550"/>
          <p14:tracePt t="129904" x="7423150" y="1616075"/>
          <p14:tracePt t="129921" x="7407275" y="1631950"/>
          <p14:tracePt t="129937" x="7407275" y="1641475"/>
          <p14:tracePt t="129954" x="7407275" y="1651000"/>
          <p14:tracePt t="130001" x="7407275" y="1644650"/>
          <p14:tracePt t="130008" x="7407275" y="1638300"/>
          <p14:tracePt t="130021" x="7407275" y="1616075"/>
          <p14:tracePt t="130037" x="7407275" y="1571625"/>
          <p14:tracePt t="130053" x="7407275" y="1520825"/>
          <p14:tracePt t="130070" x="7407275" y="1470025"/>
          <p14:tracePt t="130086" x="7407275" y="1390650"/>
          <p14:tracePt t="130103" x="7407275" y="1368425"/>
          <p14:tracePt t="130120" x="7407275" y="1330325"/>
          <p14:tracePt t="130136" x="7407275" y="1298575"/>
          <p14:tracePt t="130153" x="7407275" y="1263650"/>
          <p14:tracePt t="130171" x="7407275" y="1216025"/>
          <p14:tracePt t="130187" x="7407275" y="1187450"/>
          <p14:tracePt t="130204" x="7407275" y="1155700"/>
          <p14:tracePt t="130220" x="7407275" y="1123950"/>
          <p14:tracePt t="130236" x="7407275" y="1114425"/>
          <p14:tracePt t="130253" x="7407275" y="1098550"/>
          <p14:tracePt t="130271" x="7404100" y="1079500"/>
          <p14:tracePt t="130287" x="7397750" y="1069975"/>
          <p14:tracePt t="130304" x="7381875" y="1057275"/>
          <p14:tracePt t="130321" x="7366000" y="1038225"/>
          <p14:tracePt t="130337" x="7356475" y="1028700"/>
          <p14:tracePt t="130353" x="7346950" y="1019175"/>
          <p14:tracePt t="130370" x="7324725" y="977900"/>
          <p14:tracePt t="130386" x="7312025" y="952500"/>
          <p14:tracePt t="130404" x="7305675" y="917575"/>
          <p14:tracePt t="130421" x="7286625" y="850900"/>
          <p14:tracePt t="130437" x="7270750" y="828675"/>
          <p14:tracePt t="130454" x="7258050" y="796925"/>
          <p14:tracePt t="130471" x="7245350" y="777875"/>
          <p14:tracePt t="130487" x="7245350" y="765175"/>
          <p14:tracePt t="130503" x="7245350" y="752475"/>
          <p14:tracePt t="130520" x="7245350" y="736600"/>
          <p14:tracePt t="130536" x="7245350" y="727075"/>
          <p14:tracePt t="130553" x="7245350" y="717550"/>
          <p14:tracePt t="130570" x="7248525" y="698500"/>
          <p14:tracePt t="130587" x="7248525" y="688975"/>
          <p14:tracePt t="130603" x="7248525" y="676275"/>
          <p14:tracePt t="131007" x="7248525" y="679450"/>
          <p14:tracePt t="131013" x="7248525" y="688975"/>
          <p14:tracePt t="131021" x="7248525" y="701675"/>
          <p14:tracePt t="131053" x="7248525" y="787400"/>
          <p14:tracePt t="131055" x="7248525" y="800100"/>
          <p14:tracePt t="131086" x="7248525" y="850900"/>
          <p14:tracePt t="131103" x="7248525" y="873125"/>
          <p14:tracePt t="131119" x="7245350" y="898525"/>
          <p14:tracePt t="131136" x="7242175" y="908050"/>
          <p14:tracePt t="131153" x="7242175" y="917575"/>
          <p14:tracePt t="131170" x="7242175" y="933450"/>
          <p14:tracePt t="131187" x="7242175" y="949325"/>
          <p14:tracePt t="131203" x="7242175" y="958850"/>
          <p14:tracePt t="132090" x="7242175" y="952500"/>
          <p14:tracePt t="132097" x="7242175" y="946150"/>
          <p14:tracePt t="132105" x="7242175" y="942975"/>
          <p14:tracePt t="132120" x="7242175" y="927100"/>
          <p14:tracePt t="132136" x="7242175" y="917575"/>
          <p14:tracePt t="132153" x="7242175" y="889000"/>
          <p14:tracePt t="132187" x="7242175" y="854075"/>
          <p14:tracePt t="132220" x="7242175" y="828675"/>
          <p14:tracePt t="132297" x="7242175" y="819150"/>
          <p14:tracePt t="132305" x="7242175" y="812800"/>
          <p14:tracePt t="132320" x="7242175" y="803275"/>
          <p14:tracePt t="132337" x="7242175" y="793750"/>
          <p14:tracePt t="132353" x="7242175" y="781050"/>
          <p14:tracePt t="132370" x="7242175" y="768350"/>
          <p14:tracePt t="132386" x="7242175" y="765175"/>
          <p14:tracePt t="132403" x="7242175" y="755650"/>
          <p14:tracePt t="132419" x="7242175" y="749300"/>
          <p14:tracePt t="132436" x="7242175" y="746125"/>
          <p14:tracePt t="132453" x="7242175" y="739775"/>
          <p14:tracePt t="132769" x="7242175" y="790575"/>
          <p14:tracePt t="132776" x="7242175" y="882650"/>
          <p14:tracePt t="132787" x="7242175" y="971550"/>
          <p14:tracePt t="132804" x="7242175" y="1168400"/>
          <p14:tracePt t="132820" x="7223125" y="1317625"/>
          <p14:tracePt t="132837" x="7207250" y="1470025"/>
          <p14:tracePt t="132853" x="7175500" y="1616075"/>
          <p14:tracePt t="132869" x="7159625" y="1701800"/>
          <p14:tracePt t="132888" x="7134225" y="1879600"/>
          <p14:tracePt t="132904" x="7118350" y="1962150"/>
          <p14:tracePt t="132920" x="7105650" y="2025650"/>
          <p14:tracePt t="132937" x="7086600" y="2063750"/>
          <p14:tracePt t="132953" x="7067550" y="2130425"/>
          <p14:tracePt t="132970" x="7054850" y="2174875"/>
          <p14:tracePt t="132986" x="7042150" y="2203450"/>
          <p14:tracePt t="133003" x="7023100" y="2247900"/>
          <p14:tracePt t="133020" x="7019925" y="2257425"/>
          <p14:tracePt t="133038" x="7019925" y="2276475"/>
          <p14:tracePt t="133053" x="7019925" y="2286000"/>
          <p14:tracePt t="133070" x="7019925" y="2292350"/>
          <p14:tracePt t="133074" x="7019925" y="2295525"/>
          <p14:tracePt t="133274" x="7013575" y="2295525"/>
          <p14:tracePt t="133280" x="7007225" y="2289175"/>
          <p14:tracePt t="133287" x="7004050" y="2279650"/>
          <p14:tracePt t="133303" x="6997700" y="2257425"/>
          <p14:tracePt t="133320" x="6997700" y="2247900"/>
          <p14:tracePt t="133337" x="6997700" y="2232025"/>
          <p14:tracePt t="133354" x="6997700" y="2222500"/>
          <p14:tracePt t="133370" x="6997700" y="2216150"/>
          <p14:tracePt t="133423" x="6991350" y="2216150"/>
          <p14:tracePt t="133438" x="6981825" y="2216150"/>
          <p14:tracePt t="133453" x="6978650" y="2216150"/>
          <p14:tracePt t="133459" x="6978650" y="2219325"/>
          <p14:tracePt t="133469" x="6972300" y="2225675"/>
          <p14:tracePt t="133487" x="6965950" y="2238375"/>
          <p14:tracePt t="133503" x="6962775" y="2244725"/>
          <p14:tracePt t="133520" x="6956425" y="2254250"/>
          <p14:tracePt t="133536" x="6953250" y="2273300"/>
          <p14:tracePt t="133553" x="6946900" y="2282825"/>
          <p14:tracePt t="133569" x="6946900" y="2292350"/>
          <p14:tracePt t="133587" x="6943725" y="2314575"/>
          <p14:tracePt t="133604" x="6943725" y="2317750"/>
          <p14:tracePt t="133680" x="6943725" y="2305050"/>
          <p14:tracePt t="133701" x="6943725" y="2301875"/>
          <p14:tracePt t="134001" x="6943725" y="2289175"/>
          <p14:tracePt t="134008" x="6950075" y="2273300"/>
          <p14:tracePt t="134020" x="6956425" y="2244725"/>
          <p14:tracePt t="134036" x="6985000" y="2165350"/>
          <p14:tracePt t="134053" x="6997700" y="2108200"/>
          <p14:tracePt t="134070" x="7013575" y="2044700"/>
          <p14:tracePt t="134086" x="7048500" y="1962150"/>
          <p14:tracePt t="134102" x="7080250" y="1863725"/>
          <p14:tracePt t="134119" x="7105650" y="1743075"/>
          <p14:tracePt t="134136" x="7127875" y="1622425"/>
          <p14:tracePt t="134153" x="7146925" y="1527175"/>
          <p14:tracePt t="134170" x="7153275" y="1431925"/>
          <p14:tracePt t="134187" x="7169150" y="1330325"/>
          <p14:tracePt t="134203" x="7188200" y="1285875"/>
          <p14:tracePt t="134220" x="7194550" y="1247775"/>
          <p14:tracePt t="134236" x="7213600" y="1184275"/>
          <p14:tracePt t="134253" x="7226300" y="1111250"/>
          <p14:tracePt t="134269" x="7226300" y="993775"/>
          <p14:tracePt t="134286" x="7226300" y="908050"/>
          <p14:tracePt t="134303" x="7226300" y="869950"/>
          <p14:tracePt t="134320" x="7226300" y="841375"/>
          <p14:tracePt t="134337" x="7226300" y="822325"/>
          <p14:tracePt t="134353" x="7216775" y="800100"/>
          <p14:tracePt t="134369" x="7216775" y="777875"/>
          <p14:tracePt t="134386" x="7210425" y="714375"/>
          <p14:tracePt t="134402" x="7204075" y="669925"/>
          <p14:tracePt t="134419" x="7197725" y="641350"/>
          <p14:tracePt t="134437" x="7197725" y="606425"/>
          <p14:tracePt t="134454" x="7197725" y="596900"/>
          <p14:tracePt t="134470" x="7197725" y="587375"/>
          <p14:tracePt t="134522" x="7197725" y="581025"/>
          <p14:tracePt t="134550" x="7197725" y="571500"/>
          <p14:tracePt t="134800" x="7197725" y="581025"/>
          <p14:tracePt t="134807" x="7197725" y="590550"/>
          <p14:tracePt t="134820" x="7197725" y="609600"/>
          <p14:tracePt t="134837" x="7197725" y="641350"/>
          <p14:tracePt t="134853" x="7197725" y="679450"/>
          <p14:tracePt t="134869" x="7207250" y="742950"/>
          <p14:tracePt t="134903" x="7219950" y="882650"/>
          <p14:tracePt t="134936" x="7219950" y="952500"/>
          <p14:tracePt t="134953" x="7219950" y="962025"/>
          <p14:tracePt t="134969" x="7219950" y="971550"/>
          <p14:tracePt t="134987" x="7219950" y="990600"/>
          <p14:tracePt t="135004" x="7219950" y="1000125"/>
          <p14:tracePt t="135092" x="7226300" y="1000125"/>
          <p14:tracePt t="135100" x="7229475" y="987425"/>
          <p14:tracePt t="135106" x="7239000" y="962025"/>
          <p14:tracePt t="135120" x="7245350" y="917575"/>
          <p14:tracePt t="135136" x="7245350" y="863600"/>
          <p14:tracePt t="135152" x="7245350" y="822325"/>
          <p14:tracePt t="135170" x="7245350" y="787400"/>
          <p14:tracePt t="135185" x="7245350" y="771525"/>
          <p14:tracePt t="135203" x="7245350" y="762000"/>
          <p14:tracePt t="135220" x="7245350" y="749300"/>
          <p14:tracePt t="135236" x="7245350" y="727075"/>
          <p14:tracePt t="135254" x="7245350" y="711200"/>
          <p14:tracePt t="135270" x="7254875" y="695325"/>
          <p14:tracePt t="135286" x="7254875" y="685800"/>
          <p14:tracePt t="135303" x="7254875" y="669925"/>
          <p14:tracePt t="135407" x="7254875" y="673100"/>
          <p14:tracePt t="135414" x="7254875" y="682625"/>
          <p14:tracePt t="135421" x="7254875" y="688975"/>
          <p14:tracePt t="135436" x="7254875" y="698500"/>
          <p14:tracePt t="135453" x="7254875" y="708025"/>
          <p14:tracePt t="135470" x="7254875" y="720725"/>
          <p14:tracePt t="135486" x="7254875" y="736600"/>
          <p14:tracePt t="135502" x="7254875" y="752475"/>
          <p14:tracePt t="135519" x="7242175" y="793750"/>
          <p14:tracePt t="135536" x="7235825" y="815975"/>
          <p14:tracePt t="135553" x="7235825" y="831850"/>
          <p14:tracePt t="135570" x="7235825" y="854075"/>
          <p14:tracePt t="135586" x="7235825" y="863600"/>
          <p14:tracePt t="135603" x="7235825" y="866775"/>
          <p14:tracePt t="136219" x="7239000" y="904875"/>
          <p14:tracePt t="136226" x="7261225" y="946150"/>
          <p14:tracePt t="136236" x="7277100" y="996950"/>
          <p14:tracePt t="136253" x="7312025" y="1082675"/>
          <p14:tracePt t="136270" x="7362825" y="1190625"/>
          <p14:tracePt t="136286" x="7419975" y="1263650"/>
          <p14:tracePt t="136305" x="7502525" y="1393825"/>
          <p14:tracePt t="136335" x="7600950" y="1565275"/>
          <p14:tracePt t="136370" x="7670800" y="1670050"/>
          <p14:tracePt t="136386" x="7693025" y="1708150"/>
          <p14:tracePt t="136404" x="7715250" y="1752600"/>
          <p14:tracePt t="136420" x="7724775" y="1762125"/>
          <p14:tracePt t="136437" x="7731125" y="1771650"/>
          <p14:tracePt t="136454" x="7743825" y="1774825"/>
          <p14:tracePt t="136469" x="7759700" y="1774825"/>
          <p14:tracePt t="136485" x="7769225" y="1774825"/>
          <p14:tracePt t="136502" x="7778750" y="1765300"/>
          <p14:tracePt t="136519" x="7794625" y="1749425"/>
          <p14:tracePt t="136537" x="7804150" y="1733550"/>
          <p14:tracePt t="136553" x="7820025" y="1724025"/>
          <p14:tracePt t="136570" x="7835900" y="1708150"/>
          <p14:tracePt t="136586" x="7845425" y="1698625"/>
          <p14:tracePt t="136602" x="7854950" y="1682750"/>
          <p14:tracePt t="136619" x="7874000" y="1670050"/>
          <p14:tracePt t="136635" x="7886700" y="1660525"/>
          <p14:tracePt t="136654" x="7899400" y="1638300"/>
          <p14:tracePt t="136670" x="7915275" y="1628775"/>
          <p14:tracePt t="136686" x="7915275" y="1619250"/>
          <p14:tracePt t="136704" x="7915275" y="1603375"/>
          <p14:tracePt t="136720" x="7902575" y="1574800"/>
          <p14:tracePt t="136736" x="7877175" y="1549400"/>
          <p14:tracePt t="136753" x="7810500" y="1511300"/>
          <p14:tracePt t="136769" x="7766050" y="1492250"/>
          <p14:tracePt t="136787" x="7727950" y="1479550"/>
          <p14:tracePt t="136804" x="7639050" y="1454150"/>
          <p14:tracePt t="136820" x="7585075" y="1438275"/>
          <p14:tracePt t="136837" x="7521575" y="1425575"/>
          <p14:tracePt t="136854" x="7426325" y="1419225"/>
          <p14:tracePt t="136869" x="7381875" y="1419225"/>
          <p14:tracePt t="136886" x="7321550" y="1409700"/>
          <p14:tracePt t="136903" x="7235825" y="1409700"/>
          <p14:tracePt t="136919" x="7197725" y="1409700"/>
          <p14:tracePt t="136936" x="7169150" y="1409700"/>
          <p14:tracePt t="136953" x="7137400" y="1409700"/>
          <p14:tracePt t="136969" x="7124700" y="1409700"/>
          <p14:tracePt t="136986" x="7115175" y="1409700"/>
          <p14:tracePt t="137003" x="7102475" y="1409700"/>
          <p14:tracePt t="137019" x="7092950" y="1409700"/>
          <p14:tracePt t="137036" x="7077075" y="1412875"/>
          <p14:tracePt t="137054" x="7061200" y="1428750"/>
          <p14:tracePt t="137069" x="7051675" y="1438275"/>
          <p14:tracePt t="137086" x="7042150" y="1454150"/>
          <p14:tracePt t="137103" x="7019925" y="1466850"/>
          <p14:tracePt t="137119" x="7010400" y="1476375"/>
          <p14:tracePt t="137135" x="7000875" y="1492250"/>
          <p14:tracePt t="137152" x="7000875" y="1533525"/>
          <p14:tracePt t="137169" x="7000875" y="1549400"/>
          <p14:tracePt t="137186" x="7000875" y="1577975"/>
          <p14:tracePt t="137203" x="7007225" y="1600200"/>
          <p14:tracePt t="137219" x="7048500" y="1631950"/>
          <p14:tracePt t="137236" x="7124700" y="1663700"/>
          <p14:tracePt t="137252" x="7229475" y="1692275"/>
          <p14:tracePt t="137269" x="7292975" y="1704975"/>
          <p14:tracePt t="137286" x="7337425" y="1717675"/>
          <p14:tracePt t="137302" x="7429500" y="1739900"/>
          <p14:tracePt t="137319" x="7493000" y="1758950"/>
          <p14:tracePt t="137336" x="7556500" y="1774825"/>
          <p14:tracePt t="137353" x="7635875" y="1781175"/>
          <p14:tracePt t="137369" x="7689850" y="1781175"/>
          <p14:tracePt t="137386" x="7740650" y="1781175"/>
          <p14:tracePt t="137403" x="7800975" y="1781175"/>
          <p14:tracePt t="137419" x="7832725" y="1781175"/>
          <p14:tracePt t="137436" x="7861300" y="1781175"/>
          <p14:tracePt t="137453" x="7880350" y="1781175"/>
          <p14:tracePt t="137469" x="7896225" y="1781175"/>
          <p14:tracePt t="137486" x="7924800" y="1781175"/>
          <p14:tracePt t="137503" x="7953375" y="1781175"/>
          <p14:tracePt t="137520" x="7972425" y="1781175"/>
          <p14:tracePt t="137536" x="7981950" y="1781175"/>
          <p14:tracePt t="137552" x="8004175" y="1781175"/>
          <p14:tracePt t="137569" x="8023225" y="1774825"/>
          <p14:tracePt t="137586" x="8048625" y="1768475"/>
          <p14:tracePt t="137603" x="8089900" y="1749425"/>
          <p14:tracePt t="137619" x="8112125" y="1739900"/>
          <p14:tracePt t="137636" x="8143875" y="1727200"/>
          <p14:tracePt t="137653" x="8178800" y="1708150"/>
          <p14:tracePt t="137669" x="8210550" y="1676400"/>
          <p14:tracePt t="137686" x="8235950" y="1631950"/>
          <p14:tracePt t="137703" x="8286750" y="1543050"/>
          <p14:tracePt t="137719" x="8299450" y="1504950"/>
          <p14:tracePt t="137737" x="8305800" y="1470025"/>
          <p14:tracePt t="137753" x="8305800" y="1435100"/>
          <p14:tracePt t="137769" x="8305800" y="1425575"/>
          <p14:tracePt t="137786" x="8296275" y="1403350"/>
          <p14:tracePt t="137803" x="8274050" y="1371600"/>
          <p14:tracePt t="137819" x="8245475" y="1352550"/>
          <p14:tracePt t="137836" x="8220075" y="1339850"/>
          <p14:tracePt t="137852" x="8169275" y="1314450"/>
          <p14:tracePt t="137869" x="8124825" y="1301750"/>
          <p14:tracePt t="137886" x="8086725" y="1289050"/>
          <p14:tracePt t="137903" x="7981950" y="1282700"/>
          <p14:tracePt t="137920" x="7899400" y="1282700"/>
          <p14:tracePt t="137936" x="7816850" y="1282700"/>
          <p14:tracePt t="137953" x="7731125" y="1282700"/>
          <p14:tracePt t="137969" x="7670800" y="1282700"/>
          <p14:tracePt t="137987" x="7600950" y="1282700"/>
          <p14:tracePt t="138002" x="7531100" y="1292225"/>
          <p14:tracePt t="138019" x="7483475" y="1304925"/>
          <p14:tracePt t="138036" x="7448550" y="1317625"/>
          <p14:tracePt t="138053" x="7410450" y="1343025"/>
          <p14:tracePt t="138069" x="7381875" y="1352550"/>
          <p14:tracePt t="138087" x="7356475" y="1365250"/>
          <p14:tracePt t="138103" x="7315200" y="1390650"/>
          <p14:tracePt t="138119" x="7299325" y="1400175"/>
          <p14:tracePt t="138136" x="7289800" y="1409700"/>
          <p14:tracePt t="138153" x="7267575" y="1425575"/>
          <p14:tracePt t="138169" x="7258050" y="1447800"/>
          <p14:tracePt t="138186" x="7245350" y="1463675"/>
          <p14:tracePt t="138202" x="7242175" y="1504950"/>
          <p14:tracePt t="138219" x="7242175" y="1517650"/>
          <p14:tracePt t="138236" x="7242175" y="1539875"/>
          <p14:tracePt t="138253" x="7242175" y="1574800"/>
          <p14:tracePt t="138269" x="7242175" y="1590675"/>
          <p14:tracePt t="138287" x="7258050" y="1616075"/>
          <p14:tracePt t="138303" x="7267575" y="1625600"/>
          <p14:tracePt t="138320" x="7283450" y="1638300"/>
          <p14:tracePt t="138337" x="7283450" y="1657350"/>
          <p14:tracePt t="138353" x="7283450" y="1666875"/>
          <p14:tracePt t="138369" x="7292975" y="1666875"/>
          <p14:tracePt t="138386" x="7315200" y="1673225"/>
          <p14:tracePt t="138402" x="7359650" y="1679575"/>
          <p14:tracePt t="138420" x="7404100" y="1685925"/>
          <p14:tracePt t="138437" x="7473950" y="1685925"/>
          <p14:tracePt t="138453" x="7512050" y="1692275"/>
          <p14:tracePt t="138470" x="7546975" y="1692275"/>
          <p14:tracePt t="138487" x="7588250" y="1692275"/>
          <p14:tracePt t="138503" x="7610475" y="1698625"/>
          <p14:tracePt t="138520" x="7642225" y="1714500"/>
          <p14:tracePt t="138537" x="7683500" y="1720850"/>
          <p14:tracePt t="138553" x="7727950" y="1720850"/>
          <p14:tracePt t="138570" x="7769225" y="1720850"/>
          <p14:tracePt t="138587" x="7832725" y="1720850"/>
          <p14:tracePt t="138602" x="7854950" y="1720850"/>
          <p14:tracePt t="138620" x="7877175" y="1720850"/>
          <p14:tracePt t="138623" x="7896225" y="1720850"/>
          <p14:tracePt t="138636" x="7918450" y="1720850"/>
          <p14:tracePt t="138652" x="7931150" y="1720850"/>
          <p14:tracePt t="138669" x="7956550" y="1720850"/>
          <p14:tracePt t="138686" x="7975600" y="1720850"/>
          <p14:tracePt t="138702" x="7997825" y="1720850"/>
          <p14:tracePt t="138719" x="8007350" y="1720850"/>
          <p14:tracePt t="138737" x="8020050" y="1720850"/>
          <p14:tracePt t="138753" x="8026400" y="1720850"/>
          <p14:tracePt t="140855" x="8004175" y="1755775"/>
          <p14:tracePt t="140862" x="7969250" y="1806575"/>
          <p14:tracePt t="140869" x="7924800" y="1870075"/>
          <p14:tracePt t="140885" x="7839075" y="2047875"/>
          <p14:tracePt t="140902" x="7785100" y="2193925"/>
          <p14:tracePt t="140920" x="7693025" y="2454275"/>
          <p14:tracePt t="140955" x="7553325" y="2867025"/>
          <p14:tracePt t="140987" x="7442200" y="3197225"/>
          <p14:tracePt t="141003" x="7378700" y="3352800"/>
          <p14:tracePt t="141019" x="7286625" y="3594100"/>
          <p14:tracePt t="141036" x="7251700" y="3768725"/>
          <p14:tracePt t="141051" x="7213600" y="3943350"/>
          <p14:tracePt t="141068" x="7197725" y="4184650"/>
          <p14:tracePt t="141085" x="7197725" y="4410075"/>
          <p14:tracePt t="141101" x="7197725" y="4549775"/>
          <p14:tracePt t="141118" x="7197725" y="4584700"/>
          <p14:tracePt t="141555" x="7165975" y="4616450"/>
          <p14:tracePt t="141562" x="7134225" y="4645025"/>
          <p14:tracePt t="141570" x="7092950" y="4689475"/>
          <p14:tracePt t="141586" x="7016750" y="4781550"/>
          <p14:tracePt t="141603" x="6896100" y="4918075"/>
          <p14:tracePt t="141618" x="6813550" y="4984750"/>
          <p14:tracePt t="141635" x="6740525" y="5057775"/>
          <p14:tracePt t="141668" x="6565900" y="5216525"/>
          <p14:tracePt t="141702" x="6423025" y="5337175"/>
          <p14:tracePt t="141719" x="6340475" y="5410200"/>
          <p14:tracePt t="141736" x="6292850" y="5435600"/>
          <p14:tracePt t="141753" x="6226175" y="5483225"/>
          <p14:tracePt t="141768" x="6194425" y="5508625"/>
          <p14:tracePt t="141785" x="6156325" y="5540375"/>
          <p14:tracePt t="141802" x="6130925" y="5565775"/>
          <p14:tracePt t="141819" x="6080125" y="5610225"/>
          <p14:tracePt t="141836" x="6048375" y="5622925"/>
          <p14:tracePt t="141853" x="6019800" y="5638800"/>
          <p14:tracePt t="141869" x="6010275" y="5654675"/>
          <p14:tracePt t="141885" x="5994400" y="5664200"/>
          <p14:tracePt t="141903" x="5978525" y="5673725"/>
          <p14:tracePt t="141919" x="5969000" y="5680075"/>
          <p14:tracePt t="141935" x="5965825" y="5680075"/>
          <p14:tracePt t="141952" x="5965825" y="5686425"/>
          <p14:tracePt t="141990" x="5972175" y="5686425"/>
          <p14:tracePt t="142003" x="6000750" y="5683250"/>
          <p14:tracePt t="142019" x="6073775" y="5657850"/>
          <p14:tracePt t="142035" x="6184900" y="5616575"/>
          <p14:tracePt t="142052" x="6378575" y="5537200"/>
          <p14:tracePt t="142069" x="6511925" y="5502275"/>
          <p14:tracePt t="142086" x="6632575" y="5467350"/>
          <p14:tracePt t="142103" x="6800850" y="5407025"/>
          <p14:tracePt t="142119" x="6892925" y="5368925"/>
          <p14:tracePt t="142136" x="6969125" y="5337175"/>
          <p14:tracePt t="142153" x="7054850" y="5286375"/>
          <p14:tracePt t="142168" x="7102475" y="5260975"/>
          <p14:tracePt t="142185" x="7140575" y="5235575"/>
          <p14:tracePt t="142202" x="7185025" y="5191125"/>
          <p14:tracePt t="142218" x="7194550" y="5175250"/>
          <p14:tracePt t="142236" x="7213600" y="5156200"/>
          <p14:tracePt t="142253" x="7216775" y="5143500"/>
          <p14:tracePt t="142269" x="7216775" y="5133975"/>
          <p14:tracePt t="142286" x="7216775" y="5124450"/>
          <p14:tracePt t="142303" x="7216775" y="5095875"/>
          <p14:tracePt t="142318" x="7197725" y="5067300"/>
          <p14:tracePt t="142336" x="7185025" y="5019675"/>
          <p14:tracePt t="142352" x="7165975" y="4956175"/>
          <p14:tracePt t="142368" x="7159625" y="4921250"/>
          <p14:tracePt t="142386" x="7153275" y="4899025"/>
          <p14:tracePt t="142403" x="7127875" y="4854575"/>
          <p14:tracePt t="142419" x="7118350" y="4838700"/>
          <p14:tracePt t="142436" x="7105650" y="4810125"/>
          <p14:tracePt t="142452" x="7083425" y="4772025"/>
          <p14:tracePt t="142468" x="7070725" y="4743450"/>
          <p14:tracePt t="142485" x="7058025" y="4718050"/>
          <p14:tracePt t="142502" x="7042150" y="4699000"/>
          <p14:tracePt t="142519" x="7026275" y="4686300"/>
          <p14:tracePt t="142536" x="7016750" y="4676775"/>
          <p14:tracePt t="142553" x="7007225" y="4664075"/>
          <p14:tracePt t="142587" x="7007225" y="4651375"/>
          <p14:tracePt t="142653" x="7007225" y="4660900"/>
          <p14:tracePt t="142660" x="7007225" y="4664075"/>
          <p14:tracePt t="142669" x="7007225" y="4670425"/>
          <p14:tracePt t="142686" x="7004050" y="4679950"/>
          <p14:tracePt t="142703" x="6988175" y="4699000"/>
          <p14:tracePt t="142719" x="6969125" y="4724400"/>
          <p14:tracePt t="142736" x="6959600" y="4746625"/>
          <p14:tracePt t="142752" x="6940550" y="4791075"/>
          <p14:tracePt t="142768" x="6940550" y="4832350"/>
          <p14:tracePt t="142785" x="6940550" y="4870450"/>
          <p14:tracePt t="142802" x="6940550" y="4933950"/>
          <p14:tracePt t="142819" x="6940550" y="4975225"/>
          <p14:tracePt t="142837" x="6940550" y="5006975"/>
          <p14:tracePt t="142853" x="6940550" y="5038725"/>
          <p14:tracePt t="142869" x="6940550" y="5076825"/>
          <p14:tracePt t="142886" x="6940550" y="5105400"/>
          <p14:tracePt t="142902" x="6934200" y="5168900"/>
          <p14:tracePt t="142918" x="6934200" y="5210175"/>
          <p14:tracePt t="142936" x="6934200" y="5248275"/>
          <p14:tracePt t="142953" x="6927850" y="5295900"/>
          <p14:tracePt t="142969" x="6927850" y="5324475"/>
          <p14:tracePt t="142987" x="6915150" y="5349875"/>
          <p14:tracePt t="143002" x="6908800" y="5397500"/>
          <p14:tracePt t="143019" x="6902450" y="5419725"/>
          <p14:tracePt t="143036" x="6902450" y="5448300"/>
          <p14:tracePt t="143052" x="6902450" y="5489575"/>
          <p14:tracePt t="143069" x="6902450" y="5511800"/>
          <p14:tracePt t="143087" x="6902450" y="5553075"/>
          <p14:tracePt t="143103" x="6902450" y="5565775"/>
          <p14:tracePt t="143119" x="6902450" y="5578475"/>
          <p14:tracePt t="143137" x="6902450" y="5591175"/>
          <p14:tracePt t="143152" x="6902450" y="5607050"/>
          <p14:tracePt t="143169" x="6902450" y="5616575"/>
          <p14:tracePt t="143185" x="6902450" y="5626100"/>
          <p14:tracePt t="143202" x="6902450" y="5641975"/>
          <p14:tracePt t="143218" x="6902450" y="5651500"/>
          <p14:tracePt t="143236" x="6902450" y="5657850"/>
          <p14:tracePt t="143288" x="6902450" y="5661025"/>
          <p14:tracePt t="143315" x="6902450" y="5667375"/>
          <p14:tracePt t="143329" x="6902450" y="5670550"/>
          <p14:tracePt t="143344" x="6905625" y="5676900"/>
          <p14:tracePt t="143352" x="6908800" y="5676900"/>
          <p14:tracePt t="143369" x="6924675" y="5680075"/>
          <p14:tracePt t="143386" x="6934200" y="5680075"/>
          <p14:tracePt t="143458" x="6940550" y="5680075"/>
          <p14:tracePt t="143465" x="6943725" y="5686425"/>
          <p14:tracePt t="143472" x="6950075" y="5686425"/>
          <p14:tracePt t="143486" x="6959600" y="5686425"/>
          <p14:tracePt t="143501" x="6975475" y="5689600"/>
          <p14:tracePt t="143518" x="6985000" y="5689600"/>
          <p14:tracePt t="143535" x="6994525" y="5689600"/>
          <p14:tracePt t="143551" x="7000875" y="5689600"/>
          <p14:tracePt t="143608" x="7004050" y="5689600"/>
          <p14:tracePt t="143615" x="7010400" y="5689600"/>
          <p14:tracePt t="143622" x="7019925" y="5689600"/>
          <p14:tracePt t="143635" x="7029450" y="5702300"/>
          <p14:tracePt t="143651" x="7045325" y="5702300"/>
          <p14:tracePt t="143668" x="7080250" y="5702300"/>
          <p14:tracePt t="143686" x="7159625" y="5702300"/>
          <p14:tracePt t="143703" x="7226300" y="5683250"/>
          <p14:tracePt t="143719" x="7277100" y="5676900"/>
          <p14:tracePt t="143736" x="7340600" y="5657850"/>
          <p14:tracePt t="143752" x="7378700" y="5638800"/>
          <p14:tracePt t="143768" x="7435850" y="5594350"/>
          <p14:tracePt t="143785" x="7569200" y="5502275"/>
          <p14:tracePt t="143801" x="7673975" y="5426075"/>
          <p14:tracePt t="143818" x="7756525" y="5349875"/>
          <p14:tracePt t="143836" x="7934325" y="5127625"/>
          <p14:tracePt t="143852" x="8035925" y="4968875"/>
          <p14:tracePt t="143872" x="8156575" y="4727575"/>
          <p14:tracePt t="143886" x="8220075" y="4559300"/>
          <p14:tracePt t="143902" x="8255000" y="4460875"/>
          <p14:tracePt t="143918" x="8296275" y="4362450"/>
          <p14:tracePt t="143935" x="8382000" y="4197350"/>
          <p14:tracePt t="143952" x="8432800" y="4086225"/>
          <p14:tracePt t="143969" x="8509000" y="3990975"/>
          <p14:tracePt t="143986" x="8636000" y="3781425"/>
          <p14:tracePt t="144002" x="8702675" y="3625850"/>
          <p14:tracePt t="144019" x="8740775" y="3559175"/>
          <p14:tracePt t="144036" x="8772525" y="3489325"/>
          <p14:tracePt t="144052" x="8791575" y="3460750"/>
          <p14:tracePt t="144068" x="8810625" y="3429000"/>
          <p14:tracePt t="144085" x="8858250" y="3362325"/>
          <p14:tracePt t="144101" x="8883650" y="3314700"/>
          <p14:tracePt t="144119" x="8912225" y="3257550"/>
          <p14:tracePt t="144135" x="8963025" y="3162300"/>
          <p14:tracePt t="144152" x="8997950" y="3114675"/>
          <p14:tracePt t="144168" x="9020175" y="3051175"/>
          <p14:tracePt t="144185" x="9039225" y="2968625"/>
          <p14:tracePt t="144201" x="9051925" y="2924175"/>
          <p14:tracePt t="144218" x="9070975" y="2886075"/>
          <p14:tracePt t="144235" x="9090025" y="2851150"/>
          <p14:tracePt t="144252" x="9102725" y="2819400"/>
          <p14:tracePt t="144269" x="9112250" y="2797175"/>
          <p14:tracePt t="144286" x="9112250" y="2755900"/>
          <p14:tracePt t="144302" x="9112250" y="2733675"/>
          <p14:tracePt t="144319" x="9112250" y="2711450"/>
          <p14:tracePt t="144335" x="9112250" y="2695575"/>
          <p14:tracePt t="144351" x="9112250" y="2692400"/>
          <p14:tracePt t="144386" x="9102725" y="2692400"/>
          <p14:tracePt t="144402" x="9093200" y="2692400"/>
          <p14:tracePt t="144419" x="9077325" y="2692400"/>
          <p14:tracePt t="144436" x="9036050" y="2692400"/>
          <p14:tracePt t="144452" x="9007475" y="2692400"/>
          <p14:tracePt t="144469" x="8997950" y="2692400"/>
          <p14:tracePt t="144485" x="8982075" y="2692400"/>
          <p14:tracePt t="144501" x="8972550" y="2692400"/>
          <p14:tracePt t="144519" x="8950325" y="2692400"/>
          <p14:tracePt t="144536" x="8918575" y="2692400"/>
          <p14:tracePt t="144552" x="8890000" y="2692400"/>
          <p14:tracePt t="144569" x="8851900" y="2695575"/>
          <p14:tracePt t="144586" x="8788400" y="2708275"/>
          <p14:tracePt t="144602" x="8743950" y="2720975"/>
          <p14:tracePt t="144618" x="8705850" y="2740025"/>
          <p14:tracePt t="144635" x="8664575" y="2749550"/>
          <p14:tracePt t="144651" x="8632825" y="2762250"/>
          <p14:tracePt t="144668" x="8588375" y="2768600"/>
          <p14:tracePt t="144686" x="8505825" y="2797175"/>
          <p14:tracePt t="144702" x="8442325" y="2809875"/>
          <p14:tracePt t="144719" x="8394700" y="2825750"/>
          <p14:tracePt t="144735" x="8331200" y="2863850"/>
          <p14:tracePt t="144752" x="8289925" y="2889250"/>
          <p14:tracePt t="144768" x="8258175" y="2914650"/>
          <p14:tracePt t="144785" x="8191500" y="2962275"/>
          <p14:tracePt t="144801" x="8124825" y="2997200"/>
          <p14:tracePt t="144818" x="8039100" y="3028950"/>
          <p14:tracePt t="144835" x="7921625" y="3086100"/>
          <p14:tracePt t="144852" x="7867650" y="3098800"/>
          <p14:tracePt t="144870" x="7791450" y="3146425"/>
          <p14:tracePt t="144885" x="7753350" y="3171825"/>
          <p14:tracePt t="144902" x="7702550" y="3216275"/>
          <p14:tracePt t="144918" x="7651750" y="3267075"/>
          <p14:tracePt t="144935" x="7585075" y="3355975"/>
          <p14:tracePt t="144951" x="7540625" y="3416300"/>
          <p14:tracePt t="144970" x="7461250" y="3536950"/>
          <p14:tracePt t="144985" x="7400925" y="3641725"/>
          <p14:tracePt t="145002" x="7343775" y="3730625"/>
          <p14:tracePt t="145020" x="7296150" y="3870325"/>
          <p14:tracePt t="145035" x="7254875" y="3968750"/>
          <p14:tracePt t="145052" x="7229475" y="4079875"/>
          <p14:tracePt t="145068" x="7213600" y="4175125"/>
          <p14:tracePt t="145085" x="7197725" y="4283075"/>
          <p14:tracePt t="145102" x="7191375" y="4352925"/>
          <p14:tracePt t="145118" x="7175500" y="4438650"/>
          <p14:tracePt t="145135" x="7153275" y="4549775"/>
          <p14:tracePt t="145152" x="7140575" y="4597400"/>
          <p14:tracePt t="145170" x="7112000" y="4686300"/>
          <p14:tracePt t="145186" x="7112000" y="4737100"/>
          <p14:tracePt t="145202" x="7105650" y="4806950"/>
          <p14:tracePt t="145219" x="7105650" y="4902200"/>
          <p14:tracePt t="145235" x="7105650" y="4940300"/>
          <p14:tracePt t="145252" x="7105650" y="4984750"/>
          <p14:tracePt t="145269" x="7105650" y="5038725"/>
          <p14:tracePt t="145286" x="7105650" y="5089525"/>
          <p14:tracePt t="145302" x="7105650" y="5133975"/>
          <p14:tracePt t="145319" x="7108825" y="5222875"/>
          <p14:tracePt t="145335" x="7115175" y="5257800"/>
          <p14:tracePt t="145352" x="7121525" y="5289550"/>
          <p14:tracePt t="145368" x="7134225" y="5321300"/>
          <p14:tracePt t="145385" x="7146925" y="5353050"/>
          <p14:tracePt t="145401" x="7146925" y="5375275"/>
          <p14:tracePt t="145419" x="7146925" y="5410200"/>
          <p14:tracePt t="145435" x="7156450" y="5432425"/>
          <p14:tracePt t="145452" x="7162800" y="5461000"/>
          <p14:tracePt t="145469" x="7181850" y="5495925"/>
          <p14:tracePt t="145486" x="7181850" y="5524500"/>
          <p14:tracePt t="145502" x="7191375" y="5543550"/>
          <p14:tracePt t="145518" x="7191375" y="5556250"/>
          <p14:tracePt t="145534" x="7197725" y="5572125"/>
          <p14:tracePt t="145552" x="7197725" y="5581650"/>
          <p14:tracePt t="145569" x="7200900" y="5597525"/>
          <p14:tracePt t="145586" x="7207250" y="5607050"/>
          <p14:tracePt t="145602" x="7216775" y="5616575"/>
          <p14:tracePt t="145619" x="7232650" y="5626100"/>
          <p14:tracePt t="145636" x="7248525" y="5632450"/>
          <p14:tracePt t="145652" x="7258050" y="5638800"/>
          <p14:tracePt t="145668" x="7267575" y="5654675"/>
          <p14:tracePt t="145684" x="7277100" y="5654675"/>
          <p14:tracePt t="146020" x="7289800" y="5670550"/>
          <p14:tracePt t="146026" x="7299325" y="5683250"/>
          <p14:tracePt t="146035" x="7321550" y="5702300"/>
          <p14:tracePt t="146063" x="7435850" y="5765800"/>
          <p14:tracePt t="146069" x="7454900" y="5784850"/>
          <p14:tracePt t="146085" x="7502525" y="5807075"/>
          <p14:tracePt t="146118" x="7559675" y="5835650"/>
          <p14:tracePt t="146151" x="7581900" y="5835650"/>
          <p14:tracePt t="146168" x="7600950" y="5832475"/>
          <p14:tracePt t="146184" x="7610475" y="5822950"/>
          <p14:tracePt t="146201" x="7623175" y="5794375"/>
          <p14:tracePt t="146203" x="7629525" y="5768975"/>
          <p14:tracePt t="146218" x="7642225" y="5730875"/>
          <p14:tracePt t="146235" x="7661275" y="5699125"/>
          <p14:tracePt t="146251" x="7683500" y="5667375"/>
          <p14:tracePt t="146269" x="7721600" y="5632450"/>
          <p14:tracePt t="146285" x="7734300" y="5600700"/>
          <p14:tracePt t="146302" x="7759700" y="5562600"/>
          <p14:tracePt t="146319" x="7791450" y="5495925"/>
          <p14:tracePt t="146335" x="7804150" y="5451475"/>
          <p14:tracePt t="146352" x="7816850" y="5407025"/>
          <p14:tracePt t="146369" x="7835900" y="5365750"/>
          <p14:tracePt t="146385" x="7854950" y="5334000"/>
          <p14:tracePt t="146402" x="7867650" y="5311775"/>
          <p14:tracePt t="146419" x="7883525" y="5273675"/>
          <p14:tracePt t="146435" x="7893050" y="5264150"/>
          <p14:tracePt t="146452" x="7905750" y="5254625"/>
          <p14:tracePt t="146469" x="7905750" y="5251450"/>
          <p14:tracePt t="146568" x="7896225" y="5251450"/>
          <p14:tracePt t="146575" x="7893050" y="5251450"/>
          <p14:tracePt t="146585" x="7886700" y="5251450"/>
          <p14:tracePt t="146603" x="7877175" y="5235575"/>
          <p14:tracePt t="146619" x="7861300" y="5219700"/>
          <p14:tracePt t="146635" x="7842250" y="5210175"/>
          <p14:tracePt t="146651" x="7816850" y="5178425"/>
          <p14:tracePt t="146668" x="7759700" y="5105400"/>
          <p14:tracePt t="146685" x="7724775" y="5057775"/>
          <p14:tracePt t="146703" x="7667625" y="4987925"/>
          <p14:tracePt t="146719" x="7635875" y="4940300"/>
          <p14:tracePt t="146736" x="7610475" y="4895850"/>
          <p14:tracePt t="146753" x="7572375" y="4851400"/>
          <p14:tracePt t="146769" x="7559675" y="4829175"/>
          <p14:tracePt t="146785" x="7550150" y="4819650"/>
          <p14:tracePt t="146801" x="7540625" y="4806950"/>
          <p14:tracePt t="146819" x="7540625" y="4803775"/>
          <p14:tracePt t="146896" x="7543800" y="4803775"/>
          <p14:tracePt t="146904" x="7546975" y="4803775"/>
          <p14:tracePt t="146918" x="7569200" y="4803775"/>
          <p14:tracePt t="146935" x="7620000" y="4803775"/>
          <p14:tracePt t="146951" x="7683500" y="4813300"/>
          <p14:tracePt t="146969" x="7772400" y="4835525"/>
          <p14:tracePt t="146986" x="7829550" y="4854575"/>
          <p14:tracePt t="147003" x="7902575" y="4873625"/>
          <p14:tracePt t="147019" x="7947025" y="4873625"/>
          <p14:tracePt t="147035" x="7966075" y="4873625"/>
          <p14:tracePt t="147052" x="8013700" y="4873625"/>
          <p14:tracePt t="147069" x="8026400" y="4873625"/>
          <p14:tracePt t="147085" x="8045450" y="4873625"/>
          <p14:tracePt t="147102" x="8061325" y="4873625"/>
          <p14:tracePt t="147119" x="8070850" y="4873625"/>
          <p14:tracePt t="147135" x="8080375" y="4873625"/>
          <p14:tracePt t="147152" x="8099425" y="4873625"/>
          <p14:tracePt t="147169" x="8108950" y="4873625"/>
          <p14:tracePt t="147185" x="8121650" y="4873625"/>
          <p14:tracePt t="147201" x="8134350" y="4873625"/>
          <p14:tracePt t="147218" x="8150225" y="4873625"/>
          <p14:tracePt t="147235" x="8159750" y="4873625"/>
          <p14:tracePt t="147252" x="8175625" y="4873625"/>
          <p14:tracePt t="147466" x="8159750" y="4873625"/>
          <p14:tracePt t="147473" x="8156575" y="4879975"/>
          <p14:tracePt t="147484" x="8150225" y="4879975"/>
          <p14:tracePt t="147502" x="8137525" y="4883150"/>
          <p14:tracePt t="147518" x="8128000" y="4895850"/>
          <p14:tracePt t="147536" x="8112125" y="4899025"/>
          <p14:tracePt t="147552" x="8089900" y="4905375"/>
          <p14:tracePt t="147568" x="8074025" y="4911725"/>
          <p14:tracePt t="147586" x="8045450" y="4921250"/>
          <p14:tracePt t="147602" x="8032750" y="4937125"/>
          <p14:tracePt t="147618" x="8020050" y="4953000"/>
          <p14:tracePt t="147635" x="8007350" y="4962525"/>
          <p14:tracePt t="147651" x="7991475" y="4975225"/>
          <p14:tracePt t="147669" x="7981950" y="4987925"/>
          <p14:tracePt t="147685" x="7959725" y="5003800"/>
          <p14:tracePt t="147702" x="7918450" y="5019675"/>
          <p14:tracePt t="147719" x="7880350" y="5032375"/>
          <p14:tracePt t="147736" x="7854950" y="5045075"/>
          <p14:tracePt t="147752" x="7813675" y="5070475"/>
          <p14:tracePt t="147768" x="7804150" y="5080000"/>
          <p14:tracePt t="147785" x="7794625" y="5083175"/>
          <p14:tracePt t="147801" x="7775575" y="5083175"/>
          <p14:tracePt t="147819" x="7762875" y="5083175"/>
          <p14:tracePt t="147853" x="7762875" y="5076825"/>
          <p14:tracePt t="147869" x="7762875" y="5054600"/>
          <p14:tracePt t="147885" x="7766050" y="5032375"/>
          <p14:tracePt t="147901" x="7772400" y="4978400"/>
          <p14:tracePt t="147918" x="7772400" y="4956175"/>
          <p14:tracePt t="147935" x="7772400" y="4927600"/>
          <p14:tracePt t="147952" x="7769225" y="4892675"/>
          <p14:tracePt t="147969" x="7759700" y="4870450"/>
          <p14:tracePt t="147985" x="7750175" y="4860925"/>
          <p14:tracePt t="148002" x="7731125" y="4845050"/>
          <p14:tracePt t="148019" x="7721600" y="4835525"/>
          <p14:tracePt t="148035" x="7708900" y="4826000"/>
          <p14:tracePt t="148052" x="7696200" y="4826000"/>
          <p14:tracePt t="148068" x="7689850" y="4819650"/>
          <p14:tracePt t="148102" x="7696200" y="4816475"/>
          <p14:tracePt t="148119" x="7712075" y="4810125"/>
          <p14:tracePt t="148136" x="7753350" y="4810125"/>
          <p14:tracePt t="148152" x="7788275" y="4803775"/>
          <p14:tracePt t="148168" x="7842250" y="4803775"/>
          <p14:tracePt t="148185" x="7893050" y="4803775"/>
          <p14:tracePt t="148201" x="7962900" y="4803775"/>
          <p14:tracePt t="148218" x="8013700" y="4803775"/>
          <p14:tracePt t="148235" x="8067675" y="4803775"/>
          <p14:tracePt t="148237" x="8093075" y="4803775"/>
          <p14:tracePt t="148251" x="8153400" y="4803775"/>
          <p14:tracePt t="148268" x="8210550" y="4803775"/>
          <p14:tracePt t="148286" x="8274050" y="4803775"/>
          <p14:tracePt t="148302" x="8312150" y="4803775"/>
          <p14:tracePt t="148318" x="8347075" y="4806950"/>
          <p14:tracePt t="148335" x="8391525" y="4806950"/>
          <p14:tracePt t="148351" x="8439150" y="4806950"/>
          <p14:tracePt t="148368" x="8477250" y="4806950"/>
          <p14:tracePt t="148386" x="8515350" y="4806950"/>
          <p14:tracePt t="148402" x="8524875" y="4806950"/>
          <p14:tracePt t="148418" x="8537575" y="48069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02-nod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714375"/>
            <a:ext cx="75723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p:cNvSpPr txBox="1">
            <a:spLocks noChangeArrowheads="1"/>
          </p:cNvSpPr>
          <p:nvPr/>
        </p:nvSpPr>
        <p:spPr bwMode="auto">
          <a:xfrm>
            <a:off x="1071563" y="0"/>
            <a:ext cx="6402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solidFill>
                  <a:srgbClr val="FF0000"/>
                </a:solidFill>
              </a:rPr>
              <a:t>Tige à nœuds  renflés et feuilles opposées</a:t>
            </a:r>
          </a:p>
        </p:txBody>
      </p:sp>
      <p:cxnSp>
        <p:nvCxnSpPr>
          <p:cNvPr id="19460" name="Connecteur droit avec flèche 4"/>
          <p:cNvCxnSpPr>
            <a:cxnSpLocks noChangeShapeType="1"/>
          </p:cNvCxnSpPr>
          <p:nvPr/>
        </p:nvCxnSpPr>
        <p:spPr bwMode="auto">
          <a:xfrm rot="5400000">
            <a:off x="2000250" y="1500188"/>
            <a:ext cx="3000375" cy="142875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9461" name="Connecteur droit avec flèche 6"/>
          <p:cNvCxnSpPr>
            <a:cxnSpLocks noChangeShapeType="1"/>
          </p:cNvCxnSpPr>
          <p:nvPr/>
        </p:nvCxnSpPr>
        <p:spPr bwMode="auto">
          <a:xfrm rot="16200000" flipH="1">
            <a:off x="3071813" y="1857375"/>
            <a:ext cx="3000375" cy="714375"/>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217"/>
    </mc:Choice>
    <mc:Fallback>
      <p:transition spd="slow" advTm="1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49" x="8451850" y="4797425"/>
          <p14:tracePt t="1856" x="8305800" y="4775200"/>
          <p14:tracePt t="1863" x="8137525" y="4765675"/>
          <p14:tracePt t="1876" x="8023225" y="4756150"/>
          <p14:tracePt t="1892" x="7448550" y="4730750"/>
          <p14:tracePt t="1917" x="6648450" y="4756150"/>
          <p14:tracePt t="1944" x="5651500" y="4933950"/>
          <p14:tracePt t="1978" x="5076825" y="5178425"/>
          <p14:tracePt t="1994" x="4953000" y="5257800"/>
          <p14:tracePt t="2010" x="4870450" y="5314950"/>
          <p14:tracePt t="2027" x="4800600" y="5372100"/>
          <p14:tracePt t="2043" x="4775200" y="5397500"/>
          <p14:tracePt t="2060" x="4759325" y="5426075"/>
          <p14:tracePt t="2077" x="4733925" y="5470525"/>
          <p14:tracePt t="2093" x="4733925" y="5492750"/>
          <p14:tracePt t="2109" x="4733925" y="5502275"/>
          <p14:tracePt t="2428" x="4708525" y="5422900"/>
          <p14:tracePt t="2435" x="4679950" y="5318125"/>
          <p14:tracePt t="2443" x="4641850" y="5200650"/>
          <p14:tracePt t="2459" x="4584700" y="4981575"/>
          <p14:tracePt t="2477" x="4438650" y="4597400"/>
          <p14:tracePt t="2498" x="4327525" y="4324350"/>
          <p14:tracePt t="2517" x="4270375" y="4168775"/>
          <p14:tracePt t="2542" x="4168775" y="3956050"/>
          <p14:tracePt t="2577" x="4105275" y="3873500"/>
          <p14:tracePt t="2593" x="4083050" y="3841750"/>
          <p14:tracePt t="2610" x="4067175" y="3832225"/>
          <p14:tracePt t="2627" x="4022725" y="3800475"/>
          <p14:tracePt t="2643" x="3997325" y="3778250"/>
          <p14:tracePt t="2660" x="3965575" y="3752850"/>
          <p14:tracePt t="2676" x="3914775" y="3705225"/>
          <p14:tracePt t="2692" x="3876675" y="3679825"/>
          <p14:tracePt t="2709" x="3819525" y="3644900"/>
          <p14:tracePt t="2727" x="3679825" y="3597275"/>
          <p14:tracePt t="2743" x="3581400" y="3556000"/>
          <p14:tracePt t="2760" x="3505200" y="3540125"/>
          <p14:tracePt t="2776" x="3435350" y="3527425"/>
          <p14:tracePt t="2793" x="3397250" y="3527425"/>
          <p14:tracePt t="2809" x="3378200" y="3527425"/>
          <p14:tracePt t="2826" x="3333750" y="3514725"/>
          <p14:tracePt t="2842" x="3311525" y="3495675"/>
          <p14:tracePt t="2859" x="3289300" y="3486150"/>
          <p14:tracePt t="2877" x="3241675" y="3432175"/>
          <p14:tracePt t="2893" x="3209925" y="3384550"/>
          <p14:tracePt t="2909" x="3184525" y="3289300"/>
          <p14:tracePt t="2926" x="3197225" y="3146425"/>
          <p14:tracePt t="2943" x="3254375" y="2959100"/>
          <p14:tracePt t="2959" x="3289300" y="2806700"/>
          <p14:tracePt t="2976" x="3346450" y="2549525"/>
          <p14:tracePt t="2993" x="3355975" y="2387600"/>
          <p14:tracePt t="3010" x="3355975" y="2295525"/>
          <p14:tracePt t="3027" x="3355975" y="2216150"/>
          <p14:tracePt t="3043" x="3352800" y="2187575"/>
          <p14:tracePt t="3060" x="3352800" y="2159000"/>
          <p14:tracePt t="3076" x="3352800" y="2143125"/>
          <p14:tracePt t="3093" x="3346450" y="2136775"/>
          <p14:tracePt t="3109" x="3343275" y="2136775"/>
          <p14:tracePt t="3127" x="3321050" y="2136775"/>
          <p14:tracePt t="3143" x="3311525" y="2136775"/>
          <p14:tracePt t="3455" x="3270250" y="2190750"/>
          <p14:tracePt t="3462" x="3203575" y="2276475"/>
          <p14:tracePt t="3481" x="3089275" y="2435225"/>
          <p14:tracePt t="3496" x="2924175" y="2638425"/>
          <p14:tracePt t="3514" x="2822575" y="2797175"/>
          <p14:tracePt t="3530" x="2746375" y="2889250"/>
          <p14:tracePt t="3551" x="2632075" y="3067050"/>
          <p14:tracePt t="3577" x="2511425" y="3282950"/>
          <p14:tracePt t="3611" x="2479675" y="3476625"/>
          <p14:tracePt t="3626" x="2479675" y="3571875"/>
          <p14:tracePt t="3642" x="2479675" y="3635375"/>
          <p14:tracePt t="3660" x="2479675" y="3705225"/>
          <p14:tracePt t="3676" x="2482850" y="3743325"/>
          <p14:tracePt t="3692" x="2495550" y="3778250"/>
          <p14:tracePt t="3711" x="2520950" y="3844925"/>
          <p14:tracePt t="3727" x="2533650" y="3873500"/>
          <p14:tracePt t="3743" x="2546350" y="3898900"/>
          <p14:tracePt t="3760" x="2590800" y="3937000"/>
          <p14:tracePt t="3776" x="2613025" y="3940175"/>
          <p14:tracePt t="3792" x="2641600" y="3937000"/>
          <p14:tracePt t="3809" x="2667000" y="3914775"/>
          <p14:tracePt t="4054" x="2686050" y="3908425"/>
          <p14:tracePt t="4061" x="2705100" y="3902075"/>
          <p14:tracePt t="4076" x="2749550" y="3889375"/>
          <p14:tracePt t="4097" x="2790825" y="3870325"/>
          <p14:tracePt t="4113" x="2816225" y="3851275"/>
          <p14:tracePt t="4126" x="2854325" y="3832225"/>
          <p14:tracePt t="4160" x="2965450" y="3787775"/>
          <p14:tracePt t="4193" x="3054350" y="3762375"/>
          <p14:tracePt t="4209" x="3089275" y="3743325"/>
          <p14:tracePt t="4225" x="3111500" y="3727450"/>
          <p14:tracePt t="4242" x="3121025" y="3717925"/>
          <p14:tracePt t="4259" x="3143250" y="3702050"/>
          <p14:tracePt t="4276" x="3165475" y="3692525"/>
          <p14:tracePt t="4293" x="3187700" y="3673475"/>
          <p14:tracePt t="4310" x="3203575" y="3660775"/>
          <p14:tracePt t="4326" x="3216275" y="3660775"/>
          <p14:tracePt t="4343" x="3228975" y="3660775"/>
          <p14:tracePt t="4359" x="3228975" y="3654425"/>
          <p14:tracePt t="4376" x="3228975" y="3648075"/>
          <p14:tracePt t="4392" x="3228975" y="3644900"/>
          <p14:tracePt t="4409" x="3228975" y="3635375"/>
          <p14:tracePt t="4426" x="3228975" y="3619500"/>
          <p14:tracePt t="4443" x="3228975" y="3609975"/>
          <p14:tracePt t="4460" x="3228975" y="3594100"/>
          <p14:tracePt t="4476" x="3228975" y="3584575"/>
          <p14:tracePt t="4493" x="3219450" y="3568700"/>
          <p14:tracePt t="4509" x="3200400" y="3559175"/>
          <p14:tracePt t="4526" x="3184525" y="3559175"/>
          <p14:tracePt t="4543" x="3152775" y="3546475"/>
          <p14:tracePt t="4560" x="3121025" y="3546475"/>
          <p14:tracePt t="4576" x="3089275" y="3533775"/>
          <p14:tracePt t="4593" x="3051175" y="3521075"/>
          <p14:tracePt t="4610" x="2952750" y="3502025"/>
          <p14:tracePt t="4626" x="2908300" y="3495675"/>
          <p14:tracePt t="4642" x="2854325" y="3479800"/>
          <p14:tracePt t="4659" x="2790825" y="3473450"/>
          <p14:tracePt t="4676" x="2762250" y="3473450"/>
          <p14:tracePt t="4693" x="2752725" y="3473450"/>
          <p14:tracePt t="4710" x="2736850" y="3473450"/>
          <p14:tracePt t="4726" x="2727325" y="3473450"/>
          <p14:tracePt t="4743" x="2711450" y="3473450"/>
          <p14:tracePt t="4759" x="2698750" y="3473450"/>
          <p14:tracePt t="4775" x="2676525" y="3473450"/>
          <p14:tracePt t="4792" x="2654300" y="3473450"/>
          <p14:tracePt t="4809" x="2628900" y="3476625"/>
          <p14:tracePt t="4826" x="2609850" y="3486150"/>
          <p14:tracePt t="4843" x="2600325" y="3498850"/>
          <p14:tracePt t="4860" x="2587625" y="3511550"/>
          <p14:tracePt t="4876" x="2578100" y="3524250"/>
          <p14:tracePt t="4893" x="2562225" y="3527425"/>
          <p14:tracePt t="4909" x="2546350" y="3536950"/>
          <p14:tracePt t="4926" x="2530475" y="3546475"/>
          <p14:tracePt t="4943" x="2514600" y="3559175"/>
          <p14:tracePt t="4960" x="2501900" y="3559175"/>
          <p14:tracePt t="4976" x="2492375" y="3568700"/>
          <p14:tracePt t="4994" x="2486025" y="3584575"/>
          <p14:tracePt t="5009" x="2486025" y="3594100"/>
          <p14:tracePt t="5026" x="2486025" y="3622675"/>
          <p14:tracePt t="5042" x="2486025" y="3644900"/>
          <p14:tracePt t="5059" x="2486025" y="3683000"/>
          <p14:tracePt t="5075" x="2495550" y="3721100"/>
          <p14:tracePt t="5094" x="2514600" y="3784600"/>
          <p14:tracePt t="5110" x="2533650" y="3832225"/>
          <p14:tracePt t="5126" x="2546350" y="3876675"/>
          <p14:tracePt t="5144" x="2565400" y="3911600"/>
          <p14:tracePt t="5160" x="2574925" y="3933825"/>
          <p14:tracePt t="5176" x="2581275" y="3956050"/>
          <p14:tracePt t="5192" x="2593975" y="3987800"/>
          <p14:tracePt t="5208" x="2613025" y="4029075"/>
          <p14:tracePt t="5225" x="2619375" y="4051300"/>
          <p14:tracePt t="5242" x="2628900" y="4070350"/>
          <p14:tracePt t="5259" x="2651125" y="4089400"/>
          <p14:tracePt t="5275" x="2660650" y="4098925"/>
          <p14:tracePt t="5292" x="2676525" y="4111625"/>
          <p14:tracePt t="5309" x="2701925" y="4121150"/>
          <p14:tracePt t="5325" x="2724150" y="4121150"/>
          <p14:tracePt t="5342" x="2752725" y="4121150"/>
          <p14:tracePt t="5360" x="2809875" y="4117975"/>
          <p14:tracePt t="5376" x="2863850" y="4105275"/>
          <p14:tracePt t="5394" x="2952750" y="4083050"/>
          <p14:tracePt t="5410" x="2990850" y="4064000"/>
          <p14:tracePt t="5426" x="3028950" y="4057650"/>
          <p14:tracePt t="5444" x="3057525" y="4041775"/>
          <p14:tracePt t="5459" x="3079750" y="4032250"/>
          <p14:tracePt t="5475" x="3092450" y="4022725"/>
          <p14:tracePt t="5493" x="3136900" y="3997325"/>
          <p14:tracePt t="5509" x="3152775" y="3987800"/>
          <p14:tracePt t="5526" x="3168650" y="3975100"/>
          <p14:tracePt t="5543" x="3190875" y="3943350"/>
          <p14:tracePt t="5560" x="3203575" y="3921125"/>
          <p14:tracePt t="5576" x="3213100" y="3895725"/>
          <p14:tracePt t="5593" x="3213100" y="3863975"/>
          <p14:tracePt t="5609" x="3213100" y="3835400"/>
          <p14:tracePt t="5625" x="3213100" y="3813175"/>
          <p14:tracePt t="5643" x="3213100" y="3756025"/>
          <p14:tracePt t="5660" x="3213100" y="3695700"/>
          <p14:tracePt t="5676" x="3213100" y="3638550"/>
          <p14:tracePt t="5693" x="3203575" y="3565525"/>
          <p14:tracePt t="5709" x="3197225" y="3543300"/>
          <p14:tracePt t="5726" x="3187700" y="3521075"/>
          <p14:tracePt t="5743" x="3168650" y="3505200"/>
          <p14:tracePt t="5759" x="3155950" y="3495675"/>
          <p14:tracePt t="5776" x="3146425" y="3479800"/>
          <p14:tracePt t="5793" x="3127375" y="3463925"/>
          <p14:tracePt t="5810" x="3117850" y="3460750"/>
          <p14:tracePt t="5827" x="3095625" y="3448050"/>
          <p14:tracePt t="5843" x="3051175" y="3425825"/>
          <p14:tracePt t="5859" x="3022600" y="3425825"/>
          <p14:tracePt t="5875" x="2984500" y="3425825"/>
          <p14:tracePt t="5893" x="2946400" y="3425825"/>
          <p14:tracePt t="5909" x="2917825" y="3425825"/>
          <p14:tracePt t="5926" x="2873375" y="3425825"/>
          <p14:tracePt t="5944" x="2809875" y="3435350"/>
          <p14:tracePt t="5960" x="2771775" y="3441700"/>
          <p14:tracePt t="5977" x="2733675" y="3448050"/>
          <p14:tracePt t="5993" x="2698750" y="3463925"/>
          <p14:tracePt t="6009" x="2676525" y="3476625"/>
          <p14:tracePt t="6025" x="2644775" y="3495675"/>
          <p14:tracePt t="6043" x="2622550" y="3505200"/>
          <p14:tracePt t="6059" x="2606675" y="3517900"/>
          <p14:tracePt t="6076" x="2584450" y="3527425"/>
          <p14:tracePt t="6093" x="2562225" y="3549650"/>
          <p14:tracePt t="6109" x="2552700" y="3559175"/>
          <p14:tracePt t="6126" x="2536825" y="3568700"/>
          <p14:tracePt t="6143" x="2524125" y="3584575"/>
          <p14:tracePt t="6160" x="2514600" y="3594100"/>
          <p14:tracePt t="6176" x="2501900" y="3609975"/>
          <p14:tracePt t="6193" x="2489200" y="3625850"/>
          <p14:tracePt t="6210" x="2489200" y="3635375"/>
          <p14:tracePt t="6226" x="2489200" y="3644900"/>
          <p14:tracePt t="6243" x="2489200" y="3663950"/>
          <p14:tracePt t="6259" x="2489200" y="3673475"/>
          <p14:tracePt t="6276" x="2489200" y="3683000"/>
          <p14:tracePt t="6292" x="2511425" y="3705225"/>
          <p14:tracePt t="6309" x="2520950" y="3714750"/>
          <p14:tracePt t="6326" x="2530475" y="3724275"/>
          <p14:tracePt t="6342" x="2549525" y="3740150"/>
          <p14:tracePt t="6359" x="2565400" y="3756025"/>
          <p14:tracePt t="6376" x="2581275" y="3756025"/>
          <p14:tracePt t="6393" x="2616200" y="3765550"/>
          <p14:tracePt t="6409" x="2638425" y="3771900"/>
          <p14:tracePt t="6426" x="2660650" y="3778250"/>
          <p14:tracePt t="6442" x="2682875" y="3778250"/>
          <p14:tracePt t="6459" x="2692400" y="3778250"/>
          <p14:tracePt t="6476" x="2701925" y="3778250"/>
          <p14:tracePt t="6492" x="2717800" y="3778250"/>
          <p14:tracePt t="6509" x="2720975" y="3778250"/>
          <p14:tracePt t="6527" x="2727325" y="3778250"/>
          <p14:tracePt t="6543" x="2740025" y="3778250"/>
          <p14:tracePt t="6559" x="2755900" y="3778250"/>
          <p14:tracePt t="6575" x="2765425" y="3778250"/>
          <p14:tracePt t="6592" x="2781300" y="3778250"/>
          <p14:tracePt t="6609" x="2790825" y="3778250"/>
          <p14:tracePt t="6626" x="2800350" y="3778250"/>
          <p14:tracePt t="6643" x="2806700" y="3778250"/>
          <p14:tracePt t="6659" x="2809875" y="3778250"/>
          <p14:tracePt t="6677" x="2825750" y="3778250"/>
          <p14:tracePt t="6693" x="2835275" y="3778250"/>
          <p14:tracePt t="6709" x="2851150" y="3775075"/>
          <p14:tracePt t="6726" x="2860675" y="3771900"/>
          <p14:tracePt t="6742" x="2873375" y="3762375"/>
          <p14:tracePt t="6759" x="2886075" y="3752850"/>
          <p14:tracePt t="6777" x="2905125" y="3752850"/>
          <p14:tracePt t="6793" x="2914650" y="3746500"/>
          <p14:tracePt t="6809" x="2921000" y="3746500"/>
          <p14:tracePt t="6843" x="2924175" y="3746500"/>
          <p14:tracePt t="6907" x="2924175" y="3740150"/>
          <p14:tracePt t="6914" x="2924175" y="3736975"/>
          <p14:tracePt t="6927" x="2924175" y="3727450"/>
          <p14:tracePt t="6943" x="2924175" y="3717925"/>
          <p14:tracePt t="6959" x="2924175" y="3702050"/>
          <p14:tracePt t="6977" x="2924175" y="3695700"/>
          <p14:tracePt t="7020" x="2917825" y="3692525"/>
          <p14:tracePt t="7027" x="2917825" y="3686175"/>
          <p14:tracePt t="7042" x="2911475" y="3686175"/>
          <p14:tracePt t="7059" x="2901950" y="3683000"/>
          <p14:tracePt t="7077" x="2889250" y="3673475"/>
          <p14:tracePt t="7093" x="2889250" y="3667125"/>
          <p14:tracePt t="7110" x="2889250" y="3663950"/>
          <p14:tracePt t="7127" x="2889250" y="3641725"/>
          <p14:tracePt t="7143" x="2889250" y="3632200"/>
          <p14:tracePt t="7159" x="2889250" y="3629025"/>
          <p14:tracePt t="7192" x="2882900" y="3629025"/>
          <p14:tracePt t="7209" x="2873375" y="3622675"/>
          <p14:tracePt t="7226" x="2867025" y="3619500"/>
          <p14:tracePt t="7285" x="2863850" y="3619500"/>
          <p14:tracePt t="7291" x="2857500" y="3619500"/>
          <p14:tracePt t="7309" x="2854325" y="3619500"/>
          <p14:tracePt t="7326" x="2832100" y="3619500"/>
          <p14:tracePt t="7342" x="2822575" y="3619500"/>
          <p14:tracePt t="7359" x="2819400" y="3619500"/>
          <p14:tracePt t="7377" x="2813050" y="3619500"/>
          <p14:tracePt t="7455" x="2816225" y="3619500"/>
          <p14:tracePt t="7462" x="2819400" y="3619500"/>
          <p14:tracePt t="7476" x="2863850" y="3619500"/>
          <p14:tracePt t="7492" x="2933700" y="3619500"/>
          <p14:tracePt t="7509" x="3019425" y="3594100"/>
          <p14:tracePt t="7527" x="3127375" y="3549650"/>
          <p14:tracePt t="7543" x="3184525" y="3514725"/>
          <p14:tracePt t="7559" x="3232150" y="3486150"/>
          <p14:tracePt t="7575" x="3276600" y="3435350"/>
          <p14:tracePt t="7592" x="3314700" y="3365500"/>
          <p14:tracePt t="7608" x="3346450" y="3267075"/>
          <p14:tracePt t="7626" x="3362325" y="3124200"/>
          <p14:tracePt t="7643" x="3362325" y="3032125"/>
          <p14:tracePt t="7659" x="3362325" y="2927350"/>
          <p14:tracePt t="7676" x="3394075" y="2803525"/>
          <p14:tracePt t="7693" x="3400425" y="2743200"/>
          <p14:tracePt t="7709" x="3406775" y="2711450"/>
          <p14:tracePt t="7726" x="3406775" y="2673350"/>
          <p14:tracePt t="7742" x="3413125" y="2657475"/>
          <p14:tracePt t="7758" x="3413125" y="2641600"/>
          <p14:tracePt t="7776" x="3416300" y="2619375"/>
          <p14:tracePt t="7793" x="3429000" y="2597150"/>
          <p14:tracePt t="7809" x="3448050" y="2565400"/>
          <p14:tracePt t="7826" x="3467100" y="2501900"/>
          <p14:tracePt t="7843" x="3479800" y="2463800"/>
          <p14:tracePt t="7859" x="3492500" y="2428875"/>
          <p14:tracePt t="7875" x="3514725" y="2384425"/>
          <p14:tracePt t="7892" x="3527425" y="2374900"/>
          <p14:tracePt t="7909" x="3536950" y="2365375"/>
          <p14:tracePt t="7926" x="3556000" y="2349500"/>
          <p14:tracePt t="7943" x="3565525" y="2333625"/>
          <p14:tracePt t="7959" x="3575050" y="2324100"/>
          <p14:tracePt t="7976" x="3584575" y="2314575"/>
          <p14:tracePt t="7992" x="3594100" y="2314575"/>
          <p14:tracePt t="8009" x="3609975" y="2314575"/>
          <p14:tracePt t="8025" x="3625850" y="2314575"/>
          <p14:tracePt t="8042" x="3635375" y="2314575"/>
          <p14:tracePt t="8059" x="3641725" y="2314575"/>
          <p14:tracePt t="8076" x="3644900" y="2317750"/>
          <p14:tracePt t="8109" x="3644900" y="2320925"/>
          <p14:tracePt t="8127" x="3644900" y="2327275"/>
          <p14:tracePt t="8142" x="3644900" y="2343150"/>
          <p14:tracePt t="8159" x="3644900" y="2352675"/>
          <p14:tracePt t="8175" x="3629025" y="2365375"/>
          <p14:tracePt t="8192" x="3590925" y="2397125"/>
          <p14:tracePt t="8209" x="3498850" y="2447925"/>
          <p14:tracePt t="8226" x="3292475" y="2536825"/>
          <p14:tracePt t="8243" x="3171825" y="2581275"/>
          <p14:tracePt t="8247" x="3111500" y="2597150"/>
          <p14:tracePt t="8259" x="3038475" y="2616200"/>
          <p14:tracePt t="8276" x="2870200" y="2667000"/>
          <p14:tracePt t="8292" x="2794000" y="2679700"/>
          <p14:tracePt t="8309" x="2730500" y="2695575"/>
          <p14:tracePt t="8326" x="2651125" y="2708275"/>
          <p14:tracePt t="8342" x="2574925" y="2730500"/>
          <p14:tracePt t="8359" x="2492375" y="2730500"/>
          <p14:tracePt t="8376" x="2374900" y="2730500"/>
          <p14:tracePt t="8393" x="2282825" y="2730500"/>
          <p14:tracePt t="8409" x="2178050" y="2730500"/>
          <p14:tracePt t="8426" x="2035175" y="2717800"/>
          <p14:tracePt t="8442" x="1971675" y="2705100"/>
          <p14:tracePt t="8458" x="1911350" y="2698750"/>
          <p14:tracePt t="8475" x="1838325" y="2676525"/>
          <p14:tracePt t="8493" x="1787525" y="2663825"/>
          <p14:tracePt t="8510" x="1749425" y="2632075"/>
          <p14:tracePt t="8526" x="1682750" y="2584450"/>
          <p14:tracePt t="8542" x="1631950" y="2543175"/>
          <p14:tracePt t="8559" x="1597025" y="2495550"/>
          <p14:tracePt t="8575" x="1558925" y="2428875"/>
          <p14:tracePt t="8592" x="1533525" y="2397125"/>
          <p14:tracePt t="8610" x="1492250" y="2330450"/>
          <p14:tracePt t="8626" x="1460500" y="2292350"/>
          <p14:tracePt t="8643" x="1435100" y="2266950"/>
          <p14:tracePt t="8660" x="1384300" y="2222500"/>
          <p14:tracePt t="8676" x="1352550" y="2190750"/>
          <p14:tracePt t="8693" x="1314450" y="2165350"/>
          <p14:tracePt t="8709" x="1289050" y="2139950"/>
          <p14:tracePt t="8725" x="1247775" y="2108200"/>
          <p14:tracePt t="8742" x="1216025" y="2095500"/>
          <p14:tracePt t="8760" x="1193800" y="2070100"/>
          <p14:tracePt t="8775" x="1184275" y="2060575"/>
          <p14:tracePt t="8792" x="1174750" y="2051050"/>
          <p14:tracePt t="8810" x="1152525" y="2038350"/>
          <p14:tracePt t="8826" x="1143000" y="2038350"/>
          <p14:tracePt t="8842" x="1133475" y="2038350"/>
          <p14:tracePt t="8859" x="1123950" y="2038350"/>
          <p14:tracePt t="8892" x="1123950" y="2041525"/>
          <p14:tracePt t="8909" x="1130300" y="2054225"/>
          <p14:tracePt t="8926" x="1149350" y="2085975"/>
          <p14:tracePt t="8942" x="1174750" y="2111375"/>
          <p14:tracePt t="8959" x="1200150" y="2159000"/>
          <p14:tracePt t="8976" x="1216025" y="2184400"/>
          <p14:tracePt t="8992" x="1247775" y="2216150"/>
          <p14:tracePt t="9009" x="1308100" y="2270125"/>
          <p14:tracePt t="9026" x="1346200" y="2295525"/>
          <p14:tracePt t="9043" x="1403350" y="2324100"/>
          <p14:tracePt t="9060" x="1470025" y="2368550"/>
          <p14:tracePt t="9076" x="1495425" y="2400300"/>
          <p14:tracePt t="9092" x="1527175" y="2425700"/>
          <p14:tracePt t="9109" x="1571625" y="2470150"/>
          <p14:tracePt t="9125" x="1597025" y="2495550"/>
          <p14:tracePt t="9142" x="1619250" y="2527300"/>
          <p14:tracePt t="9159" x="1704975" y="2568575"/>
          <p14:tracePt t="9176" x="1762125" y="2603500"/>
          <p14:tracePt t="9193" x="1828800" y="2632075"/>
          <p14:tracePt t="9210" x="1895475" y="2673350"/>
          <p14:tracePt t="9226" x="1939925" y="2686050"/>
          <p14:tracePt t="9242" x="1978025" y="2705100"/>
          <p14:tracePt t="9258" x="2028825" y="2743200"/>
          <p14:tracePt t="9275" x="2060575" y="2762250"/>
          <p14:tracePt t="9292" x="2092325" y="2794000"/>
          <p14:tracePt t="9309" x="2143125" y="2832100"/>
          <p14:tracePt t="9326" x="2174875" y="2863850"/>
          <p14:tracePt t="9343" x="2200275" y="2889250"/>
          <p14:tracePt t="9359" x="2241550" y="2917825"/>
          <p14:tracePt t="9376" x="2251075" y="2927350"/>
          <p14:tracePt t="9392" x="2276475" y="2940050"/>
          <p14:tracePt t="9409" x="2317750" y="2959100"/>
          <p14:tracePt t="9425" x="2349500" y="2978150"/>
          <p14:tracePt t="9443" x="2384425" y="2990850"/>
          <p14:tracePt t="9459" x="2422525" y="3006725"/>
          <p14:tracePt t="9476" x="2444750" y="3019425"/>
          <p14:tracePt t="9492" x="2460625" y="3019425"/>
          <p14:tracePt t="9509" x="2476500" y="3035300"/>
          <p14:tracePt t="9526" x="2486025" y="3035300"/>
          <p14:tracePt t="9542" x="2495550" y="3038475"/>
          <p14:tracePt t="9558" x="2514600" y="3054350"/>
          <p14:tracePt t="9575" x="2524125" y="3057525"/>
          <p14:tracePt t="9592" x="2533650" y="3070225"/>
          <p14:tracePt t="9609" x="2562225" y="3086100"/>
          <p14:tracePt t="9625" x="2571750" y="3092450"/>
          <p14:tracePt t="9643" x="2581275" y="3092450"/>
          <p14:tracePt t="13182" x="2603500" y="3048000"/>
          <p14:tracePt t="13189" x="2622550" y="2952750"/>
          <p14:tracePt t="13196" x="2638425" y="2873375"/>
          <p14:tracePt t="13208" x="2667000" y="2800350"/>
          <p14:tracePt t="13225" x="2692400" y="2590800"/>
          <p14:tracePt t="13241" x="2711450" y="2451100"/>
          <p14:tracePt t="13275" x="2711450" y="2270125"/>
          <p14:tracePt t="13308" x="2711450" y="2159000"/>
          <p14:tracePt t="13310" x="2711450" y="2124075"/>
          <p14:tracePt t="13325" x="2711450" y="2073275"/>
          <p14:tracePt t="13341" x="2711450" y="2022475"/>
          <p14:tracePt t="13358" x="2711450" y="1978025"/>
          <p14:tracePt t="13375" x="2708275" y="1898650"/>
          <p14:tracePt t="13391" x="2708275" y="1806575"/>
          <p14:tracePt t="13408" x="2708275" y="1692275"/>
          <p14:tracePt t="13426" x="2711450" y="1562100"/>
          <p14:tracePt t="13442" x="2736850" y="1409700"/>
          <p14:tracePt t="13458" x="2794000" y="1231900"/>
          <p14:tracePt t="13475" x="2867025" y="1006475"/>
          <p14:tracePt t="13491" x="2895600" y="800100"/>
          <p14:tracePt t="13508" x="2911475" y="682625"/>
          <p14:tracePt t="13525" x="2911475" y="542925"/>
          <p14:tracePt t="13542" x="2908300" y="447675"/>
          <p14:tracePt t="13559" x="2892425" y="384175"/>
          <p14:tracePt t="13576" x="2873375" y="333375"/>
          <p14:tracePt t="13592" x="2857500" y="323850"/>
          <p14:tracePt t="13608" x="2854325" y="314325"/>
          <p14:tracePt t="13641" x="2847975" y="314325"/>
          <p14:tracePt t="13659" x="2838450" y="314325"/>
          <p14:tracePt t="13675" x="2825750" y="317500"/>
          <p14:tracePt t="13692" x="2819400" y="327025"/>
          <p14:tracePt t="13709" x="2819400" y="336550"/>
          <p14:tracePt t="13725" x="2809875" y="355600"/>
          <p14:tracePt t="13741" x="2809875" y="377825"/>
          <p14:tracePt t="13758" x="2809875" y="406400"/>
          <p14:tracePt t="13775" x="2809875" y="431800"/>
          <p14:tracePt t="13792" x="2809875" y="463550"/>
          <p14:tracePt t="13809" x="2819400" y="492125"/>
          <p14:tracePt t="13825" x="2832100" y="565150"/>
          <p14:tracePt t="13842" x="2844800" y="628650"/>
          <p14:tracePt t="13859" x="2860675" y="692150"/>
          <p14:tracePt t="13875" x="2886075" y="784225"/>
          <p14:tracePt t="13891" x="2895600" y="876300"/>
          <p14:tracePt t="13908" x="2905125" y="984250"/>
          <p14:tracePt t="13925" x="2905125" y="1092200"/>
          <p14:tracePt t="13941" x="2905125" y="1149350"/>
          <p14:tracePt t="13959" x="2905125" y="1209675"/>
          <p14:tracePt t="13976" x="2917825" y="1308100"/>
          <p14:tracePt t="13992" x="2917825" y="1358900"/>
          <p14:tracePt t="14010" x="2924175" y="1422400"/>
          <p14:tracePt t="14025" x="2924175" y="1466850"/>
          <p14:tracePt t="14041" x="2924175" y="1501775"/>
          <p14:tracePt t="14058" x="2924175" y="1546225"/>
          <p14:tracePt t="14075" x="2924175" y="1631950"/>
          <p14:tracePt t="14092" x="2924175" y="1701800"/>
          <p14:tracePt t="14109" x="2924175" y="1787525"/>
          <p14:tracePt t="14125" x="2924175" y="1831975"/>
          <p14:tracePt t="14142" x="2924175" y="1870075"/>
          <p14:tracePt t="14159" x="2924175" y="1930400"/>
          <p14:tracePt t="14175" x="2924175" y="1984375"/>
          <p14:tracePt t="14191" x="2924175" y="2044700"/>
          <p14:tracePt t="14209" x="2924175" y="2114550"/>
          <p14:tracePt t="14225" x="2924175" y="2159000"/>
          <p14:tracePt t="14242" x="2924175" y="2209800"/>
          <p14:tracePt t="14259" x="2924175" y="2286000"/>
          <p14:tracePt t="14276" x="2924175" y="2330450"/>
          <p14:tracePt t="14292" x="2924175" y="2384425"/>
          <p14:tracePt t="14309" x="2924175" y="2444750"/>
          <p14:tracePt t="14325" x="2924175" y="2489200"/>
          <p14:tracePt t="14341" x="2921000" y="2540000"/>
          <p14:tracePt t="14358" x="2921000" y="2603500"/>
          <p14:tracePt t="14375" x="2921000" y="2641600"/>
          <p14:tracePt t="14392" x="2921000" y="2676525"/>
          <p14:tracePt t="14409" x="2921000" y="2717800"/>
          <p14:tracePt t="14425" x="2921000" y="2727325"/>
          <p14:tracePt t="14442" x="2921000" y="2736850"/>
          <p14:tracePt t="14458" x="2921000" y="2749550"/>
          <p14:tracePt t="14474" x="2921000" y="2765425"/>
          <p14:tracePt t="14491" x="2914650" y="2765425"/>
          <p14:tracePt t="14508" x="2905125" y="2765425"/>
          <p14:tracePt t="14525" x="2901950" y="2752725"/>
          <p14:tracePt t="14542" x="2901950" y="2717800"/>
          <p14:tracePt t="14560" x="2901950" y="2622550"/>
          <p14:tracePt t="14575" x="2886075" y="2536825"/>
          <p14:tracePt t="14592" x="2876550" y="2422525"/>
          <p14:tracePt t="14608" x="2860675" y="2257425"/>
          <p14:tracePt t="14624" x="2854325" y="2171700"/>
          <p14:tracePt t="14641" x="2844800" y="2066925"/>
          <p14:tracePt t="14659" x="2838450" y="1949450"/>
          <p14:tracePt t="14675" x="2832100" y="1885950"/>
          <p14:tracePt t="14692" x="2822575" y="1825625"/>
          <p14:tracePt t="14709" x="2803525" y="1752600"/>
          <p14:tracePt t="14725" x="2790825" y="1698625"/>
          <p14:tracePt t="14742" x="2778125" y="1651000"/>
          <p14:tracePt t="14758" x="2771775" y="1590675"/>
          <p14:tracePt t="14774" x="2765425" y="1568450"/>
          <p14:tracePt t="14791" x="2759075" y="1543050"/>
          <p14:tracePt t="14808" x="2740025" y="1501775"/>
          <p14:tracePt t="14825" x="2727325" y="1463675"/>
          <p14:tracePt t="14842" x="2717800" y="1425575"/>
          <p14:tracePt t="14846" x="2708275" y="1390650"/>
          <p14:tracePt t="14859" x="2692400" y="1304925"/>
          <p14:tracePt t="14875" x="2679700" y="1222375"/>
          <p14:tracePt t="14891" x="2663825" y="1155700"/>
          <p14:tracePt t="14908" x="2657475" y="1101725"/>
          <p14:tracePt t="14924" x="2657475" y="1079500"/>
          <p14:tracePt t="14942" x="2657475" y="1050925"/>
          <p14:tracePt t="14959" x="2657475" y="1035050"/>
          <p14:tracePt t="14975" x="2657475" y="1031875"/>
          <p14:tracePt t="15081" x="2657475" y="1038225"/>
          <p14:tracePt t="15088" x="2657475" y="1041400"/>
          <p14:tracePt t="15095" x="2657475" y="1047750"/>
          <p14:tracePt t="15109" x="2657475" y="1063625"/>
          <p14:tracePt t="15125" x="2657475" y="1073150"/>
          <p14:tracePt t="15142" x="2657475" y="1092200"/>
          <p14:tracePt t="15158" x="2673350" y="1149350"/>
          <p14:tracePt t="15175" x="2686050" y="1203325"/>
          <p14:tracePt t="15192" x="2698750" y="1247775"/>
          <p14:tracePt t="15207" x="2717800" y="1311275"/>
          <p14:tracePt t="15224" x="2730500" y="1349375"/>
          <p14:tracePt t="15242" x="2749550" y="1393825"/>
          <p14:tracePt t="15259" x="2768600" y="1450975"/>
          <p14:tracePt t="15275" x="2781300" y="1482725"/>
          <p14:tracePt t="15292" x="2794000" y="1514475"/>
          <p14:tracePt t="15308" x="2819400" y="1562100"/>
          <p14:tracePt t="15325" x="2825750" y="1584325"/>
          <p14:tracePt t="15341" x="2835275" y="1609725"/>
          <p14:tracePt t="15344" x="2841625" y="1628775"/>
          <p14:tracePt t="15357" x="2841625" y="1657350"/>
          <p14:tracePt t="15374" x="2841625" y="1701800"/>
          <p14:tracePt t="15392" x="2841625" y="1746250"/>
          <p14:tracePt t="15408" x="2841625" y="1784350"/>
          <p14:tracePt t="15425" x="2841625" y="1816100"/>
          <p14:tracePt t="15442" x="2841625" y="1835150"/>
          <p14:tracePt t="15458" x="2841625" y="1876425"/>
          <p14:tracePt t="15474" x="2841625" y="1898650"/>
          <p14:tracePt t="15491" x="2841625" y="1927225"/>
          <p14:tracePt t="15509" x="2847975" y="1984375"/>
          <p14:tracePt t="15525" x="2854325" y="2019300"/>
          <p14:tracePt t="15543" x="2854325" y="2060575"/>
          <p14:tracePt t="15559" x="2854325" y="2089150"/>
          <p14:tracePt t="15575" x="2854325" y="2127250"/>
          <p14:tracePt t="15591" x="2854325" y="2171700"/>
          <p14:tracePt t="15607" x="2860675" y="2212975"/>
          <p14:tracePt t="15624" x="2873375" y="2257425"/>
          <p14:tracePt t="15641" x="2879725" y="2301875"/>
          <p14:tracePt t="15659" x="2886075" y="2355850"/>
          <p14:tracePt t="15675" x="2886075" y="2387600"/>
          <p14:tracePt t="15691" x="2886075" y="2416175"/>
          <p14:tracePt t="15708" x="2886075" y="2454275"/>
          <p14:tracePt t="15725" x="2886075" y="2466975"/>
          <p14:tracePt t="15741" x="2886075" y="2476500"/>
          <p14:tracePt t="15758" x="2886075" y="2489200"/>
          <p14:tracePt t="15774" x="2886075" y="2505075"/>
          <p14:tracePt t="15792" x="2886075" y="2511425"/>
          <p14:tracePt t="15829" x="2886075" y="2508250"/>
          <p14:tracePt t="15843" x="2886075" y="2486025"/>
          <p14:tracePt t="15858" x="2886075" y="2451100"/>
          <p14:tracePt t="15874" x="2886075" y="2397125"/>
          <p14:tracePt t="15892" x="2886075" y="2320925"/>
          <p14:tracePt t="15908" x="2886075" y="2270125"/>
          <p14:tracePt t="15925" x="2886075" y="2200275"/>
          <p14:tracePt t="15942" x="2886075" y="2082800"/>
          <p14:tracePt t="15959" x="2886075" y="2000250"/>
          <p14:tracePt t="15976" x="2886075" y="1908175"/>
          <p14:tracePt t="15992" x="2886075" y="1736725"/>
          <p14:tracePt t="16008" x="2886075" y="1673225"/>
          <p14:tracePt t="16024" x="2886075" y="1622425"/>
          <p14:tracePt t="16042" x="2867025" y="1577975"/>
          <p14:tracePt t="16058" x="2854325" y="1555750"/>
          <p14:tracePt t="16076" x="2847975" y="1527175"/>
          <p14:tracePt t="16093" x="2828925" y="1482725"/>
          <p14:tracePt t="16109" x="2816225" y="1444625"/>
          <p14:tracePt t="16125" x="2797175" y="1400175"/>
          <p14:tracePt t="16142" x="2781300" y="1365250"/>
          <p14:tracePt t="16158" x="2768600" y="1333500"/>
          <p14:tracePt t="16174" x="2762250" y="1311275"/>
          <p14:tracePt t="16192" x="2762250" y="1273175"/>
          <p14:tracePt t="16208" x="2762250" y="1257300"/>
          <p14:tracePt t="16225" x="2762250" y="1247775"/>
          <p14:tracePt t="16242" x="2759075" y="1225550"/>
          <p14:tracePt t="16259" x="2759075" y="1222375"/>
          <p14:tracePt t="16321" x="2759075" y="1235075"/>
          <p14:tracePt t="16327" x="2759075" y="1238250"/>
          <p14:tracePt t="16341" x="2759075" y="1260475"/>
          <p14:tracePt t="16357" x="2768600" y="1314450"/>
          <p14:tracePt t="16374" x="2781300" y="1377950"/>
          <p14:tracePt t="16391" x="2803525" y="1466850"/>
          <p14:tracePt t="16408" x="2809875" y="1539875"/>
          <p14:tracePt t="16425" x="2809875" y="1622425"/>
          <p14:tracePt t="16441" x="2809875" y="1752600"/>
          <p14:tracePt t="16458" x="2809875" y="1809750"/>
          <p14:tracePt t="16475" x="2809875" y="1863725"/>
          <p14:tracePt t="16492" x="2809875" y="1939925"/>
          <p14:tracePt t="16508" x="2809875" y="1978025"/>
          <p14:tracePt t="16525" x="2809875" y="2012950"/>
          <p14:tracePt t="16541" x="2809875" y="2047875"/>
          <p14:tracePt t="16558" x="2809875" y="2076450"/>
          <p14:tracePt t="16575" x="2809875" y="2098675"/>
          <p14:tracePt t="16592" x="2809875" y="2136775"/>
          <p14:tracePt t="16608" x="2809875" y="2152650"/>
          <p14:tracePt t="16625" x="2809875" y="2168525"/>
          <p14:tracePt t="16642" x="2809875" y="2184400"/>
          <p14:tracePt t="16658" x="2809875" y="2206625"/>
          <p14:tracePt t="16675" x="2809875" y="2219325"/>
          <p14:tracePt t="16691" x="2809875" y="2247900"/>
          <p14:tracePt t="16708" x="2809875" y="2260600"/>
          <p14:tracePt t="16725" x="2809875" y="2282825"/>
          <p14:tracePt t="16742" x="2825750" y="2327275"/>
          <p14:tracePt t="16758" x="2838450" y="2349500"/>
          <p14:tracePt t="16775" x="2844800" y="2378075"/>
          <p14:tracePt t="16792" x="2863850" y="2413000"/>
          <p14:tracePt t="16808" x="2863850" y="2444750"/>
          <p14:tracePt t="16825" x="2863850" y="2473325"/>
          <p14:tracePt t="16841" x="2863850" y="2520950"/>
          <p14:tracePt t="16858" x="2863850" y="2555875"/>
          <p14:tracePt t="16875" x="2863850" y="2587625"/>
          <p14:tracePt t="16892" x="2879725" y="2635250"/>
          <p14:tracePt t="16908" x="2886075" y="2667000"/>
          <p14:tracePt t="16925" x="2892425" y="2695575"/>
          <p14:tracePt t="16942" x="2892425" y="2727325"/>
          <p14:tracePt t="16957" x="2892425" y="2743200"/>
          <p14:tracePt t="16975" x="2892425" y="2752725"/>
          <p14:tracePt t="16992" x="2892425" y="2768600"/>
          <p14:tracePt t="17008" x="2892425" y="2778125"/>
          <p14:tracePt t="17026" x="2892425" y="2787650"/>
          <p14:tracePt t="17085" x="2892425" y="2781300"/>
          <p14:tracePt t="17092" x="2898775" y="2768600"/>
          <p14:tracePt t="17108" x="2905125" y="2740025"/>
          <p14:tracePt t="17126" x="2905125" y="2622550"/>
          <p14:tracePt t="17142" x="2905125" y="2540000"/>
          <p14:tracePt t="17158" x="2905125" y="2460625"/>
          <p14:tracePt t="17177" x="2905125" y="2343150"/>
          <p14:tracePt t="17192" x="2905125" y="2260600"/>
          <p14:tracePt t="17208" x="2905125" y="2190750"/>
          <p14:tracePt t="17224" x="2905125" y="2130425"/>
          <p14:tracePt t="17241" x="2905125" y="2012950"/>
          <p14:tracePt t="17257" x="2901950" y="1949450"/>
          <p14:tracePt t="17276" x="2889250" y="1895475"/>
          <p14:tracePt t="17292" x="2882900" y="1863725"/>
          <p14:tracePt t="17308" x="2873375" y="1847850"/>
          <p14:tracePt t="17326" x="2873375" y="1831975"/>
          <p14:tracePt t="17342" x="2873375" y="1812925"/>
          <p14:tracePt t="17358" x="2873375" y="1803400"/>
          <p14:tracePt t="17374" x="2873375" y="1787525"/>
          <p14:tracePt t="17391" x="2873375" y="1755775"/>
          <p14:tracePt t="17408" x="2873375" y="1746250"/>
          <p14:tracePt t="17426" x="2867025" y="1724025"/>
          <p14:tracePt t="17442" x="2863850" y="1708150"/>
          <p14:tracePt t="17458" x="2863850" y="1698625"/>
          <p14:tracePt t="17476" x="2863850" y="1685925"/>
          <p14:tracePt t="17508" x="2863850" y="1679575"/>
          <p14:tracePt t="17585" x="2857500" y="16795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Sapona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748713"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ZoneTexte 2"/>
          <p:cNvSpPr txBox="1">
            <a:spLocks noChangeArrowheads="1"/>
          </p:cNvSpPr>
          <p:nvPr/>
        </p:nvSpPr>
        <p:spPr bwMode="auto">
          <a:xfrm>
            <a:off x="4929188" y="357188"/>
            <a:ext cx="263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solidFill>
                  <a:schemeClr val="bg1"/>
                </a:solidFill>
              </a:rPr>
              <a:t>Fleurs en cymes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780"/>
    </mc:Choice>
    <mc:Fallback>
      <p:transition spd="slow" advTm="4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58" x="2778125" y="1673225"/>
          <p14:tracePt t="4065" x="2676525" y="1663700"/>
          <p14:tracePt t="4073" x="2562225" y="1663700"/>
          <p14:tracePt t="4090" x="2368550" y="1663700"/>
          <p14:tracePt t="4107" x="2063750" y="1663700"/>
          <p14:tracePt t="4122" x="1879600" y="1663700"/>
          <p14:tracePt t="4156" x="1444625" y="1679575"/>
          <p14:tracePt t="4190" x="1196975" y="1711325"/>
          <p14:tracePt t="4208" x="1076325" y="1736725"/>
          <p14:tracePt t="4223" x="1022350" y="1755775"/>
          <p14:tracePt t="4240" x="974725" y="1768475"/>
          <p14:tracePt t="4255" x="930275" y="1781175"/>
          <p14:tracePt t="4272" x="895350" y="1800225"/>
          <p14:tracePt t="4289" x="863600" y="1819275"/>
          <p14:tracePt t="4306" x="850900" y="1831975"/>
          <p14:tracePt t="4322" x="841375" y="1841500"/>
          <p14:tracePt t="4339" x="828675" y="1854200"/>
          <p14:tracePt t="4356" x="828675" y="1879600"/>
          <p14:tracePt t="4373" x="850900" y="1911350"/>
          <p14:tracePt t="4389" x="889000" y="1987550"/>
          <p14:tracePt t="4406" x="1012825" y="2143125"/>
          <p14:tracePt t="4422" x="1101725" y="2257425"/>
          <p14:tracePt t="4440" x="1190625" y="2384425"/>
          <p14:tracePt t="4457" x="1301750" y="2520950"/>
          <p14:tracePt t="4472" x="1387475" y="2625725"/>
          <p14:tracePt t="4490" x="1482725" y="2720975"/>
          <p14:tracePt t="4506" x="1600200" y="2835275"/>
          <p14:tracePt t="4522" x="1660525" y="2879725"/>
          <p14:tracePt t="4539" x="1689100" y="2892425"/>
          <p14:tracePt t="4907" x="1739900" y="2917825"/>
          <p14:tracePt t="4914" x="1790700" y="2943225"/>
          <p14:tracePt t="4923" x="1828800" y="2978150"/>
          <p14:tracePt t="4940" x="1920875" y="3019425"/>
          <p14:tracePt t="4955" x="2079625" y="3086100"/>
          <p14:tracePt t="4972" x="2200275" y="3121025"/>
          <p14:tracePt t="5006" x="2378075" y="3165475"/>
          <p14:tracePt t="5040" x="2438400" y="3187700"/>
          <p14:tracePt t="5057" x="2454275" y="3209925"/>
          <p14:tracePt t="5073" x="2466975" y="3219450"/>
          <p14:tracePt t="5089" x="2466975" y="3228975"/>
          <p14:tracePt t="5106" x="2466975" y="3254375"/>
          <p14:tracePt t="5122" x="2466975" y="3276600"/>
          <p14:tracePt t="5139" x="2457450" y="3302000"/>
          <p14:tracePt t="5156" x="2438400" y="3343275"/>
          <p14:tracePt t="5173" x="2428875" y="3359150"/>
          <p14:tracePt t="5190" x="2416175" y="3381375"/>
          <p14:tracePt t="5206" x="2397125" y="3397250"/>
          <p14:tracePt t="5223" x="2387600" y="3406775"/>
          <p14:tracePt t="5239" x="2378075" y="3422650"/>
          <p14:tracePt t="5255" x="2362200" y="3435350"/>
          <p14:tracePt t="5273" x="2346325" y="3435350"/>
          <p14:tracePt t="5289" x="2336800" y="3435350"/>
          <p14:tracePt t="5305" x="2324100" y="3435350"/>
          <p14:tracePt t="5323" x="2311400" y="3429000"/>
          <p14:tracePt t="5339" x="2295525" y="3406775"/>
          <p14:tracePt t="5356" x="2282825" y="3349625"/>
          <p14:tracePt t="5373" x="2282825" y="3279775"/>
          <p14:tracePt t="5389" x="2282825" y="3197225"/>
          <p14:tracePt t="5406" x="2295525" y="3067050"/>
          <p14:tracePt t="5423" x="2320925" y="2968625"/>
          <p14:tracePt t="5439" x="2327275" y="2917825"/>
          <p14:tracePt t="5456" x="2333625" y="2828925"/>
          <p14:tracePt t="5473" x="2339975" y="2765425"/>
          <p14:tracePt t="5490" x="2355850" y="2701925"/>
          <p14:tracePt t="5506" x="2374900" y="2613025"/>
          <p14:tracePt t="5522" x="2400300" y="2536825"/>
          <p14:tracePt t="5539" x="2413000" y="2463800"/>
          <p14:tracePt t="5555" x="2425700" y="2390775"/>
          <p14:tracePt t="5572" x="2425700" y="2355850"/>
          <p14:tracePt t="5590" x="2425700" y="2333625"/>
          <p14:tracePt t="5606" x="2425700" y="2292350"/>
          <p14:tracePt t="5623" x="2425700" y="2276475"/>
          <p14:tracePt t="5641" x="2425700" y="2244725"/>
          <p14:tracePt t="5656" x="2425700" y="2228850"/>
          <p14:tracePt t="5672" x="2425700" y="2212975"/>
          <p14:tracePt t="5688" x="2425700" y="2190750"/>
          <p14:tracePt t="5705" x="2425700" y="2171700"/>
          <p14:tracePt t="5723" x="2425700" y="2155825"/>
          <p14:tracePt t="5726" x="2425700" y="2149475"/>
          <p14:tracePt t="5739" x="2425700" y="2139950"/>
          <p14:tracePt t="5756" x="2409825" y="2124075"/>
          <p14:tracePt t="5773" x="2393950" y="2114550"/>
          <p14:tracePt t="5790" x="2384425" y="2098675"/>
          <p14:tracePt t="5806" x="2374900" y="2085975"/>
          <p14:tracePt t="5822" x="2374900" y="2073275"/>
          <p14:tracePt t="5839" x="2368550" y="2054225"/>
          <p14:tracePt t="5855" x="2368550" y="2044700"/>
          <p14:tracePt t="5873" x="2368550" y="2028825"/>
          <p14:tracePt t="5890" x="2368550" y="2019300"/>
          <p14:tracePt t="5976" x="2368550" y="2022475"/>
          <p14:tracePt t="5983" x="2368550" y="2025650"/>
          <p14:tracePt t="5990" x="2368550" y="2032000"/>
          <p14:tracePt t="6006" x="2368550" y="2044700"/>
          <p14:tracePt t="6023" x="2368550" y="2057400"/>
          <p14:tracePt t="6040" x="2368550" y="2070100"/>
          <p14:tracePt t="6056" x="2368550" y="2092325"/>
          <p14:tracePt t="6073" x="2368550" y="2114550"/>
          <p14:tracePt t="6089" x="2371725" y="2155825"/>
          <p14:tracePt t="6105" x="2378075" y="2178050"/>
          <p14:tracePt t="6122" x="2378075" y="2200275"/>
          <p14:tracePt t="6139" x="2378075" y="2238375"/>
          <p14:tracePt t="6155" x="2378075" y="2254250"/>
          <p14:tracePt t="6172" x="2378075" y="2270125"/>
          <p14:tracePt t="6189" x="2378075" y="2301875"/>
          <p14:tracePt t="6206" x="2378075" y="2333625"/>
          <p14:tracePt t="6222" x="2384425" y="2355850"/>
          <p14:tracePt t="6239" x="2390775" y="2409825"/>
          <p14:tracePt t="6255" x="2390775" y="2454275"/>
          <p14:tracePt t="6272" x="2397125" y="2482850"/>
          <p14:tracePt t="6289" x="2397125" y="2524125"/>
          <p14:tracePt t="6305" x="2397125" y="2546350"/>
          <p14:tracePt t="6322" x="2397125" y="2574925"/>
          <p14:tracePt t="6339" x="2397125" y="2622550"/>
          <p14:tracePt t="6355" x="2409825" y="2660650"/>
          <p14:tracePt t="6372" x="2416175" y="2705100"/>
          <p14:tracePt t="6390" x="2422525" y="2762250"/>
          <p14:tracePt t="6406" x="2422525" y="2790825"/>
          <p14:tracePt t="6423" x="2422525" y="2813050"/>
          <p14:tracePt t="6439" x="2422525" y="2851150"/>
          <p14:tracePt t="6456" x="2422525" y="2873375"/>
          <p14:tracePt t="6472" x="2422525" y="2895600"/>
          <p14:tracePt t="6489" x="2422525" y="2936875"/>
          <p14:tracePt t="6505" x="2422525" y="2965450"/>
          <p14:tracePt t="6522" x="2422525" y="3003550"/>
          <p14:tracePt t="6540" x="2422525" y="3057525"/>
          <p14:tracePt t="6556" x="2422525" y="3092450"/>
          <p14:tracePt t="6573" x="2422525" y="3114675"/>
          <p14:tracePt t="6590" x="2422525" y="3171825"/>
          <p14:tracePt t="6606" x="2422525" y="3206750"/>
          <p14:tracePt t="6622" x="2422525" y="3235325"/>
          <p14:tracePt t="6638" x="2422525" y="3292475"/>
          <p14:tracePt t="6655" x="2422525" y="3314700"/>
          <p14:tracePt t="6672" x="2422525" y="3343275"/>
          <p14:tracePt t="6689" x="2422525" y="3375025"/>
          <p14:tracePt t="6706" x="2422525" y="3400425"/>
          <p14:tracePt t="6723" x="2422525" y="3409950"/>
          <p14:tracePt t="6740" x="2422525" y="3422650"/>
          <p14:tracePt t="6756" x="2422525" y="3438525"/>
          <p14:tracePt t="6772" x="2422525" y="3444875"/>
          <p14:tracePt t="6805" x="2422525" y="3441700"/>
          <p14:tracePt t="6822" x="2422525" y="3413125"/>
          <p14:tracePt t="6839" x="2422525" y="3336925"/>
          <p14:tracePt t="6855" x="2428875" y="3263900"/>
          <p14:tracePt t="6873" x="2435225" y="3159125"/>
          <p14:tracePt t="6889" x="2454275" y="2936875"/>
          <p14:tracePt t="6906" x="2470150" y="2819400"/>
          <p14:tracePt t="6923" x="2498725" y="2679700"/>
          <p14:tracePt t="6939" x="2511425" y="2524125"/>
          <p14:tracePt t="6955" x="2517775" y="2463800"/>
          <p14:tracePt t="6973" x="2517775" y="2425700"/>
          <p14:tracePt t="6990" x="2517775" y="2378075"/>
          <p14:tracePt t="7006" x="2517775" y="2343150"/>
          <p14:tracePt t="7024" x="2517775" y="2305050"/>
          <p14:tracePt t="7040" x="2517775" y="2257425"/>
          <p14:tracePt t="7056" x="2514600" y="2219325"/>
          <p14:tracePt t="7072" x="2511425" y="2197100"/>
          <p14:tracePt t="7089" x="2511425" y="2171700"/>
          <p14:tracePt t="7105" x="2511425" y="2162175"/>
          <p14:tracePt t="7175" x="2505075" y="2162175"/>
          <p14:tracePt t="7196" x="2501900" y="2162175"/>
          <p14:tracePt t="7254" x="2489200" y="2162175"/>
          <p14:tracePt t="7331" x="2486025" y="2162175"/>
          <p14:tracePt t="7345" x="2486025" y="2168525"/>
          <p14:tracePt t="7352" x="2479675" y="2171700"/>
          <p14:tracePt t="7359" x="2473325" y="2184400"/>
          <p14:tracePt t="7372" x="2470150" y="2187575"/>
          <p14:tracePt t="7390" x="2460625" y="2203450"/>
          <p14:tracePt t="7406" x="2451100" y="2212975"/>
          <p14:tracePt t="7423" x="2428875" y="2238375"/>
          <p14:tracePt t="7439" x="2419350" y="2254250"/>
          <p14:tracePt t="7456" x="2406650" y="2279650"/>
          <p14:tracePt t="7472" x="2393950" y="2308225"/>
          <p14:tracePt t="7489" x="2365375" y="2352675"/>
          <p14:tracePt t="7506" x="2346325" y="2384425"/>
          <p14:tracePt t="7523" x="2320925" y="2441575"/>
          <p14:tracePt t="7539" x="2308225" y="2479675"/>
          <p14:tracePt t="7556" x="2295525" y="2508250"/>
          <p14:tracePt t="7573" x="2279650" y="2543175"/>
          <p14:tracePt t="7589" x="2260600" y="2568575"/>
          <p14:tracePt t="7605" x="2247900" y="2590800"/>
          <p14:tracePt t="7623" x="2244725" y="2613025"/>
          <p14:tracePt t="7638" x="2244725" y="2622550"/>
          <p14:tracePt t="7655" x="2244725" y="2638425"/>
          <p14:tracePt t="7673" x="2244725" y="2651125"/>
          <p14:tracePt t="7689" x="2244725" y="2660650"/>
          <p14:tracePt t="7706" x="2266950" y="2673350"/>
          <p14:tracePt t="7723" x="2314575" y="2673350"/>
          <p14:tracePt t="7739" x="2374900" y="2667000"/>
          <p14:tracePt t="7755" x="2438400" y="2654300"/>
          <p14:tracePt t="7773" x="2543175" y="2625725"/>
          <p14:tracePt t="7789" x="2600325" y="2581275"/>
          <p14:tracePt t="7806" x="2673350" y="2524125"/>
          <p14:tracePt t="7823" x="2806700" y="2432050"/>
          <p14:tracePt t="7840" x="2876550" y="2378075"/>
          <p14:tracePt t="7856" x="2943225" y="2339975"/>
          <p14:tracePt t="7873" x="3032125" y="2292350"/>
          <p14:tracePt t="7888" x="3098800" y="2260600"/>
          <p14:tracePt t="7905" x="3165475" y="2222500"/>
          <p14:tracePt t="7923" x="3238500" y="2203450"/>
          <p14:tracePt t="7939" x="3276600" y="2190750"/>
          <p14:tracePt t="7956" x="3321050" y="2171700"/>
          <p14:tracePt t="7973" x="3384550" y="2165350"/>
          <p14:tracePt t="7989" x="3444875" y="2165350"/>
          <p14:tracePt t="8005" x="3505200" y="2165350"/>
          <p14:tracePt t="8022" x="3581400" y="2165350"/>
          <p14:tracePt t="8038" x="3625850" y="2165350"/>
          <p14:tracePt t="8055" x="3663950" y="2165350"/>
          <p14:tracePt t="8073" x="3730625" y="2165350"/>
          <p14:tracePt t="8089" x="3794125" y="2168525"/>
          <p14:tracePt t="8106" x="3844925" y="2168525"/>
          <p14:tracePt t="8123" x="3908425" y="2181225"/>
          <p14:tracePt t="8139" x="3946525" y="2181225"/>
          <p14:tracePt t="8155" x="3962400" y="2187575"/>
          <p14:tracePt t="8172" x="3975100" y="2187575"/>
          <p14:tracePt t="8188" x="3987800" y="2187575"/>
          <p14:tracePt t="8495" x="3978275" y="2193925"/>
          <p14:tracePt t="8502" x="3959225" y="2197100"/>
          <p14:tracePt t="8509" x="3949700" y="2197100"/>
          <p14:tracePt t="8523" x="3927475" y="2197100"/>
          <p14:tracePt t="8539" x="3895725" y="2203450"/>
          <p14:tracePt t="8556" x="3876675" y="2203450"/>
          <p14:tracePt t="8572" x="3797300" y="2203450"/>
          <p14:tracePt t="8588" x="3727450" y="2203450"/>
          <p14:tracePt t="8605" x="3667125" y="2203450"/>
          <p14:tracePt t="8622" x="3587750" y="2187575"/>
          <p14:tracePt t="8639" x="3543300" y="2174875"/>
          <p14:tracePt t="8655" x="3476625" y="2139950"/>
          <p14:tracePt t="8672" x="3343275" y="2038350"/>
          <p14:tracePt t="8689" x="3238500" y="1962150"/>
          <p14:tracePt t="8705" x="3133725" y="1882775"/>
          <p14:tracePt t="8722" x="2930525" y="1698625"/>
          <p14:tracePt t="8738" x="2790825" y="1568450"/>
          <p14:tracePt t="8757" x="2613025" y="1425575"/>
          <p14:tracePt t="8772" x="2498725" y="1346200"/>
          <p14:tracePt t="8790" x="2387600" y="1295400"/>
          <p14:tracePt t="8806" x="2286000" y="1241425"/>
          <p14:tracePt t="8822" x="2149475" y="1209675"/>
          <p14:tracePt t="8839" x="2057400" y="1203325"/>
          <p14:tracePt t="8855" x="1952625" y="1203325"/>
          <p14:tracePt t="8872" x="1854200" y="1206500"/>
          <p14:tracePt t="8889" x="1768475" y="1222375"/>
          <p14:tracePt t="8906" x="1695450" y="1235075"/>
          <p14:tracePt t="8922" x="1524000" y="1285875"/>
          <p14:tracePt t="8939" x="1438275" y="1320800"/>
          <p14:tracePt t="8957" x="1285875" y="1387475"/>
          <p14:tracePt t="8972" x="1196975" y="1419225"/>
          <p14:tracePt t="8988" x="1130300" y="1457325"/>
          <p14:tracePt t="9005" x="1073150" y="1485900"/>
          <p14:tracePt t="9022" x="1012825" y="1517650"/>
          <p14:tracePt t="9039" x="990600" y="1527175"/>
          <p14:tracePt t="9057" x="949325" y="1546225"/>
          <p14:tracePt t="9073" x="923925" y="1558925"/>
          <p14:tracePt t="9089" x="901700" y="1574800"/>
          <p14:tracePt t="9106" x="885825" y="1590675"/>
          <p14:tracePt t="9122" x="876300" y="1600200"/>
          <p14:tracePt t="9138" x="866775" y="1600200"/>
          <p14:tracePt t="9155" x="850900" y="1600200"/>
          <p14:tracePt t="9172" x="850900" y="1606550"/>
          <p14:tracePt t="9378" x="879475" y="1606550"/>
          <p14:tracePt t="9385" x="904875" y="1606550"/>
          <p14:tracePt t="9392" x="939800" y="1593850"/>
          <p14:tracePt t="9406" x="1022350" y="1593850"/>
          <p14:tracePt t="9422" x="1127125" y="1593850"/>
          <p14:tracePt t="9438" x="1228725" y="1593850"/>
          <p14:tracePt t="9457" x="1358900" y="1593850"/>
          <p14:tracePt t="9472" x="1441450" y="1593850"/>
          <p14:tracePt t="9490" x="1498600" y="1593850"/>
          <p14:tracePt t="9506" x="1600200" y="1612900"/>
          <p14:tracePt t="9522" x="1654175" y="1625600"/>
          <p14:tracePt t="9538" x="1717675" y="1638300"/>
          <p14:tracePt t="9556" x="1895475" y="1663700"/>
          <p14:tracePt t="9572" x="2047875" y="1692275"/>
          <p14:tracePt t="9589" x="2174875" y="1708150"/>
          <p14:tracePt t="9606" x="2387600" y="1752600"/>
          <p14:tracePt t="9622" x="2527300" y="1781175"/>
          <p14:tracePt t="9639" x="2657475" y="1797050"/>
          <p14:tracePt t="9655" x="2914650" y="1860550"/>
          <p14:tracePt t="9672" x="3079750" y="1898650"/>
          <p14:tracePt t="9689" x="3241675" y="1924050"/>
          <p14:tracePt t="9705" x="3489325" y="1981200"/>
          <p14:tracePt t="9722" x="3597275" y="2003425"/>
          <p14:tracePt t="9740" x="3714750" y="2032000"/>
          <p14:tracePt t="9756" x="3851275" y="2070100"/>
          <p14:tracePt t="9772" x="3914775" y="2085975"/>
          <p14:tracePt t="9789" x="3959225" y="2098675"/>
          <p14:tracePt t="9805" x="3997325" y="2120900"/>
          <p14:tracePt t="9822" x="4006850" y="2130425"/>
          <p14:tracePt t="9839" x="4016375" y="2136775"/>
          <p14:tracePt t="9856" x="4025900" y="2136775"/>
          <p14:tracePt t="10077" x="3946525" y="2095500"/>
          <p14:tracePt t="10084" x="3838575" y="2047875"/>
          <p14:tracePt t="10091" x="3733800" y="2000250"/>
          <p14:tracePt t="10105" x="3568700" y="1943100"/>
          <p14:tracePt t="10122" x="3394075" y="1898650"/>
          <p14:tracePt t="10139" x="3251200" y="1870075"/>
          <p14:tracePt t="10156" x="3073400" y="1844675"/>
          <p14:tracePt t="10173" x="2921000" y="1809750"/>
          <p14:tracePt t="10190" x="2749550" y="1790700"/>
          <p14:tracePt t="10205" x="2549525" y="1765300"/>
          <p14:tracePt t="10222" x="2419350" y="1739900"/>
          <p14:tracePt t="10238" x="2327275" y="1739900"/>
          <p14:tracePt t="10256" x="2219325" y="1733550"/>
          <p14:tracePt t="10272" x="2155825" y="1717675"/>
          <p14:tracePt t="10289" x="2079625" y="1704975"/>
          <p14:tracePt t="10305" x="1958975" y="1679575"/>
          <p14:tracePt t="10322" x="1879600" y="1647825"/>
          <p14:tracePt t="10338" x="1816100" y="1628775"/>
          <p14:tracePt t="10355" x="1724025" y="1606550"/>
          <p14:tracePt t="10372" x="1660525" y="1584325"/>
          <p14:tracePt t="10388" x="1603375" y="1571625"/>
          <p14:tracePt t="10406" x="1539875" y="1571625"/>
          <p14:tracePt t="10423" x="1517650" y="1571625"/>
          <p14:tracePt t="10439" x="1489075" y="1571625"/>
          <p14:tracePt t="10456" x="1447800" y="1571625"/>
          <p14:tracePt t="10473" x="1428750" y="1571625"/>
          <p14:tracePt t="10489" x="1406525" y="1571625"/>
          <p14:tracePt t="10505" x="1371600" y="1571625"/>
          <p14:tracePt t="10521" x="1362075" y="1571625"/>
          <p14:tracePt t="10539" x="1352550" y="1571625"/>
          <p14:tracePt t="10555" x="1330325" y="1571625"/>
          <p14:tracePt t="10573" x="1327150" y="1571625"/>
          <p14:tracePt t="10869" x="1320800" y="1577975"/>
          <p14:tracePt t="10876" x="1320800" y="1584325"/>
          <p14:tracePt t="10890" x="1320800" y="1593850"/>
          <p14:tracePt t="10906" x="1320800" y="1603375"/>
          <p14:tracePt t="10922" x="1320800" y="1612900"/>
          <p14:tracePt t="10939" x="1320800" y="1631950"/>
          <p14:tracePt t="10955" x="1320800" y="1647825"/>
          <p14:tracePt t="10972" x="1320800" y="1670050"/>
          <p14:tracePt t="10990" x="1320800" y="1711325"/>
          <p14:tracePt t="11006" x="1323975" y="1765300"/>
          <p14:tracePt t="11023" x="1339850" y="1828800"/>
          <p14:tracePt t="11039" x="1346200" y="1914525"/>
          <p14:tracePt t="11055" x="1346200" y="1965325"/>
          <p14:tracePt t="11072" x="1346200" y="2003425"/>
          <p14:tracePt t="11089" x="1346200" y="2066925"/>
          <p14:tracePt t="11105" x="1346200" y="2117725"/>
          <p14:tracePt t="11122" x="1346200" y="2171700"/>
          <p14:tracePt t="11140" x="1346200" y="2241550"/>
          <p14:tracePt t="11156" x="1346200" y="2276475"/>
          <p14:tracePt t="11172" x="1346200" y="2305050"/>
          <p14:tracePt t="11189" x="1346200" y="2339975"/>
          <p14:tracePt t="11205" x="1346200" y="2352675"/>
          <p14:tracePt t="11222" x="1346200" y="2365375"/>
          <p14:tracePt t="11239" x="1346200" y="2384425"/>
          <p14:tracePt t="11255" x="1346200" y="2387600"/>
          <p14:tracePt t="11540" x="1400175" y="2397125"/>
          <p14:tracePt t="11547" x="1492250" y="2397125"/>
          <p14:tracePt t="11555" x="1584325" y="2403475"/>
          <p14:tracePt t="11572" x="1743075" y="2403475"/>
          <p14:tracePt t="11589" x="2028825" y="2403475"/>
          <p14:tracePt t="11605" x="2187575" y="2403475"/>
          <p14:tracePt t="11622" x="2371725" y="2390775"/>
          <p14:tracePt t="11639" x="2673350" y="2333625"/>
          <p14:tracePt t="11655" x="2965450" y="2257425"/>
          <p14:tracePt t="11674" x="3333750" y="2187575"/>
          <p14:tracePt t="11690" x="3552825" y="2159000"/>
          <p14:tracePt t="11705" x="3702050" y="2143125"/>
          <p14:tracePt t="11722" x="3829050" y="2133600"/>
          <p14:tracePt t="11739" x="3990975" y="2133600"/>
          <p14:tracePt t="11755" x="4067175" y="2117725"/>
          <p14:tracePt t="11772" x="4127500" y="2117725"/>
          <p14:tracePt t="11788" x="4213225" y="2117725"/>
          <p14:tracePt t="11805" x="4273550" y="2117725"/>
          <p14:tracePt t="11822" x="4324350" y="2117725"/>
          <p14:tracePt t="11838" x="4378325" y="2117725"/>
          <p14:tracePt t="11855" x="4394200" y="2117725"/>
          <p14:tracePt t="11872" x="4403725" y="2117725"/>
          <p14:tracePt t="11889" x="4419600" y="2117725"/>
          <p14:tracePt t="11932" x="4413250" y="2117725"/>
          <p14:tracePt t="11939" x="4406900" y="2117725"/>
          <p14:tracePt t="11955" x="4403725" y="2108200"/>
          <p14:tracePt t="12239" x="4464050" y="2130425"/>
          <p14:tracePt t="12246" x="4543425" y="2146300"/>
          <p14:tracePt t="12256" x="4625975" y="2165350"/>
          <p14:tracePt t="12274" x="4883150" y="2209800"/>
          <p14:tracePt t="12289" x="5041900" y="2209800"/>
          <p14:tracePt t="12306" x="5159375" y="2209800"/>
          <p14:tracePt t="12322" x="5308600" y="2197100"/>
          <p14:tracePt t="12324" x="5400675" y="2178050"/>
          <p14:tracePt t="12339" x="5575300" y="2149475"/>
          <p14:tracePt t="12355" x="5762625" y="2114550"/>
          <p14:tracePt t="12372" x="5956300" y="2085975"/>
          <p14:tracePt t="12388" x="6203950" y="2041525"/>
          <p14:tracePt t="12405" x="6334125" y="2012950"/>
          <p14:tracePt t="12423" x="6486525" y="1990725"/>
          <p14:tracePt t="12439" x="6540500" y="1984375"/>
          <p14:tracePt t="12455" x="6575425" y="1984375"/>
          <p14:tracePt t="12471" x="6607175" y="1984375"/>
          <p14:tracePt t="12488" x="6632575" y="1984375"/>
          <p14:tracePt t="12505" x="6648450" y="1978025"/>
          <p14:tracePt t="12523" x="6661150" y="1968500"/>
          <p14:tracePt t="12539" x="6673850" y="1962150"/>
          <p14:tracePt t="12555" x="6683375" y="1952625"/>
          <p14:tracePt t="12573" x="6683375" y="1946275"/>
          <p14:tracePt t="12605" x="6683375" y="1943100"/>
          <p14:tracePt t="12630" x="6683375" y="1936750"/>
          <p14:tracePt t="12653" x="6680200" y="1936750"/>
          <p14:tracePt t="12660" x="6677025" y="1936750"/>
          <p14:tracePt t="12673" x="6667500" y="1936750"/>
          <p14:tracePt t="12689" x="6623050" y="1936750"/>
          <p14:tracePt t="12705" x="6527800" y="1930400"/>
          <p14:tracePt t="12723" x="6330950" y="1930400"/>
          <p14:tracePt t="12739" x="6213475" y="1943100"/>
          <p14:tracePt t="12755" x="6127750" y="1958975"/>
          <p14:tracePt t="12772" x="6061075" y="1987550"/>
          <p14:tracePt t="12788" x="6038850" y="1997075"/>
          <p14:tracePt t="12805" x="6029325" y="2003425"/>
          <p14:tracePt t="12823" x="6010275" y="2019300"/>
          <p14:tracePt t="12839" x="5997575" y="2028825"/>
          <p14:tracePt t="12856" x="5997575" y="2038350"/>
          <p14:tracePt t="12872" x="5997575" y="2054225"/>
          <p14:tracePt t="12888" x="5997575" y="2063750"/>
          <p14:tracePt t="12905" x="5997575" y="2073275"/>
          <p14:tracePt t="12922" x="5997575" y="2076450"/>
          <p14:tracePt t="12938" x="5997575" y="2082800"/>
          <p14:tracePt t="12972" x="6003925" y="2079625"/>
          <p14:tracePt t="12989" x="6042025" y="2063750"/>
          <p14:tracePt t="13006" x="6096000" y="2035175"/>
          <p14:tracePt t="13022" x="6194425" y="1974850"/>
          <p14:tracePt t="13038" x="6242050" y="1946275"/>
          <p14:tracePt t="13055" x="6280150" y="1920875"/>
          <p14:tracePt t="13072" x="6321425" y="1905000"/>
          <p14:tracePt t="13089" x="6330950" y="1905000"/>
          <p14:tracePt t="13105" x="6340475" y="1905000"/>
          <p14:tracePt t="13122" x="6369050" y="1892300"/>
          <p14:tracePt t="13138" x="6378575" y="1892300"/>
          <p14:tracePt t="13155" x="6388100" y="1892300"/>
          <p14:tracePt t="13172" x="6407150" y="1892300"/>
          <p14:tracePt t="13215" x="6407150" y="1889125"/>
          <p14:tracePt t="13222" x="6400800" y="1889125"/>
          <p14:tracePt t="13238" x="6391275" y="1873250"/>
          <p14:tracePt t="13255" x="6381750" y="1863725"/>
          <p14:tracePt t="13272" x="6340475" y="1851025"/>
          <p14:tracePt t="13288" x="6324600" y="1851025"/>
          <p14:tracePt t="13305" x="6308725" y="1851025"/>
          <p14:tracePt t="13322" x="6289675" y="1851025"/>
          <p14:tracePt t="13339" x="6280150" y="1851025"/>
          <p14:tracePt t="13355" x="6270625" y="1851025"/>
          <p14:tracePt t="13372" x="6254750" y="1851025"/>
          <p14:tracePt t="13406" x="6254750" y="1847850"/>
          <p14:tracePt t="13422" x="6254750" y="1831975"/>
          <p14:tracePt t="13439" x="6261100" y="1816100"/>
          <p14:tracePt t="13455" x="6270625" y="1806575"/>
          <p14:tracePt t="13472" x="6286500" y="1790700"/>
          <p14:tracePt t="13488" x="6308725" y="1781175"/>
          <p14:tracePt t="13506" x="6324600" y="1771650"/>
          <p14:tracePt t="13522" x="6337300" y="1762125"/>
          <p14:tracePt t="13539" x="6359525" y="1762125"/>
          <p14:tracePt t="13556" x="6369050" y="1762125"/>
          <p14:tracePt t="13572" x="6378575" y="1762125"/>
          <p14:tracePt t="13864" x="6372225" y="1755775"/>
          <p14:tracePt t="13872" x="6369050" y="1752600"/>
          <p14:tracePt t="13879" x="6362700" y="1746250"/>
          <p14:tracePt t="13888" x="6359525" y="1739900"/>
          <p14:tracePt t="13907" x="6346825" y="1736725"/>
          <p14:tracePt t="13922" x="6346825" y="1727200"/>
          <p14:tracePt t="13939" x="6356350" y="1711325"/>
          <p14:tracePt t="13956" x="6375400" y="1695450"/>
          <p14:tracePt t="13972" x="6400800" y="1689100"/>
          <p14:tracePt t="13989" x="6429375" y="1689100"/>
          <p14:tracePt t="14006" x="6448425" y="1689100"/>
          <p14:tracePt t="14022" x="6457950" y="1689100"/>
          <p14:tracePt t="14038" x="6473825" y="1689100"/>
          <p14:tracePt t="14055" x="6483350" y="1689100"/>
          <p14:tracePt t="14071" x="6499225" y="1692275"/>
          <p14:tracePt t="14088" x="6508750" y="1692275"/>
          <p14:tracePt t="14105" x="6518275" y="1692275"/>
          <p14:tracePt t="14122" x="6518275" y="1695450"/>
          <p14:tracePt t="14139" x="6518275" y="1701800"/>
          <p14:tracePt t="14156" x="6518275" y="1711325"/>
          <p14:tracePt t="14172" x="6518275" y="1720850"/>
          <p14:tracePt t="14188" x="6518275" y="1730375"/>
          <p14:tracePt t="14205" x="6518275" y="1739900"/>
          <p14:tracePt t="14221" x="6505575" y="1749425"/>
          <p14:tracePt t="14238" x="6496050" y="1762125"/>
          <p14:tracePt t="14256" x="6480175" y="1781175"/>
          <p14:tracePt t="14272" x="6470650" y="1787525"/>
          <p14:tracePt t="14289" x="6454775" y="1790700"/>
          <p14:tracePt t="14306" x="6445250" y="1790700"/>
          <p14:tracePt t="14807" x="6435725" y="1784350"/>
          <p14:tracePt t="14813" x="6423025" y="1784350"/>
          <p14:tracePt t="14822" x="6413500" y="1778000"/>
          <p14:tracePt t="14838" x="6384925" y="1778000"/>
          <p14:tracePt t="14856" x="6350000" y="1778000"/>
          <p14:tracePt t="14872" x="6334125" y="1778000"/>
          <p14:tracePt t="14904" x="6308725" y="1778000"/>
          <p14:tracePt t="14938" x="6286500" y="1778000"/>
          <p14:tracePt t="14999" x="6296025" y="1778000"/>
          <p14:tracePt t="15006" x="6302375" y="1778000"/>
          <p14:tracePt t="15021" x="6311900" y="1778000"/>
          <p14:tracePt t="15038" x="6321425" y="1778000"/>
          <p14:tracePt t="15055" x="6337300" y="1778000"/>
          <p14:tracePt t="15071" x="6362700" y="1778000"/>
          <p14:tracePt t="15088" x="6407150" y="1778000"/>
          <p14:tracePt t="15106" x="6470650" y="1765300"/>
          <p14:tracePt t="15122" x="6502400" y="1752600"/>
          <p14:tracePt t="15139" x="6518275" y="1752600"/>
          <p14:tracePt t="15155" x="6537325" y="1752600"/>
          <p14:tracePt t="15171" x="6543675" y="1752600"/>
          <p14:tracePt t="15219" x="6540500" y="1752600"/>
          <p14:tracePt t="15226" x="6537325" y="1752600"/>
          <p14:tracePt t="15238" x="6530975" y="1752600"/>
          <p14:tracePt t="15255" x="6511925" y="1752600"/>
          <p14:tracePt t="15272" x="6502400" y="1758950"/>
          <p14:tracePt t="15289" x="6480175" y="1771650"/>
          <p14:tracePt t="15305" x="6448425" y="1793875"/>
          <p14:tracePt t="15321" x="6438900" y="1803400"/>
          <p14:tracePt t="15338" x="6429375" y="1819275"/>
          <p14:tracePt t="15354" x="6423025" y="1866900"/>
          <p14:tracePt t="15372" x="6432550" y="1920875"/>
          <p14:tracePt t="15388" x="6454775" y="1987550"/>
          <p14:tracePt t="15406" x="6508750" y="2082800"/>
          <p14:tracePt t="15422" x="6521450" y="2120900"/>
          <p14:tracePt t="15438" x="6540500" y="2159000"/>
          <p14:tracePt t="15455" x="6572250" y="2216150"/>
          <p14:tracePt t="15471" x="6600825" y="2273300"/>
          <p14:tracePt t="15488" x="6638925" y="2339975"/>
          <p14:tracePt t="15505" x="6673850" y="2435225"/>
          <p14:tracePt t="15522" x="6686550" y="2479675"/>
          <p14:tracePt t="15539" x="6705600" y="2505075"/>
          <p14:tracePt t="15556" x="6705600" y="2543175"/>
          <p14:tracePt t="15572" x="6705600" y="2559050"/>
          <p14:tracePt t="15588" x="6705600" y="2574925"/>
          <p14:tracePt t="15605" x="6705600" y="2590800"/>
          <p14:tracePt t="15621" x="6705600" y="2600325"/>
          <p14:tracePt t="15638" x="6705600" y="2609850"/>
          <p14:tracePt t="15655" x="6705600" y="2625725"/>
          <p14:tracePt t="15691" x="6705600" y="2622550"/>
          <p14:tracePt t="15705" x="6705600" y="2606675"/>
          <p14:tracePt t="15722" x="6718300" y="2578100"/>
          <p14:tracePt t="15739" x="6718300" y="2486025"/>
          <p14:tracePt t="15754" x="6718300" y="2432050"/>
          <p14:tracePt t="15771" x="6718300" y="2381250"/>
          <p14:tracePt t="15789" x="6696075" y="2317750"/>
          <p14:tracePt t="15806" x="6673850" y="2254250"/>
          <p14:tracePt t="15822" x="6651625" y="2187575"/>
          <p14:tracePt t="15839" x="6626225" y="2114550"/>
          <p14:tracePt t="15855" x="6626225" y="2092325"/>
          <p14:tracePt t="15872" x="6626225" y="2082800"/>
          <p14:tracePt t="15889" x="6626225" y="2070100"/>
          <p14:tracePt t="16011" x="6626225" y="2076450"/>
          <p14:tracePt t="16018" x="6626225" y="2079625"/>
          <p14:tracePt t="16024" x="6626225" y="2085975"/>
          <p14:tracePt t="16038" x="6626225" y="2095500"/>
          <p14:tracePt t="16055" x="6626225" y="2105025"/>
          <p14:tracePt t="16072" x="6638925" y="2114550"/>
          <p14:tracePt t="16089" x="6638925" y="2130425"/>
          <p14:tracePt t="16105" x="6642100" y="2146300"/>
          <p14:tracePt t="16122" x="6642100" y="2155825"/>
          <p14:tracePt t="16138" x="6648450" y="2159000"/>
          <p14:tracePt t="16375" x="6648450" y="2152650"/>
          <p14:tracePt t="16382" x="6648450" y="2149475"/>
          <p14:tracePt t="16402" x="6648450" y="2143125"/>
          <p14:tracePt t="16432" x="6648450" y="2139950"/>
          <p14:tracePt t="16438" x="6651625" y="2133600"/>
          <p14:tracePt t="16446" x="6657975" y="2130425"/>
          <p14:tracePt t="16455" x="6670675" y="2111375"/>
          <p14:tracePt t="16472" x="6673850" y="2089150"/>
          <p14:tracePt t="16489" x="6686550" y="2041525"/>
          <p14:tracePt t="16505" x="6686550" y="2003425"/>
          <p14:tracePt t="16521" x="6686550" y="1968500"/>
          <p14:tracePt t="16538" x="6686550" y="1927225"/>
          <p14:tracePt t="16555" x="6686550" y="1898650"/>
          <p14:tracePt t="16571" x="6686550" y="1866900"/>
          <p14:tracePt t="16588" x="6686550" y="1835150"/>
          <p14:tracePt t="16605" x="6686550" y="1806575"/>
          <p14:tracePt t="16622" x="6686550" y="1797050"/>
          <p14:tracePt t="16639" x="6677025" y="1781175"/>
          <p14:tracePt t="16655" x="6661150" y="1771650"/>
          <p14:tracePt t="16672" x="6651625" y="1755775"/>
          <p14:tracePt t="16688" x="6629400" y="1749425"/>
          <p14:tracePt t="16705" x="6600825" y="1746250"/>
          <p14:tracePt t="16722" x="6569075" y="1739900"/>
          <p14:tracePt t="16739" x="6521450" y="1739900"/>
          <p14:tracePt t="16755" x="6499225" y="1739900"/>
          <p14:tracePt t="16772" x="6470650" y="1749425"/>
          <p14:tracePt t="16789" x="6426200" y="1771650"/>
          <p14:tracePt t="16805" x="6410325" y="1790700"/>
          <p14:tracePt t="16822" x="6400800" y="1800225"/>
          <p14:tracePt t="16838" x="6384925" y="1812925"/>
          <p14:tracePt t="16855" x="6369050" y="1828800"/>
          <p14:tracePt t="16872" x="6369050" y="1838325"/>
          <p14:tracePt t="16888" x="6369050" y="1854200"/>
          <p14:tracePt t="16905" x="6369050" y="1863725"/>
          <p14:tracePt t="16923" x="6369050" y="1879600"/>
          <p14:tracePt t="16938" x="6369050" y="1892300"/>
          <p14:tracePt t="16955" x="6381750" y="1905000"/>
          <p14:tracePt t="16971" x="6391275" y="1908175"/>
          <p14:tracePt t="16988" x="6423025" y="1908175"/>
          <p14:tracePt t="17004" x="6448425" y="1901825"/>
          <p14:tracePt t="17022" x="6457950" y="1892300"/>
          <p14:tracePt t="17038" x="6470650" y="1885950"/>
          <p14:tracePt t="17055" x="6477000" y="1885950"/>
          <p14:tracePt t="17102" x="6486525" y="1885950"/>
          <p14:tracePt t="17116" x="6492875" y="1882775"/>
          <p14:tracePt t="17123" x="6499225" y="1870075"/>
          <p14:tracePt t="17137" x="6508750" y="1860550"/>
          <p14:tracePt t="17154" x="6511925" y="1857375"/>
          <p14:tracePt t="17173" x="6511925" y="1851025"/>
          <p14:tracePt t="17274" x="6511925" y="1854200"/>
          <p14:tracePt t="17281" x="6511925" y="1857375"/>
          <p14:tracePt t="17288" x="6511925" y="1863725"/>
          <p14:tracePt t="17305" x="6518275" y="1879600"/>
          <p14:tracePt t="17323" x="6540500" y="1905000"/>
          <p14:tracePt t="17337" x="6553200" y="1936750"/>
          <p14:tracePt t="17354" x="6562725" y="1958975"/>
          <p14:tracePt t="17372" x="6578600" y="1981200"/>
          <p14:tracePt t="17388" x="6591300" y="1997075"/>
          <p14:tracePt t="17404" x="6600825" y="2006600"/>
          <p14:tracePt t="17422" x="6600825" y="2022475"/>
          <p14:tracePt t="17439" x="6600825" y="2032000"/>
          <p14:tracePt t="17455" x="6607175" y="2047875"/>
          <p14:tracePt t="17473" x="6616700" y="2057400"/>
          <p14:tracePt t="17488" x="6619875" y="2060575"/>
          <p14:tracePt t="17504" x="6626225" y="2066925"/>
          <p14:tracePt t="17538" x="6626225" y="2076450"/>
          <p14:tracePt t="17554" x="6629400" y="2092325"/>
          <p14:tracePt t="17573" x="6635750" y="2105025"/>
          <p14:tracePt t="17588" x="6635750" y="2117725"/>
          <p14:tracePt t="17605" x="6638925" y="2127250"/>
          <p14:tracePt t="17623" x="6654800" y="2146300"/>
          <p14:tracePt t="17638" x="6667500" y="2171700"/>
          <p14:tracePt t="17654" x="6680200" y="2193925"/>
          <p14:tracePt t="17671" x="6696075" y="2228850"/>
          <p14:tracePt t="17687" x="6715125" y="2260600"/>
          <p14:tracePt t="17705" x="6727825" y="2295525"/>
          <p14:tracePt t="17722" x="6778625" y="2400300"/>
          <p14:tracePt t="17738" x="6794500" y="2454275"/>
          <p14:tracePt t="17755" x="6807200" y="2492375"/>
          <p14:tracePt t="17772" x="6826250" y="2555875"/>
          <p14:tracePt t="17788" x="6845300" y="2600325"/>
          <p14:tracePt t="17804" x="6858000" y="2647950"/>
          <p14:tracePt t="17821" x="6877050" y="2695575"/>
          <p14:tracePt t="17837" x="6886575" y="2727325"/>
          <p14:tracePt t="17854" x="6905625" y="2749550"/>
          <p14:tracePt t="17872" x="6924675" y="2794000"/>
          <p14:tracePt t="17888" x="6934200" y="2816225"/>
          <p14:tracePt t="17905" x="6946900" y="2838450"/>
          <p14:tracePt t="17922" x="6950075" y="2854325"/>
          <p14:tracePt t="17938" x="6962775" y="2863850"/>
          <p14:tracePt t="17954" x="6962775" y="2873375"/>
          <p14:tracePt t="17971" x="6962775" y="2895600"/>
          <p14:tracePt t="17988" x="6962775" y="2905125"/>
          <p14:tracePt t="18004" x="6962775" y="2908300"/>
          <p14:tracePt t="18021" x="6962775" y="2914650"/>
          <p14:tracePt t="18038" x="6965950" y="2917825"/>
          <p14:tracePt t="18055" x="6965950" y="2924175"/>
          <p14:tracePt t="18445" x="6962775" y="2873375"/>
          <p14:tracePt t="18451" x="6943725" y="2778125"/>
          <p14:tracePt t="18457" x="6934200" y="2676525"/>
          <p14:tracePt t="18471" x="6918325" y="2514600"/>
          <p14:tracePt t="18504" x="6899275" y="2216150"/>
          <p14:tracePt t="18537" x="6899275" y="1971675"/>
          <p14:tracePt t="18554" x="6899275" y="1879600"/>
          <p14:tracePt t="18571" x="6899275" y="1739900"/>
          <p14:tracePt t="18588" x="6899275" y="1685925"/>
          <p14:tracePt t="18605" x="6899275" y="1635125"/>
          <p14:tracePt t="18621" x="6899275" y="1587500"/>
          <p14:tracePt t="18638" x="6899275" y="1565275"/>
          <p14:tracePt t="18655" x="6902450" y="1536700"/>
          <p14:tracePt t="18671" x="6915150" y="1501775"/>
          <p14:tracePt t="18687" x="6921500" y="1470025"/>
          <p14:tracePt t="18704" x="6924675" y="1447800"/>
          <p14:tracePt t="18721" x="6924675" y="1406525"/>
          <p14:tracePt t="18738" x="6924675" y="1387475"/>
          <p14:tracePt t="18755" x="6924675" y="1362075"/>
          <p14:tracePt t="18772" x="6924675" y="1349375"/>
          <p14:tracePt t="18788" x="6924675" y="1343025"/>
          <p14:tracePt t="19199" x="6908800" y="1381125"/>
          <p14:tracePt t="19206" x="6883400" y="1431925"/>
          <p14:tracePt t="19221" x="6858000" y="1584325"/>
          <p14:tracePt t="19255" x="6848475" y="1828800"/>
          <p14:tracePt t="19288" x="6848475" y="2012950"/>
          <p14:tracePt t="19305" x="6864350" y="2095500"/>
          <p14:tracePt t="19320" x="6880225" y="2149475"/>
          <p14:tracePt t="19338" x="6899275" y="2193925"/>
          <p14:tracePt t="19354" x="6918325" y="2286000"/>
          <p14:tracePt t="19371" x="6931025" y="2336800"/>
          <p14:tracePt t="19387" x="6940550" y="2400300"/>
          <p14:tracePt t="19405" x="6940550" y="2447925"/>
          <p14:tracePt t="19421" x="6940550" y="2457450"/>
          <p14:tracePt t="19438" x="6940550" y="2463800"/>
          <p14:tracePt t="19455" x="6959600" y="2400300"/>
          <p14:tracePt t="19471" x="6975475" y="2324100"/>
          <p14:tracePt t="19488" x="6991350" y="2228850"/>
          <p14:tracePt t="19505" x="7000875" y="2063750"/>
          <p14:tracePt t="19521" x="7000875" y="2012950"/>
          <p14:tracePt t="19538" x="6991350" y="1984375"/>
          <p14:tracePt t="19555" x="6975475" y="1962150"/>
          <p14:tracePt t="19571" x="6946900" y="1952625"/>
          <p14:tracePt t="19588" x="6924675" y="1952625"/>
          <p14:tracePt t="19605" x="6883400" y="1952625"/>
          <p14:tracePt t="19621" x="6864350" y="1952625"/>
          <p14:tracePt t="19637" x="6832600" y="1958975"/>
          <p14:tracePt t="19654" x="6816725" y="1981200"/>
          <p14:tracePt t="19671" x="6807200" y="1990725"/>
          <p14:tracePt t="19688" x="6791325" y="2000250"/>
          <p14:tracePt t="19705" x="6788150" y="2025650"/>
          <p14:tracePt t="19721" x="6788150" y="2047875"/>
          <p14:tracePt t="19738" x="6791325" y="2092325"/>
          <p14:tracePt t="19754" x="6819900" y="2184400"/>
          <p14:tracePt t="19770" x="6851650" y="2305050"/>
          <p14:tracePt t="19788" x="6896100" y="2406650"/>
          <p14:tracePt t="19805" x="6962775" y="2568575"/>
          <p14:tracePt t="19821" x="7026275" y="2701925"/>
          <p14:tracePt t="19838" x="7067550" y="2800350"/>
          <p14:tracePt t="19855" x="7092950" y="2879725"/>
          <p14:tracePt t="19871" x="7105650" y="2917825"/>
          <p14:tracePt t="19888" x="7105650" y="2930525"/>
          <p14:tracePt t="19904" x="7105650" y="2952750"/>
          <p14:tracePt t="19921" x="7105650" y="2962275"/>
          <p14:tracePt t="19938" x="7105650" y="2965450"/>
          <p14:tracePt t="19955" x="7105650" y="2959100"/>
          <p14:tracePt t="19972" x="7105650" y="2879725"/>
          <p14:tracePt t="19988" x="7092950" y="2727325"/>
          <p14:tracePt t="20005" x="6997700" y="2432050"/>
          <p14:tracePt t="20021" x="6931025" y="2235200"/>
          <p14:tracePt t="20038" x="6873875" y="2035175"/>
          <p14:tracePt t="20054" x="6816725" y="1768475"/>
          <p14:tracePt t="20071" x="6800850" y="1638300"/>
          <p14:tracePt t="20088" x="6800850" y="1524000"/>
          <p14:tracePt t="20105" x="6800850" y="1416050"/>
          <p14:tracePt t="20121" x="6800850" y="1387475"/>
          <p14:tracePt t="20138" x="6800850" y="1377950"/>
          <p14:tracePt t="20155" x="6800850" y="1371600"/>
          <p14:tracePt t="20205" x="6800850" y="1374775"/>
          <p14:tracePt t="20211" x="6800850" y="1381125"/>
          <p14:tracePt t="20220" x="6800850" y="1384300"/>
          <p14:tracePt t="20237" x="6800850" y="1393825"/>
          <p14:tracePt t="20254" x="6800850" y="1409700"/>
          <p14:tracePt t="20270" x="6791325" y="1431925"/>
          <p14:tracePt t="20288" x="6772275" y="1447800"/>
          <p14:tracePt t="20305" x="6756400" y="1463675"/>
          <p14:tracePt t="20321" x="6746875" y="1479550"/>
          <p14:tracePt t="20337" x="6743700" y="1489075"/>
          <p14:tracePt t="20354" x="6743700" y="1501775"/>
          <p14:tracePt t="20371" x="6743700" y="1511300"/>
          <p14:tracePt t="20387" x="6743700" y="1527175"/>
          <p14:tracePt t="20404" x="6743700" y="1543050"/>
          <p14:tracePt t="20421" x="6743700" y="1552575"/>
          <p14:tracePt t="20438" x="6743700" y="1562100"/>
          <p14:tracePt t="20455" x="6756400" y="1616075"/>
          <p14:tracePt t="20470" x="6769100" y="1660525"/>
          <p14:tracePt t="20489" x="6788150" y="1698625"/>
          <p14:tracePt t="20505" x="6807200" y="1743075"/>
          <p14:tracePt t="20522" x="6807200" y="1771650"/>
          <p14:tracePt t="20539" x="6816725" y="1784350"/>
          <p14:tracePt t="20555" x="6829425" y="1816100"/>
          <p14:tracePt t="20571" x="6848475" y="1838325"/>
          <p14:tracePt t="20587" x="6864350" y="1870075"/>
          <p14:tracePt t="20604" x="6896100" y="1905000"/>
          <p14:tracePt t="20621" x="6921500" y="1930400"/>
          <p14:tracePt t="20638" x="6931025" y="1939925"/>
          <p14:tracePt t="20654" x="6950075" y="1943100"/>
          <p14:tracePt t="20671" x="6985000" y="1901825"/>
          <p14:tracePt t="20689" x="7054850" y="1708150"/>
          <p14:tracePt t="20705" x="7089775" y="1546225"/>
          <p14:tracePt t="20721" x="7108825" y="1406525"/>
          <p14:tracePt t="20737" x="7134225" y="1276350"/>
          <p14:tracePt t="20754" x="7150100" y="1143000"/>
          <p14:tracePt t="20771" x="7156450" y="1114425"/>
          <p14:tracePt t="20789" x="7156450" y="1095375"/>
          <p14:tracePt t="20804" x="7156450" y="1082675"/>
          <p14:tracePt t="20918" x="7153275" y="1082675"/>
          <p14:tracePt t="20925" x="7150100" y="1082675"/>
          <p14:tracePt t="20939" x="7134225" y="1082675"/>
          <p14:tracePt t="20955" x="7124700" y="1082675"/>
          <p14:tracePt t="20972" x="7115175" y="1092200"/>
          <p14:tracePt t="20975" x="7108825" y="1101725"/>
          <p14:tracePt t="20989" x="7099300" y="1111250"/>
          <p14:tracePt t="21004" x="7083425" y="1127125"/>
          <p14:tracePt t="21021" x="7083425" y="1149350"/>
          <p14:tracePt t="21037" x="7083425" y="1177925"/>
          <p14:tracePt t="21054" x="7083425" y="1247775"/>
          <p14:tracePt t="21071" x="7096125" y="1339850"/>
          <p14:tracePt t="21088" x="7096125" y="1479550"/>
          <p14:tracePt t="21105" x="7096125" y="1539875"/>
          <p14:tracePt t="21121" x="7096125" y="1600200"/>
          <p14:tracePt t="21137" x="7073900" y="1685925"/>
          <p14:tracePt t="21154" x="7064375" y="1736725"/>
          <p14:tracePt t="21171" x="7051675" y="1790700"/>
          <p14:tracePt t="21188" x="7045325" y="1844675"/>
          <p14:tracePt t="21204" x="7038975" y="1870075"/>
          <p14:tracePt t="21222" x="7038975" y="1898650"/>
          <p14:tracePt t="21238" x="7038975" y="1924050"/>
          <p14:tracePt t="21255" x="7038975" y="1933575"/>
          <p14:tracePt t="21271" x="7038975" y="1949450"/>
          <p14:tracePt t="21287" x="7038975" y="1965325"/>
          <p14:tracePt t="21304" x="7038975" y="1974850"/>
          <p14:tracePt t="21321" x="7038975" y="1984375"/>
          <p14:tracePt t="21337" x="7038975" y="1987550"/>
          <p14:tracePt t="21388" x="7035800" y="1987550"/>
          <p14:tracePt t="21395" x="7026275" y="1987550"/>
          <p14:tracePt t="21431" x="7019925" y="1987550"/>
          <p14:tracePt t="21517" x="7019925" y="1997075"/>
          <p14:tracePt t="21524" x="7019925" y="2003425"/>
          <p14:tracePt t="21538" x="7019925" y="2012950"/>
          <p14:tracePt t="21554" x="7016750" y="2022475"/>
          <p14:tracePt t="21571" x="7016750" y="2051050"/>
          <p14:tracePt t="21588" x="7016750" y="2092325"/>
          <p14:tracePt t="21605" x="7016750" y="2120900"/>
          <p14:tracePt t="21621" x="7016750" y="2143125"/>
          <p14:tracePt t="21638" x="7023100" y="2184400"/>
          <p14:tracePt t="21655" x="7042150" y="2200275"/>
          <p14:tracePt t="21671" x="7051675" y="2232025"/>
          <p14:tracePt t="21688" x="7096125" y="2270125"/>
          <p14:tracePt t="21704" x="7121525" y="2298700"/>
          <p14:tracePt t="21721" x="7162800" y="2339975"/>
          <p14:tracePt t="21738" x="7200900" y="2390775"/>
          <p14:tracePt t="21754" x="7242175" y="2432050"/>
          <p14:tracePt t="21771" x="7273925" y="2457450"/>
          <p14:tracePt t="21788" x="7324725" y="2501900"/>
          <p14:tracePt t="21804" x="7362825" y="2520950"/>
          <p14:tracePt t="21821" x="7388225" y="2533650"/>
          <p14:tracePt t="21837" x="7407275" y="2552700"/>
          <p14:tracePt t="21855" x="7426325" y="2559050"/>
          <p14:tracePt t="21871" x="7435850" y="2565400"/>
          <p14:tracePt t="21909" x="7439025" y="2562225"/>
          <p14:tracePt t="21921" x="7445375" y="2546350"/>
          <p14:tracePt t="21937" x="7461250" y="2406650"/>
          <p14:tracePt t="21954" x="7470775" y="2276475"/>
          <p14:tracePt t="21971" x="7499350" y="2082800"/>
          <p14:tracePt t="21988" x="7499350" y="1831975"/>
          <p14:tracePt t="22004" x="7499350" y="1682750"/>
          <p14:tracePt t="22021" x="7499350" y="1543050"/>
          <p14:tracePt t="22038" x="7470775" y="1441450"/>
          <p14:tracePt t="22055" x="7445375" y="1393825"/>
          <p14:tracePt t="22071" x="7394575" y="1343025"/>
          <p14:tracePt t="22087" x="7292975" y="1276350"/>
          <p14:tracePt t="22104" x="7207250" y="1244600"/>
          <p14:tracePt t="22121" x="7118350" y="1219200"/>
          <p14:tracePt t="22138" x="6956425" y="1209675"/>
          <p14:tracePt t="22154" x="6842125" y="1209675"/>
          <p14:tracePt t="22172" x="6743700" y="1222375"/>
          <p14:tracePt t="22188" x="6645275" y="1244600"/>
          <p14:tracePt t="22204" x="6607175" y="1257300"/>
          <p14:tracePt t="22222" x="6575425" y="1279525"/>
          <p14:tracePt t="22237" x="6562725" y="1292225"/>
          <p14:tracePt t="22254" x="6550025" y="1301750"/>
          <p14:tracePt t="22272" x="6537325" y="1311275"/>
          <p14:tracePt t="22288" x="6527800" y="1327150"/>
          <p14:tracePt t="22304" x="6518275" y="1336675"/>
          <p14:tracePt t="22321" x="6502400" y="1339850"/>
          <p14:tracePt t="22337" x="6502400" y="1346200"/>
          <p14:tracePt t="22370" x="6502400" y="1349375"/>
          <p14:tracePt t="22387" x="6518275" y="1355725"/>
          <p14:tracePt t="22404" x="6546850" y="1355725"/>
          <p14:tracePt t="22422" x="6604000" y="1346200"/>
          <p14:tracePt t="22438" x="6648450" y="1333500"/>
          <p14:tracePt t="22454" x="6686550" y="1320800"/>
          <p14:tracePt t="22471" x="6759575" y="1273175"/>
          <p14:tracePt t="22487" x="6819900" y="1228725"/>
          <p14:tracePt t="22504" x="6880225" y="1174750"/>
          <p14:tracePt t="22521" x="6953250" y="1101725"/>
          <p14:tracePt t="22538" x="7000875" y="1066800"/>
          <p14:tracePt t="22555" x="7038975" y="1035050"/>
          <p14:tracePt t="22573" x="7124700" y="993775"/>
          <p14:tracePt t="22588" x="7194550" y="955675"/>
          <p14:tracePt t="22604" x="7239000" y="942975"/>
          <p14:tracePt t="22621" x="7302500" y="923925"/>
          <p14:tracePt t="22637" x="7346950" y="911225"/>
          <p14:tracePt t="22654" x="7410450" y="895350"/>
          <p14:tracePt t="22672" x="7496175" y="895350"/>
          <p14:tracePt t="22688" x="7556500" y="895350"/>
          <p14:tracePt t="22704" x="7607300" y="895350"/>
          <p14:tracePt t="22722" x="7670800" y="895350"/>
          <p14:tracePt t="22737" x="7708900" y="895350"/>
          <p14:tracePt t="22754" x="7759700" y="895350"/>
          <p14:tracePt t="22771" x="7829550" y="895350"/>
          <p14:tracePt t="22787" x="7874000" y="895350"/>
          <p14:tracePt t="22804" x="7908925" y="895350"/>
          <p14:tracePt t="22822" x="7937500" y="895350"/>
          <p14:tracePt t="22838" x="7947025" y="895350"/>
          <p14:tracePt t="22855" x="7953375" y="895350"/>
          <p14:tracePt t="22915" x="7956550" y="895350"/>
          <p14:tracePt t="23029" x="7956550" y="904875"/>
          <p14:tracePt t="23036" x="7956550" y="908050"/>
          <p14:tracePt t="23064" x="7956550" y="914400"/>
          <p14:tracePt t="23071" x="7956550" y="917575"/>
          <p14:tracePt t="23078" x="7956550" y="923925"/>
          <p14:tracePt t="23087" x="7956550" y="927100"/>
          <p14:tracePt t="23105" x="7956550" y="936625"/>
          <p14:tracePt t="23121" x="7947025" y="958850"/>
          <p14:tracePt t="23138" x="7934325" y="968375"/>
          <p14:tracePt t="23155" x="7924800" y="990600"/>
          <p14:tracePt t="23171" x="7899400" y="1063625"/>
          <p14:tracePt t="23187" x="7886700" y="1101725"/>
          <p14:tracePt t="23204" x="7870825" y="1162050"/>
          <p14:tracePt t="23221" x="7858125" y="1282700"/>
          <p14:tracePt t="23237" x="7858125" y="1387475"/>
          <p14:tracePt t="23255" x="7858125" y="1460500"/>
          <p14:tracePt t="23271" x="7858125" y="1574800"/>
          <p14:tracePt t="23288" x="7839075" y="1660525"/>
          <p14:tracePt t="23304" x="7826375" y="1746250"/>
          <p14:tracePt t="23321" x="7804150" y="1828800"/>
          <p14:tracePt t="23337" x="7791450" y="1857375"/>
          <p14:tracePt t="23354" x="7775575" y="1889125"/>
          <p14:tracePt t="23370" x="7762875" y="1911350"/>
          <p14:tracePt t="23387" x="7756525" y="1927225"/>
          <p14:tracePt t="23404" x="7747000" y="1927225"/>
          <p14:tracePt t="23421" x="7734300" y="1917700"/>
          <p14:tracePt t="23438" x="7715250" y="1873250"/>
          <p14:tracePt t="23454" x="7699375" y="1800225"/>
          <p14:tracePt t="23471" x="7677150" y="1698625"/>
          <p14:tracePt t="23488" x="7677150" y="1647825"/>
          <p14:tracePt t="23505" x="7664450" y="1574800"/>
          <p14:tracePt t="23521" x="7632700" y="1450975"/>
          <p14:tracePt t="23538" x="7616825" y="1387475"/>
          <p14:tracePt t="23555" x="7604125" y="1343025"/>
          <p14:tracePt t="23571" x="7578725" y="1276350"/>
          <p14:tracePt t="23587" x="7566025" y="1222375"/>
          <p14:tracePt t="23604" x="7534275" y="1155700"/>
          <p14:tracePt t="23621" x="7499350" y="1069975"/>
          <p14:tracePt t="23637" x="7486650" y="1041400"/>
          <p14:tracePt t="23655" x="7477125" y="1016000"/>
          <p14:tracePt t="23671" x="7461250" y="1003300"/>
          <p14:tracePt t="23688" x="7445375" y="990600"/>
          <p14:tracePt t="23704" x="7442200" y="990600"/>
          <p14:tracePt t="23772" x="7435850" y="990600"/>
          <p14:tracePt t="23778" x="7429500" y="990600"/>
          <p14:tracePt t="23787" x="7426325" y="990600"/>
          <p14:tracePt t="23804" x="7416800" y="990600"/>
          <p14:tracePt t="23821" x="7397750" y="993775"/>
          <p14:tracePt t="23838" x="7385050" y="1003300"/>
          <p14:tracePt t="23854" x="7375525" y="1012825"/>
          <p14:tracePt t="23870" x="7334250" y="1063625"/>
          <p14:tracePt t="23887" x="7292975" y="1101725"/>
          <p14:tracePt t="23904" x="7239000" y="1165225"/>
          <p14:tracePt t="23920" x="7159625" y="1285875"/>
          <p14:tracePt t="23937" x="7099300" y="1397000"/>
          <p14:tracePt t="23955" x="7026275" y="1517650"/>
          <p14:tracePt t="23971" x="6978650" y="1600200"/>
          <p14:tracePt t="23987" x="6921500" y="1679575"/>
          <p14:tracePt t="24005" x="6826250" y="1784350"/>
          <p14:tracePt t="24020" x="6772275" y="1854200"/>
          <p14:tracePt t="24037" x="6708775" y="1908175"/>
          <p14:tracePt t="24055" x="6638925" y="1981200"/>
          <p14:tracePt t="24070" x="6610350" y="2028825"/>
          <p14:tracePt t="24088" x="6588125" y="2057400"/>
          <p14:tracePt t="24105" x="6562725" y="2095500"/>
          <p14:tracePt t="24121" x="6553200" y="2105025"/>
          <p14:tracePt t="24137" x="6543675" y="2114550"/>
          <p14:tracePt t="24154" x="6534150" y="2127250"/>
          <p14:tracePt t="24171" x="6534150" y="2143125"/>
          <p14:tracePt t="24213" x="6534150" y="2149475"/>
          <p14:tracePt t="24269" x="6524625" y="2149475"/>
          <p14:tracePt t="24284" x="6524625" y="2152650"/>
          <p14:tracePt t="25668" x="6276975" y="2174875"/>
          <p14:tracePt t="25675" x="5943600" y="2203450"/>
          <p14:tracePt t="25687" x="5537200" y="2254250"/>
          <p14:tracePt t="25709" x="4543425" y="2517775"/>
          <p14:tracePt t="25726" x="3663950" y="2851150"/>
          <p14:tracePt t="25743" x="3140075" y="3038475"/>
          <p14:tracePt t="25763" x="2466975" y="3375025"/>
          <p14:tracePt t="25789" x="1851025" y="3683000"/>
          <p14:tracePt t="25822" x="1476375" y="3937000"/>
          <p14:tracePt t="25838" x="1276350" y="4092575"/>
          <p14:tracePt t="25856" x="1181100" y="4187825"/>
          <p14:tracePt t="25871" x="1092200" y="4292600"/>
          <p14:tracePt t="25889" x="990600" y="4435475"/>
          <p14:tracePt t="25904" x="958850" y="4514850"/>
          <p14:tracePt t="25921" x="946150" y="4565650"/>
          <p14:tracePt t="25938" x="952500" y="4695825"/>
          <p14:tracePt t="25953" x="987425" y="4765675"/>
          <p14:tracePt t="25970" x="1095375" y="4864100"/>
          <p14:tracePt t="25988" x="1422400" y="5045075"/>
          <p14:tracePt t="26006" x="1825625" y="5172075"/>
          <p14:tracePt t="26024" x="2641600" y="5241925"/>
          <p14:tracePt t="26088" x="2946400" y="5137150"/>
          <p14:tracePt t="26095" x="3194050" y="5019675"/>
          <p14:tracePt t="26104" x="3416300" y="4908550"/>
          <p14:tracePt t="26121" x="3797300" y="4711700"/>
          <p14:tracePt t="26139" x="4105275" y="4476750"/>
          <p14:tracePt t="26156" x="4229100" y="4387850"/>
          <p14:tracePt t="26172" x="4321175" y="4330700"/>
          <p14:tracePt t="26188" x="4410075" y="4279900"/>
          <p14:tracePt t="26204" x="4448175" y="4267200"/>
          <p14:tracePt t="26220" x="4470400" y="4248150"/>
          <p14:tracePt t="26237" x="4514850" y="4229100"/>
          <p14:tracePt t="26254" x="4524375" y="4219575"/>
          <p14:tracePt t="26271" x="4533900" y="4216400"/>
          <p14:tracePt t="26304" x="4521200" y="4216400"/>
          <p14:tracePt t="26320" x="4457700" y="4200525"/>
          <p14:tracePt t="26337" x="4203700" y="4175125"/>
          <p14:tracePt t="26353" x="3975100" y="4181475"/>
          <p14:tracePt t="26370" x="3746500" y="4210050"/>
          <p14:tracePt t="26387" x="3359150" y="4257675"/>
          <p14:tracePt t="26404" x="3038475" y="4314825"/>
          <p14:tracePt t="26421" x="2752725" y="4356100"/>
          <p14:tracePt t="26438" x="2238375" y="4451350"/>
          <p14:tracePt t="26455" x="1847850" y="4540250"/>
          <p14:tracePt t="26473" x="1343025" y="4610100"/>
          <p14:tracePt t="26489" x="1063625" y="4686300"/>
          <p14:tracePt t="26504" x="835025" y="4724400"/>
          <p14:tracePt t="26520" x="625475" y="4772025"/>
          <p14:tracePt t="26538" x="403225" y="4822825"/>
          <p14:tracePt t="26554" x="257175" y="4870450"/>
          <p14:tracePt t="26571" x="136525" y="4930775"/>
          <p14:tracePt t="27388" x="31750" y="6010275"/>
          <p14:tracePt t="27395" x="104775" y="6073775"/>
          <p14:tracePt t="27408" x="276225" y="6229350"/>
          <p14:tracePt t="27420" x="361950" y="6296025"/>
          <p14:tracePt t="27437" x="596900" y="6442075"/>
          <p14:tracePt t="27453" x="774700" y="6537325"/>
          <p14:tracePt t="27644" x="2181225" y="6781800"/>
          <p14:tracePt t="27654" x="2184400" y="6778625"/>
          <p14:tracePt t="27671" x="2200275" y="6750050"/>
          <p14:tracePt t="27687" x="2200275" y="6740525"/>
          <p14:tracePt t="27704" x="2200275" y="6731000"/>
          <p14:tracePt t="27720" x="2200275" y="6721475"/>
          <p14:tracePt t="27736" x="2200275" y="6699250"/>
          <p14:tracePt t="27753" x="2200275" y="6689725"/>
          <p14:tracePt t="27772" x="2200275" y="6677025"/>
          <p14:tracePt t="27804" x="2200275" y="66706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2"/>
          <p:cNvSpPr txBox="1">
            <a:spLocks noChangeArrowheads="1"/>
          </p:cNvSpPr>
          <p:nvPr/>
        </p:nvSpPr>
        <p:spPr bwMode="auto">
          <a:xfrm>
            <a:off x="1214438" y="0"/>
            <a:ext cx="68135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sz="4000">
                <a:solidFill>
                  <a:srgbClr val="FF0000"/>
                </a:solidFill>
              </a:rPr>
              <a:t>Tricolpés ou Eudicotylédones </a:t>
            </a:r>
          </a:p>
          <a:p>
            <a:pPr algn="ctr" eaLnBrk="1" hangingPunct="1"/>
            <a:r>
              <a:rPr lang="fr-FR" altLang="fr-FR" sz="4000">
                <a:solidFill>
                  <a:srgbClr val="FF0000"/>
                </a:solidFill>
              </a:rPr>
              <a:t>ou </a:t>
            </a:r>
          </a:p>
          <a:p>
            <a:pPr algn="ctr" eaLnBrk="1" hangingPunct="1"/>
            <a:r>
              <a:rPr lang="fr-FR" altLang="fr-FR" sz="4000">
                <a:solidFill>
                  <a:srgbClr val="FF0000"/>
                </a:solidFill>
              </a:rPr>
              <a:t>Euangiospermes triaperturées</a:t>
            </a:r>
          </a:p>
        </p:txBody>
      </p:sp>
      <p:sp>
        <p:nvSpPr>
          <p:cNvPr id="3075" name="Rectangle 3"/>
          <p:cNvSpPr>
            <a:spLocks noChangeArrowheads="1"/>
          </p:cNvSpPr>
          <p:nvPr/>
        </p:nvSpPr>
        <p:spPr bwMode="auto">
          <a:xfrm>
            <a:off x="1214438" y="2286000"/>
            <a:ext cx="6429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Graines à 2 cotylédons</a:t>
            </a:r>
          </a:p>
        </p:txBody>
      </p:sp>
      <p:sp>
        <p:nvSpPr>
          <p:cNvPr id="3076" name="AutoShape 14" descr="data:image/jpeg;base64,/9j/4AAQSkZJRgABAQAAAQABAAD/2wCEAAkGBxQSEhUUExMUFhUXFxsZGBgXGBwdGxwYGhcaGhggGBoYHCggGRolHRcaIjIhJSkrLi4uGCA0ODMsNygtLisBCgoKBQUFDgUFDisZExkrKysrKysrKysrKysrKysrKysrKysrKysrKysrKysrKysrKysrKysrKysrKysrKysrK//AABEIALUBFgMBIgACEQEDEQH/xAAcAAABBQEBAQAAAAAAAAAAAAAFAAMEBgcCAQj/xABUEAABAgQDAwYGDQkHAwQDAQABAhEAAwQhEjFBBVFhBhMicYGRBxQyobHwCBcjNEJSU1R0ksHR0zVicpSys9Th8RUkM3OjtMNEgqIlQ2STVcLkFv/EABQBAQAAAAAAAAAAAAAAAAAAAAD/xAAUEQEAAAAAAAAAAAAAAAAAAAAA/9oADAMBAAIRAxEAPwAr4T+U+0ZO0pdLQz8AVTCZgwSi6gZxVeYhRcplgAOztk7xTto8vdtU6wifVlKlJxACXTlhiUm5TKZ3QcibERM8O85SNqS1JJSfFEBxmxmT0nvBI7YzlcyZNUlytavJS5KjckgB7l1KJ6yYC1TvCjtdP/WH/wCmR+FD+z/CJtuoUEyKla1atIkMOKjzTJHExYOT3IyXTShMqkCZOIxBCrpQN25St5vuG8yauo5heJKUBOSwLEbiQAHAc9kB7suu28snndpS5YHxZMlZPUBKA88TxtyuSW/tGdMIzaTTJH7knzwOnbQSE4kl0lnFmDtcDXO/VAurrSHYAJ3uM/T2wFoT4SamSSmdLEwAHpJKQrg4w4fREjZvhMlzQrFUcwvIImpQC5yYgMQ5bPQxnxqSrIP6O+BtXTpVYp6w0BrydvVYSn+84wAXmJRLIUXYWCMg+Ybyb5wxTcrKpgFTC4DKJlodw3SwpSbKd9NN8ZGnnZQ9yWW1TiI7j9hePKjlxPQQkoZSc8RzOhLAPAbHL5V1BB92IU1gUyxq+WB3w3gTym5c1cukqVyqgCZLQkpUESyQ9RKQ7FLHorIuNe7HZ/KypW/ujAvYDfmzuYI7PpVf2fXzlkkrlSwH3eNyC/ogLLtLldygkSjOXWS8ATiLS5BIPO8yUkc0+ILtuN2JYxX/AG3NsfPP9GR+FFTnbTnLThVNWpJADFRIYYS3U6EniUgnKI6UwF2Hhb2x88/0JH4UG9j8tdvVDFNVhR8dUmQB2e5OrsEQOSvI1KQmbUh1Zpl6Ddj3nhlF2lhy2n8smgFTbZ2oB7ptJZP5sinT+1KJiQvlDXt79mjceap/wYh1dYiVdTJ45d5OseUVYmeCpCgoDNj6/wA4Diu25tdnlbRL7pkiR+0mV9kVTavhC29TFptSQDkoSZBSeo815s4s80EFvR6uI8moRNSULSFJIuCHt666QFJ9tzbHzz/RkfhR57bu2Pnn+jI/CiDyt5LGn90lOqSTrmgnIHeNx7+NXIgLt7bu2Pnn+jI/Ci07Y5Z7aVV1qKWpTzcieUBJlyAwJXhGJcvQSzcndmTGPGLNy1q1o2jWhC1JBqJjsW+EsacFqHUojUwBvaHhQ21JmrlLrBiQopLSZDFtR7lkc4j+25tj55/oyPwopc6apalLUSpSiVKJzJJck8XghsHYs2rmiXKF8yT5KU6lR3emAs8vwr7ZUQBVkklgBIkEknIAc1cxcti7U5QThim1yZCSH6UiQpejdAS7Z6kHhEWi2bI2dL6DKmkdKapnO8JHwRbLhcmDeyJqzJSpflTDibUJIZOd8r9sBNTtOuGe0p54iTSjueSdx9RDVftTaGAmVtSYFD48imUBvfDJB7RAyrqCrE2QGuvlO4OTdFwcu6GJVUEOQkgOc79HyTbsdhniaAG7Y5V7fkDEKsTUaqlSJKmbPEnmnHXlFePhb2x88/0ZH4UGtqTplMrnZd5CiAQ56BOm4p0SdMusVtfZEqtHOSSlM43OQSs8dyuIz13wDPtubY+ef6Mj8KPPbd2x88/0ZH4UUydKKFFKgQoFiDmCM3hswH014EuU9VtCmnzKubzikTcKTgQlk4AWZCQDcwoEext951P+eP3aYUBWvD3+U0fRZf72fDHgz2CC9SvMnBKB3F8a+50g/pQZ8LeyzVbakyhYGlllR3JE2eVHraw4kRYKCiRKlhIAASnCgfmszF8+viYDzaMzpEqbGHATuZJLudSN+7jFarFBi9yCUkHI2zbUXIvBionKWlxcJF2DuoEAjK4Ie1juyMV7aKwryVEpUEkB2YOSCxuHHogBtPVhK8AJwlyN76+ZoZnAqxl2CR0R23y0huukpSbeUNXNjq3DrjmXUYk4TZQPSe2ZF/0dYCCKu+vGEJ5N48r14VG7nInV4ic7AE5c984ibd2ZziMSbqTccRqDxjiSrzwVoy7jcPMICiUdOVrSj4xA++NM2nThOyqyze5ygn9EVMn0keaKkmjCKu27GB1+vni78pFf+m1Yb/2pLnT3xItAZEBF25A7BCz4xMDpSegDqoa9Q9PVFRoKVU2YmWnNRAHbr2Z9kbXs6jTKlolp8lAAHYNd8A7M7fX7I8QsB+7LW32egwph7Lue/wC6GFlhr/Nv5N2mAW19kSqtARMKksrECkjiGLi4v/SFsrZEmjCubKiV5lRyA0AySPXQCG+dwtfr6gR6nqbWI0+eXLnLTcwOozL8GgHKya516sgOto5TO9fWz+rxFXOy9BHrfsjwEgD7stDfUwBJBCwULGJKgUqByI19RleMt5U7ENLOKblCryydU7jxGR7N8aRKmev3+u/jDfKnZgqaZSQHmJBXLbNxmO0OG3tAZAYP8vfylWfSJn7ZgCqD/Lsf+pVn0iZ+2YCDsPZEyqmplSg6jdzkEjMqO4fcNY1uipZVBI5qXc+UtWqlbzu0AD23vEXkfsdNHTBah7rNAUu1wCxSjg1nHxj1QA5VbWzS/SVlu3Z5Zebc7QDmzphra1Ms3lJdcziEjLqKsI78shdqma5d7ksOG7uL90AeQVEJchcxukpgonPILUOIDj1sJ20qizAXbuGFRD8X/a7gh1lUA5OTkX3W84xN1PwiBMqsKbk3GYz6KmfzILdWdwYlVNfEBoX4eSXbsT6IgJn+Vva3WGLd4EAfopyVhUtYdMxJSriki+EjX+W4PTUrXRVCpS1eSWxaEEOk8HBBbR+EWGjnYNRYpHY5I8yj5o45bUImyBPSCFSiEKtmhR6PWUqIH/cc7QA3lPQeMJE9A6aQywMykZEbyNeHVFOMXLk5tGwBNxmOHVrYQF5UbNEmd0PIWMSeG8dh8xEBtXsbfedT/nj92mFC9jd7zqf88fu0woAxyjlJO15im6Qo5CR1Kn1GL9kQztZRyS4bDuAN7i4JFs7awU2/RD+0VTS7qp5csbmTMmqPb0x3QJ2rLGPGzl2xAPYHEUkHyTbPiMoAWEAJugjCokMdQT8FJLi79sDpyGcZAkMygR0cRVYjqci5fRngotLJD4LgFLKe6k5Df0nD64oFzMrhClBxYEB1WAIckdf3wAWZT3xKbonpDeLsQeyBu0JIWXyIcJL5Pv3iD20gyVnFifF5TJAydOIAnMEufjHhAmrlJKFKC8RSpmd3Llx2H7IATO6aOI9OsQBBBmJUA4I6Sb94vfqiPUIDuMjlAeSDBGiJuNTA+UiDOz5QHSUWG8wEPa0tKaqToVAgtuAs/XB/ban2ZWf5VP8A7iVFe2wMR58g9BQw/og3ixbcI/suqb5KS3V4zJb14QFR8HdJjqCst0EvfebDzP3xqaR3hjFD8FcoHnjr0R2dL740JaYCHNS3ZbsYfYLxGqLHvueAPZqcm7Yl1Hf92uW8BhxiJOTnqznRv5ku3Y/GAiLmal2JZu3K3lW4asYjTFeb7t7RImjifVvNv6oizUMWa+Xb19UA0Tu81hl3R02umXmv9to9I+05ZtuO/wC6HJcu/wDLe3Y/VAOyPS+fHXiRYwQppreuWrdkQZSbeffllnnYHPffhKkpfTO1utz6fPAZbywoOYqpiQGSTjT1Lv5i47Isc7ZQqdu1KFB0CpmrX+ilRLHgVYUngqGfCnL91kq3yyO5Tj9oxYti0yv7X2lNY4UzJqXazmaFM/UnzwBfb84gPvdt+bC2l+y0ZpWKK55e+bdbdFnyuQXMXnlMvoq10Z9Cz+YmKLTDFNAJcqLXzN2a9x16NlAapRSuapZSCb4XOnlXPcD5or9bOs4z6Shud8KexosW2Vs/AAd9h6PPFSq5mFhxQluHOEg9oAPaIAbNUBifiO3pP527zENTAkPv7btZ46VceftwOYjzFYlG+oa+8mAnBN1B3F21dyWHUz9w3xYtjqE2WuUvyVpKD1K3HU5nrEU4AJYK3FQDC72DvnYDvgzsyrYulwLONQwDnvc9XGAqstJkzlIXYhTHrBtplB7bsgTKUqYlUtlA8CQFdmEg9g4COeXVOCpFQnJTIW3xwHSe1L/U4w7sBeOWpCsikjsIIPp9WgNK9jd7zqf88fu0woXsbvedT/nj92mFAXDlIyqkDVKEK7CpeQ4gHzwCrEqyUyOliATfEQUknEbCwPR3B3jjlPtMytuol/BnUktPEKTMqFJPdiHaIJ1VOCgkKIe4Nn1yfLM98AGq0gsAXSksOiSLizKIuLu4yaK8qSkGwQXLqOWJWIB1WIySz8IsNSkqSpeFSBZKShYZSUsUlIyAU+8WHGK/V4wVHCWExsKS4KcOZCshiOSb5QDNT5ORBJJBLEZHpWPklyGzt2wFq5Yu7gBg+d7Z67u+DNeXBA6VkllPhKS5bCzP5zYFoEA3VcMxsPKxMMzvwgWbSAHiSQW7+310hidICQyQ6Ro+p43tEydYBtMgDuLC/ZClS3N9LwEOQAHxA2DsPsiQqaZhSkBkeUwNyXs5iTKSCt8m8+cIBKDuA/n5vugI225iUyFOXs2m4gN3+aJSq7ndj1THKXKcbj4zJt1O8U7lDtDnFsMh5zEnYU4+KbQS9uYlFuPjcgfbAWPwSr6c5PBB86gfsjRpqOPX66fyjIPBtXCVWoBLCYDL4OWKf/JIH/dGzqTAC56b34Z7jY/Z5ohzU3ObuT54KTUel+5n1iJMl+jtfTPPrgBk0O+vV1/1HCIypR0v2Hs9XvbdBGZLt9ov2kdZ9OsRZiP62Ofxn358fPAQyLdm8C5YEuOwP6l4Jvo9zbNrvr0bQ4EObjdllrv3Oe0wsLAbtNeIw23nMtwgO5Qs4AN2NsmsX4+tok0ydfP2t69u+GpYdn3ki51IuMycu/qibSyxZt+7d6+t3DP/AAqTfdZKPiyyW/SU3/6xYdlbTKdr19OSMK505Q34wq7daQfqxR+XdcJtZMbJHuY/7HB6hieJPKavVI2xUzU5oqphA39MuO0OO2AuvKiSSHAzJHekt292fCKVs1LT5b/GT0XYtiCixb80d/bF/wBo4ZspM1BdKk4kncFAuesPlwjOsKkr6RYgtqfJuTww4X7N0Bqm2PKfccXYAD9g7op9WGDnMEHtS58xQe+LdWgKQgg2KU34EAP674q+0E2c/F3a9IehXeIAJVJsw1J7ycJ+zzxDkp6JysxPU4+/zxPrZTFQNiQoN1KBB7nPdEYpUHI+E7HTN/sgIc4uoPpbs0iZQqwsPWzfa4aI8uU9zYNr+ba/3RMpZQsfq8Lu57Egtqx7QlbYS9EskPhUk56uUv8A+cMbAGGUtRsAhTngEl/uh3lEtpMqV8deLD+akX85T3GIG2p3M0qZeSpuf6AP2kJHYYDWPY3e86n/ADx+7TChexu951P+eP3aYUAE8NdQuXtWWtBZSKaSpJ4idOI9EW3kptyXWScaGCwyZiHLgn0h3Y8euKj4cprbSSG/6WX+9nxRtl7XmU81M2USFJPYRqlW8GA3CupkgJBSEPYAF7JAUQLZdG7/AGwEraYBLrSQ7OgsXGJlFX5uRPAnWCmwtuy6ySmZKZ3AmSy2JKmY3AdtxsG7YmeLhSS6ObUlLMr4oOhGYZIJvmRwgKdNpXQUgoStSQU6spiSR8bMlm3vnAisp2Y2Kg2Iptf4Ra5Gpbsiw1EtQOGwKWLAk9AuLnUMw7NYCqDm9yQ5A3tm2uQgBk6TZN3BTY3UGa18+28NGS9uNuzOCopyCBkGsLnuESBSnC5S3W+XZ2wAtMrAOPoy79Yq+29qEq5uVcnNt5+2D20alUw83KzuFKAya3RbX0NDVPslMlPTISBoLqPWYCr0/J2Yq61JQ++5gxI2MJFFXqx4nkyxk1vG5BgzjQhIOAX1Vcw1X1mOhrhb/Cl5D/5UiAz2mmlCgpJZSSCDuILg94j6B5ObVTV06JyWchlj4qwOkD6eogx88iLRyG5UKop13MlbCYkeZSfzh5w43MGzz5fr1+piNMl52z7uzKJ0qamahMyWoKQoOFDIg9WscrkvoftgA86VrmDu38LhizfcYjzJbNYKfLcWt6d32wYm0xD/AGvcekDjEbxU3bXf3XuxHFjlrADVSW77s577b26rW3eqk3u4OoPFtzucvRE8U1nDcDu0e1mbhHYpX465HPrDP/WAhIlXAGbaje2nY32MzN8o9qClplzbYvJQDqtWXW2Z6oLKlplgrWQlKRiUo2AAGZ0H8ox3ltyjNZO6LiSi0tO/eoj4x8wbjAVyaskkkuTck6nV4OcvPylWfSJn7ZgCYO8vfylWfSJn7ZgDng+5QhJ8VmlkLPuaj8FZ04JUf/LriXyr2UZZ5wOFC9t2rbjneM8SY0vkryiRVy0008+6gMhZ+Gws5+OOOfXAHdhTOcpU5EIdAI1HwTfKxFtGaINXKKiDo7kdstXfYj+sN7ElmkqDJX/hTbJtkoq6ILcVec9h6rp7AG17twuewl4CoVEvKz/CD6PiSey4L9fZAVLAsAwBGbaO/oD8XiwLpSltQMuKVBn84bSwiKukB3Xwli+vZ+c33QAtNMCWLWz1uCNNcnbhBGioCoggFy98gPJ72DB/zYl02zVbhmGyztu7Ie21hRLMrEEJwjnFn4KD8H9JWR4ddgrtQpE2cuoUfcJSQlJ3gbt5UoluBEVDaleqfMK1a2AGSUjIDgIIbf2sJpSiWMMlHkjUn4yuJ3adpgMowH0D7G33nU/54/dphQvY2+86n/PH7tMKABeG8JO1ZYWSlJpZTqCcRA52fcJcYupxFLNLS/O5v6r/AP0RdfDbXyE7SSmZTz5qxTIvLnpQMIVNVdJkLNnUSXy0tFBnbUpUtioqtOIBQeqQHSciHpbg74B2XWeLTUrpZ61FrqMvB1pKcawpJG+NE5PeFSWUYatBSsfClpJSodTkpPmtGZf21RfNKn9bR/CxydsUXzSq/W0fwsBrH/8AuNnVCmUqZLe7zEdHO4dJOY32jqTTU89XuNTIVd+jMQT2XeMkO16L5pVfraP4WOVbToTnSVX62j+FgNr5mRJSomZLJSC+KYGFnvf7Ir+00qqAFJJMpbYQkB5nawOHNt4jNE7SoB/0dT1eNo+yli2o8KsoAAUCwyAgNUCwG73CxgC8qnTJRhSHWSXI3DR90C6iUSSpRcDyRECb4RJCklIopqXDEpqUu2eZpzEVXLWmKcPic9m+dJ/hoCY6VLJWSoJ0GX9I8q6gKo64BIA5mXl9LkQMTyppACPE6i//AMpH8NE/Z21qSbTV391qAlMiWpX95QSR43TgAHxbo3UC7HJmu4CrUOzqdaApdZLlqLugypqiLlrpQQXF7HWHJ+zKdKVFNdLUoAkJEqcCogWAJQwfJzDxXRByaKssAT/ekWCrpJ/ulgQQ294b8aoPmlV+to/hYB3kxysn0SnlkKQT0pavJVx/NVxHa+UapsHwg0dQwmK5he6YRh7JmTfpMYybxug+aVX62j+FheN0HzSq/XEfwsB9CowrSFJKVJIcKSXB4gg+iOFU76Rg9Ftulkl5Umuln8yuSnvalvBceEIj5/21co+mjgNf8VfTjAPbvKmjpAccxK1/Jy2Up+LFki2pEZdtDlXKn/4qK9Y3GuS31RSt5oGeN0HzSq/XEfwsAR5Z8s5larCgqRIDNLLXIzK8Od8hkGGsVQmDXjdB80qv1xH8LC8aoPmlV+to/hYAITFo5WUCp+1a1CVSknn5pebNRLTZfxpigHvk7xBNVQfNKr9bR/CxYOU3ik2vq/7lXTFiomhRlVKGcLVcJ8UUUg4SWJORuWgK7VcnZktBWZtIQkOQirp1KtuSmYSo8AHgUlTQa8Z2d81rf1yV/BwvGdnfNa79clfwcAd2Vy0C0CXVgq3TU+U356R5TbxfgTeNA2TWS6lBwzUTCBcpIcjQqTmk8CBGRio2d81rv1yV/Bw9IrqFBCkU+0EqGSk1soEdRFI4gNam0Id23vbS5IYZmGv7MB7/ALfuEU2k8ISEBuarF5eXUyCbcRRAl+MQ9r8sZNSCmZKrsB+AirkpT1FqNyOBJgLFtnlLTUoKUKE2aCeijJKhY4lZDznhGcbZ2zMqFOsslyQkZAnU6qVxPmyiUZ+z/mtd+uSv4OOfGNnfNa79clfwcACJjx4O+M7O+a1v65K/g488Z2d81rf1yV/BwGz+xt951P8Anj92mFEzwALkGkqDTy5stPP3E2amYSebTcFEqWw4MeuFAUvw17SVTbaRNSAVClAAVcdMTkXBzbE7atGd8odvzKwy1TAAUIw2Ki97ElZKjYAXJuCcyYu/shPyon6PL/amRmUAoky9nzVS+cShRRiwuL36hfXOLLyN5MmbimTkASVIISVWUSWugcPjdzxeNnUMqmRhkJw8SSSTvJOttN0BmlByTq5txJUkHIr6IO5nizSuQH+FiAHuZ50Ff/uEBmbQdLK1hFxXUbwxscz16xzz7sH3Ddnv0EBni/B9VBJLyyrRIU72JzYAObXtxEDTyTqwSFSilgSSSGtuL3jWVTGUx9OccGoxZaM1sj9/ogMOIa0KNa2pyfkTwoYEoUoeWlIBd3FmvFF2hyRnylKAAUAHBD9LOwtnb0b4Cvwe5Pe9dpfRZf8AvqWAMHuT3vXaX0WX/vqWAc2jyvmzpHMKQgJ5tMsEC7BUpRPWVShuYFrsGrkKC/JzYMysmYEWSGK1HJI+0nQQETZezJtSvm5ScSmfcABqSchF32ZyHkIA8YmKWs/ARZI4Pmd2kWejoJVNLEqSGGqjmo6lR19AhuaiYlcoS0pIJVzhzOEANhcDVruw1EB5L2JRS8qaVb4wxftGOxIpkhvF5ASdObRu1tEfadWAqxTa1syWudLRFQMbkvhZy3pByBtlATJlJQzbLppN3ulOE31dLGAe3+QMtUszKMl0gkylF3/QOYPAu8EBJToBYnpJIZRFiACcwdABl1iJNLtAoJ9Rp98BkS0kEgggixBzB4xzGtbc2DJ2gMQaXP8AjjJXCYPtz68ozLa+y5lNNMqallDLcQ5YjgWgIRi51vKWZRbQrubSDirVqLkhwibNGG2hEw9wimGC/LL8oVn0qd+9VACSX9fsEO00hS1BKUlSiWAAck8AM4aAjTPBtsXmD4zPMtAWhpQWWU6i73slwOtjpqErk74M0ABVWslWfNoLAcFKzJ/RbrMXai2FSyv8ORKTxwgnvIf+sczq4JLEj1Zr9oyhJqw4uLkDPVwzWtkzZOUjWwEDJR8VO/Ld2QzUbLkTP8STKV+khJytqOMNSJzsQD0gg9JJSwJWo4wzps4vkesu6meGBvh6PSUSHQEY8QJVcYdwd0l4ALtPwf0M4HDLMpW+WWY/ol0+aMx5Yci51CcR90kksJiRYHQLHwT5j5o27nsjZieOWFxhAPSJU3Ye96dTomoVLmJCkLGFSTcEEB8jx7PPAfMChHMWDlvsMUVWuSkkospBOeBQcPxBcdjxXzAfQnsbveVT9I/40QoXsbveVT9I/wCNEKApPshPyqn6PL/amRE5G8nUGSVVCJS0qwrQ11dSi1hbIE5kHWDfhmo1TdtykoWEK5iUQTwWvIanVuESKmoCeiDbKAkTKoMEgAXzezZdgiOEglSVLSGBvoeo+aIU2cCHcXzF7ev2Q0iekYgQSSLXZjx3j16gleMan1++JFQpsiFJHwkizm5HE+vULQtLG5Bsw0Iu7k5aQ5SJKlYUgkkGyRe1+54Aoa7p48IyYhVw97+u+GOd644oqczSySnNukoDIP16cYUxSgMKgQAbAhrkB+2AlS1Ndi2T6Puvr/OHZ6RMQUFNiGZyC7Zgi6euIdPMKmSDmex8rtE0KYsNCwb7D3wGT8ptiGkm4XKkKDoU2Y3W1Dh+sb4f5Pe9dpfRZf8AvqWNH23stFTKVLXYs6SzlJG4Hu7dIolJQcxK2nLxpW1LLun6dS2O48ICtUlMqatMtAdSiABxMbBsqlRSSxIlGwcrX8aYbfcANzRSfBjQ46pUy7SkE/8AcrogdxUeyL5UqQlLlSSGNg4d3e40y3/cA+tmlJI3WN2vcnWwiEraaiGBsTrkNwz4ZGI+1KrEVE6lyARrllA6omFKSBvZiGNmbtueq8BJXWkXdtcgbnK+htHsquUkgktZ2FizWz358XEQkUxUxK0oB8kqsVOWFtwKbtk+seVNPzYCgdVWPBt4Dj0wBY7SCwMgxxdG2bgghtSXtqOuGEzjjvd9/EdkCTMbJmexYXa7Fnc3He0SaWfhIO9n1Fw6bgu/DRoCxScY1Yi54BnudLJJEc8qKDx2lUrD7vIcjR0jy0nfYP2cY9lTkrDhbKIYgjUDCClrpezg/bBXY6kiYbWUSFgj42eXbAYqYMcsfyhWfSp371UQ9tUXMT5sogjAtSQ+4HontDHtidyuD7RrPpU796qAe5NbDXNPPKQTTy+lMUR0ThY4eJJIBA0Jg7TlVXNVNnD3BDhKT0QpWiejfIuSMrRf9kUXilJKksHCOm2WJV136yYr219nLSGlgKQl2CA2EZsU7+p84Dmn2xLQUpWlkAjAU5IGWEjVF339cWCY4ICTuwlz0hYi4BF88jvjNauYbjdpFk5JbXf+7TFJt/hqLO4IOB8iC9tzMDkwWxE0DpAB+nhdgSqZkE4hhxqIFlbusQ8mbhBXuC3WuYL82nCCZgSRLQsSxiPRZQ3wNlJANwg3SovhcqQOgVYnJIACgsXZFtYlSJoBCiqwCSrEEBIDrKQpS0JKSpars5BQmwckgQc8cVsIStbqVzaUqzT0g6k9MWAOIsRBGROwSFLYMlJIAysMhw0gNJWlyguWbHa5UQlQK5hbGD0UhgxwEF8oI7bWUyQhnK7KG4dwsCAeyAyXwm0pXMRVMPdEhExsudQLX4oZv0DFEUI3lezJK6c088YucVjcZpVkFJVoQCet2YuYxflDstVLUTJK7lCmB3pzSR1ggwG5exu95VP0j/jRChexu95VP0j/AI0QoCF4Q5g/tsgpQT4ohSSQMQIVMHRObEEv2QAr1IQUibMCcZGEPoogYm3N6ILeE+uRL27LSpKenIQnEXcOZgADWuWHbFK5TUEydVOn4SkpB3Owu12Bv2wBetSZaikjI5+bPdwhuZJIAUUkBQsSCARwJF84a2okIKUJJISAHOZIzJY3c3fjCnbQmKQEKWSkZBh6cyYCTSJQS8wqSjLEkOyswLDrPZxjmnmqlgTEqKVOQLaBnuQxu3d1Qya0YEJAAIuTfPqNreu6GXIgJKVXGt3vr17/AOcT1bSmKBBIKS3QI6IGgSBl2XgTzxJew6rZNluyz3wQkrStASEKM0qcqBdxfId3cb6QBE14Xh6ATh3DgMtzNl/WO5awPW5/n1XiDTFi9ure7uIlhTrbCEuRbc1vX7ICdJmFx12+3OKNWbLVJTtYscCpKcJOv9/pSdcr56xeNmAzZroKObEsMGIVidy4I0DDsMZ5LrDNTtdWIlPMjDcsE/2hTMADkG0gCvgsljmqpW8oTxyXp2xMqTcJTizsAXyy/rA/wYznlVUu3wFvr8IHst54ISknpkFOIKThvYA5HNyASHtlABpxDsx4ad53C9+AyiCtVwVBy4tm+blzlpoRfvsG2ElUtCzYuRYvbiWGLS+XnivVCzctYsGuAkgagHebObsYAyhaVS8JVuPRKXSoXfD8K4A4d0MbTqEqTeznpM6gCWcJcaM+YzgPLmABRytZzqM2I3s1w1+2OVrUNACHDEZFJ42Uphld3ygOpKumGNgXxZFrZuWt9sdJmgm4zAZn6PC+4DjpCkJOQCygOSAGOZsokbg+sKUkugG5IIGou4DAXBd+1oA1RlSnZzmcwxAcEkjO5z3QZ2ROIWAeI6mbXfA7YkwKlqAYqF2sMQGaQR1DvPbNo6UiaGJIs5IZy91Bt5L3+6AqXhIlYa+aX8pKFdplpB9Ee7SSDtmaDka9QPV4yXj3wlTAa9YHwUS0nrwD74icp52DaVWoZpq5qh1icoj0QG4bQNvX19dYH85fXe4fP066btHggtQWgKHwgCCz2IfLX0QHnps4BIbROe4MAkn4J6PxeNwVRRU9QHmS0qLMSCQp2tiUgsbYSHfMdlf2lyPBBVImHEXOCaGcaBKgwccQBaDyllndQZSuktncKISSkW5plA4wQWwgmPHztoWBLmyAohkKJUQQSQS5xln1ALsjai1f3eoSUzkggYkvzgwkFKgXClNezY2zc9IzInFbhRCsLnC/OJzQtK1oJxBeOWvAElh5o9q6UTCQpIUEnIZhTu7jyDhKFWILq3hoYQkgs7scQxMSCxCSHISkpOK5HwSGtAWSjWSXUVjCok9I4Qctw00ZiVakPDZn+MnokBFmPZbiTaIUtCVS8A6IBfCOiACm2NLApAzu2nAROlBx0QcOEkHTgAEpxP0XYMRbPKAIyKVIDNr54yzw17PCJ1PNHw5ZQeuWbdrL80arIF9Mzo298x1a6RmXhvqQVUsvUJWs9SikJ/ZV3QFy9jd7yqfpH/GiFC9jf7yqfpH/ABohQFU8OG0DI2wlYSlR8WljpPbprybI8Y92TtLGAs4BOZ1pBeyrA9RA01fgYh+yE/Kifo8v9qZGdUFcuQvHLLKAzZ+v7oDSKmSVTE4AcTAHK5Yu24RAWgAFyQoFgG73OjMIJUtWleEYkpm4QvCDocyN4tDVXTFnze/F+Ov9IAbJqTLUhaB0k3L3BL2YaDLi8e1dSVFyUnGSshOilZjJx1XaJNRSLw4yQ1k7iwsLD9HrtENFM7uWtazufXWAckSlFJUASlLORkHyc6RPlrwrCpZUMLMclO13btH9YYpgtKSgEhKvKHd3ZeaCNFSJwEknGD0Rvyf0nu4wD8qeTL5twlOdhdShk5+2HNnhXSZrt5W8ccxnnHUmnO6BvKXlHLpBgQy5xHkvZJOq2PF8PogGK/adRTUZmBhMLAKFyl1XUcR17bnW8VXYk0rp9pqUXUaaWSd5NdSvAasr5s0kzJilEly5s/VkILcnveu0vosv/fUsA94P9pCTVpSo9CcDKV/3EYf/ACAHbF22pTc3MJGTizkd/rpGSiNV5IbaFdJ5qaWnSwLvdSRkriXzbr1gBG0qlR6JZiA43ZHo9e7rgSmUJpAA6VypNw1s7kPfj90HtsUCpa+p2bNmBBHrpARIwTE4h0bC4yBvfED16/cHc/Z6ih8SV775OcxkAHeBsxNr2ViJwsdWsBkB54sCFpCWCiq67qJYkkq1YkM183GrwGwHE4DpSSwxAEDO13dgcngCci0nGkklw4IxdEqFyNVZs3HfDO1ZYC2Zg7tkLpBLnRwBEORUqTZ8i4PcH3kM7dfGOpuJRews1jmCk3Y6MPOICXSrKSCzFiG4gseuLryekFQxKskZk/Fzz3C/dFT2TSYlBLHNu83s1tO6C/L/AGsaWnFNLJCpoY3yliyraYsn64DPeUVdz9TOm6LWop/RBZP/AIgRJ5YH/wBQrPpU796qAxgvyy/KFZ9KnfvVQGo+D/afPUaAT0pR5s6WDYLn80jugnWSgxBBAL4iSzi7m5Km+EySMhxjNfBttgSajm1FkzgE55L+B2G47RGoVSW6TBw2oGXEi9sRz0gIMsZKZ2ZWJTthXMUteAJOIk4Esm4PRFw5hp3xS1FTKCkl5wxmZjxqSRKwkLCGIILsQCIcmSxfFdICQxKFOE3UpWIWIGuI2VwhSJhxjPywVOczNDsAkiyQCOml2aAS1AlFh0lLVhUhSgqUAMKMUy0lZKZZw2BIdo7TKISCVKJZID9EqOBioJ0cA9EgMpBIFo6oKUqwE5AA21IBQSpj0gUKZiLFF8hEfaMkTJgTY4A4GpUAAVOMyQAGOgEBJkLOG12CcgSgF1IXhSglaGxXd8LgtaCckgl2Cg6mNiklBLOsMlCwoqGvGBdGg2BBUGz8l8K04mUOk5wgsAxDb3Jukll3JSbJGJOZIJKnTkAbZcYAhKT1+bed2n3RgfhD2143WzFjyEe5o4pQTfqKio9REap4QuUApKRQQWmzXQhiHA+Epn0Fgd5TGDqgPoL2N3vKp+kf8aIUL2N3vKp+kf8AGiFAUn2Qn5UT9Hl/tTIzKNR8PcoL2uhJWlANPLGJb4R0plzhBLdQMZ9tHZqJSQpNVTziS2GVzrixLnnJSQ1mze4gGdmVpkzMYAJAIF2Z9QRkYs2yeVpWUonpQLNzjtkNRl3a9cU54TwGqc+ggjnUEBvhWBOT6PfLjxh2XIBGYsGGFr7suLRlAmFsLnCS7PZ+rfE6btqaQgBeEISUjBaxDF21aA0hU2VL8uYhP6SgPMTDcjlBIUsoEwHCLl2SEgh+kc83txjK4UBa9v8ALKZOBRK9zRvTZRDXdsr7mirKUTckk8eFhHLwngPYPcnveu0vosv/AH1LAB4P8nveu0vosv8A31LAAIk7PrVyZiZksspJcH794MTabZclSEqVXSEEi6FS6glJ3EpkkHsJhuv2fKlpxIq5M4uBgQicC295kpKW7YDUZW0JVfJTNl2WkALRZ0nLtSdN47Yr20NlkEhrhxcZhvTf0RRqCumSVhcpZQoaj0EGxHAxd9mcu5a2FTLwq+OgOk9acx2PAceK4EsznJNnGbEsD3GB65WYIbMuQHIe2m8dtwItlPtanm5T5ZxXwqVbLLCogp7APth6q2Kgl0EYcwX+3IgNlAU+RQqUpkpFwbJBsCLgPnbe4vBORsFRcAoct0QoWGeTwXxyKdJC5spJbVQexuwBfO3fAeu5cS5ZaUDNI1PRQ97v5Ss+EAbky0Uksz5xCUpyAzJ3JG/h/OM02/tddXPVNXrZI+KkeSPXUmOdr7YnVKsU1ZO4ZJHUPUxAgEYL8svyhWfSp371UCDFk5QUkuZtCu5yolyWqZzFaZisXuq8uaQpm4tAV6Wti4jXuR3KYVcsS5hHPJDHQrTliHHeB16xnI2PT/8A5Gn/APrqfwIGiYZcw4FvhUcK0uHY2UlwFB87gGA2+ag8eoWuww6F2YhsgDfSHaejzJLB3dmsACHI0F20HGKHsfwg2CalBUR/7iGc/pJLA23d0TdocvZBBlo5xvj4R3YVKBI6+6AP7Q5VSZZMtDk6kDeX064a2VPE7GpIvkHHbnrllwip0vKakSQVpmrL36EsDr8q8H6blHSjpGdLAOlyW+CClI0HpgLPRp7v5hRd7uwAd9BuiVtPacukkqmziwTawcqUbADeT9l4ptd4RKeUPcUrmq0cYU9pN9+QvGebe27Oq5mOapzkALJSNyQ9vSYDvlRt6ZWzjNmW0SkZJSMgO8knUnsgKY6JjiA+hfY3e8qn6R/xohQvY3e8qn6R/wAaIUBY+Wfgupdp1AqJ02oSsICGlqQEskkjykEv0jrAL2hKD5es+tL/AAoUKAXtCUHy9Z9aX+FC9oSg+XrPrS/woUKAXtCUHy9Z9aX+FC9oSg+XrPrS/wAKFCgF7QlB8vWfWl/hQvaEoPl6z60v8KFCgF7QlB8vWfWl/hQvaEoPl6z60v8AChQoBe0JQfL1n1pf4US6LwK0UqXPlpn1RE+WJanVLcBM2XNBT7nnilAdRPYoUBE9oWg+XrPrSvwoXtC0Hy9Z9aV+FChQC9oWg+XrPrSvwoXtC0Hy9Z9aV+FChQC9oWg+XrPrSvwo9HgHoPnFZ9eX+FChQHntC0Hy9Z9aV+FC9oWg+XrPrSvwoUKAXtC0Hy9Z9aV+FC9oWg+XrPrSvwoUKAXtC0Hy9Z9aV+FEnafgSoZ86bOVPqwqbMVMUAqWwK1FRZ5WTmPYUBF9oWg+XrPrSvwoXtC0Hy9Z9aV+FHsKAXtDUHzis+tK/Che0NQfOKz60r8KFCgF7Q1B84rPrSvwoXtD0Hzis+tK/Cj2FAee0PQfOKz60r8KF7Q1B84rPrSvwoUKA89oWg+XrPrSvwoXtC0Hy9Z9aV+FChQFz5D8jZOy5S5Uhc1aVrxkzCkl8ITbCkWtChQoD//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3077" name="AutoShape 16" descr="data:image/jpeg;base64,/9j/4AAQSkZJRgABAQAAAQABAAD/2wCEAAkGBxQSEhUUExMUFhUXFxsZGBgXGBwdGxwYGhcaGhggGBoYHCggGRolHRcaIjIhJSkrLi4uGCA0ODMsNygtLisBCgoKBQUFDgUFDisZExkrKysrKysrKysrKysrKysrKysrKysrKysrKysrKysrKysrKysrKysrKysrKysrKysrK//AABEIALUBFgMBIgACEQEDEQH/xAAcAAABBQEBAQAAAAAAAAAAAAAFAAMEBgcCAQj/xABUEAABAgQDAwYGDQkHAwQDAQABAhEAAwQhEjFBBVFhBhMicYGRBxQyobHwCBcjNEJSU1R0ksHR0zVicpSys9Th8RUkM3OjtMNEgqIlQ2STVcLkFv/EABQBAQAAAAAAAAAAAAAAAAAAAAD/xAAUEQEAAAAAAAAAAAAAAAAAAAAA/9oADAMBAAIRAxEAPwAr4T+U+0ZO0pdLQz8AVTCZgwSi6gZxVeYhRcplgAOztk7xTto8vdtU6wifVlKlJxACXTlhiUm5TKZ3QcibERM8O85SNqS1JJSfFEBxmxmT0nvBI7YzlcyZNUlytavJS5KjckgB7l1KJ6yYC1TvCjtdP/WH/wCmR+FD+z/CJtuoUEyKla1atIkMOKjzTJHExYOT3IyXTShMqkCZOIxBCrpQN25St5vuG8yauo5heJKUBOSwLEbiQAHAc9kB7suu28snndpS5YHxZMlZPUBKA88TxtyuSW/tGdMIzaTTJH7knzwOnbQSE4kl0lnFmDtcDXO/VAurrSHYAJ3uM/T2wFoT4SamSSmdLEwAHpJKQrg4w4fREjZvhMlzQrFUcwvIImpQC5yYgMQ5bPQxnxqSrIP6O+BtXTpVYp6w0BrydvVYSn+84wAXmJRLIUXYWCMg+Ybyb5wxTcrKpgFTC4DKJlodw3SwpSbKd9NN8ZGnnZQ9yWW1TiI7j9hePKjlxPQQkoZSc8RzOhLAPAbHL5V1BB92IU1gUyxq+WB3w3gTym5c1cukqVyqgCZLQkpUESyQ9RKQ7FLHorIuNe7HZ/KypW/ujAvYDfmzuYI7PpVf2fXzlkkrlSwH3eNyC/ogLLtLldygkSjOXWS8ATiLS5BIPO8yUkc0+ILtuN2JYxX/AG3NsfPP9GR+FFTnbTnLThVNWpJADFRIYYS3U6EniUgnKI6UwF2Hhb2x88/0JH4UG9j8tdvVDFNVhR8dUmQB2e5OrsEQOSvI1KQmbUh1Zpl6Ddj3nhlF2lhy2n8smgFTbZ2oB7ptJZP5sinT+1KJiQvlDXt79mjceap/wYh1dYiVdTJ45d5OseUVYmeCpCgoDNj6/wA4Diu25tdnlbRL7pkiR+0mV9kVTavhC29TFptSQDkoSZBSeo815s4s80EFvR6uI8moRNSULSFJIuCHt666QFJ9tzbHzz/RkfhR57bu2Pnn+jI/CiDyt5LGn90lOqSTrmgnIHeNx7+NXIgLt7bu2Pnn+jI/Ci07Y5Z7aVV1qKWpTzcieUBJlyAwJXhGJcvQSzcndmTGPGLNy1q1o2jWhC1JBqJjsW+EsacFqHUojUwBvaHhQ21JmrlLrBiQopLSZDFtR7lkc4j+25tj55/oyPwopc6apalLUSpSiVKJzJJck8XghsHYs2rmiXKF8yT5KU6lR3emAs8vwr7ZUQBVkklgBIkEknIAc1cxcti7U5QThim1yZCSH6UiQpejdAS7Z6kHhEWi2bI2dL6DKmkdKapnO8JHwRbLhcmDeyJqzJSpflTDibUJIZOd8r9sBNTtOuGe0p54iTSjueSdx9RDVftTaGAmVtSYFD48imUBvfDJB7RAyrqCrE2QGuvlO4OTdFwcu6GJVUEOQkgOc79HyTbsdhniaAG7Y5V7fkDEKsTUaqlSJKmbPEnmnHXlFePhb2x88/0ZH4UGtqTplMrnZd5CiAQ56BOm4p0SdMusVtfZEqtHOSSlM43OQSs8dyuIz13wDPtubY+ef6Mj8KPPbd2x88/0ZH4UUydKKFFKgQoFiDmCM3hswH014EuU9VtCmnzKubzikTcKTgQlk4AWZCQDcwoEext951P+eP3aYUBWvD3+U0fRZf72fDHgz2CC9SvMnBKB3F8a+50g/pQZ8LeyzVbakyhYGlllR3JE2eVHraw4kRYKCiRKlhIAASnCgfmszF8+viYDzaMzpEqbGHATuZJLudSN+7jFarFBi9yCUkHI2zbUXIvBionKWlxcJF2DuoEAjK4Ie1juyMV7aKwryVEpUEkB2YOSCxuHHogBtPVhK8AJwlyN76+ZoZnAqxl2CR0R23y0huukpSbeUNXNjq3DrjmXUYk4TZQPSe2ZF/0dYCCKu+vGEJ5N48r14VG7nInV4ic7AE5c984ibd2ZziMSbqTccRqDxjiSrzwVoy7jcPMICiUdOVrSj4xA++NM2nThOyqyze5ygn9EVMn0keaKkmjCKu27GB1+vni78pFf+m1Yb/2pLnT3xItAZEBF25A7BCz4xMDpSegDqoa9Q9PVFRoKVU2YmWnNRAHbr2Z9kbXs6jTKlolp8lAAHYNd8A7M7fX7I8QsB+7LW32egwph7Lue/wC6GFlhr/Nv5N2mAW19kSqtARMKksrECkjiGLi4v/SFsrZEmjCubKiV5lRyA0AySPXQCG+dwtfr6gR6nqbWI0+eXLnLTcwOozL8GgHKya516sgOto5TO9fWz+rxFXOy9BHrfsjwEgD7stDfUwBJBCwULGJKgUqByI19RleMt5U7ENLOKblCryydU7jxGR7N8aRKmev3+u/jDfKnZgqaZSQHmJBXLbNxmO0OG3tAZAYP8vfylWfSJn7ZgCqD/Lsf+pVn0iZ+2YCDsPZEyqmplSg6jdzkEjMqO4fcNY1uipZVBI5qXc+UtWqlbzu0AD23vEXkfsdNHTBah7rNAUu1wCxSjg1nHxj1QA5VbWzS/SVlu3Z5Zebc7QDmzphra1Ms3lJdcziEjLqKsI78shdqma5d7ksOG7uL90AeQVEJchcxukpgonPILUOIDj1sJ20qizAXbuGFRD8X/a7gh1lUA5OTkX3W84xN1PwiBMqsKbk3GYz6KmfzILdWdwYlVNfEBoX4eSXbsT6IgJn+Vva3WGLd4EAfopyVhUtYdMxJSriki+EjX+W4PTUrXRVCpS1eSWxaEEOk8HBBbR+EWGjnYNRYpHY5I8yj5o45bUImyBPSCFSiEKtmhR6PWUqIH/cc7QA3lPQeMJE9A6aQywMykZEbyNeHVFOMXLk5tGwBNxmOHVrYQF5UbNEmd0PIWMSeG8dh8xEBtXsbfedT/nj92mFC9jd7zqf88fu0woAxyjlJO15im6Qo5CR1Kn1GL9kQztZRyS4bDuAN7i4JFs7awU2/RD+0VTS7qp5csbmTMmqPb0x3QJ2rLGPGzl2xAPYHEUkHyTbPiMoAWEAJugjCokMdQT8FJLi79sDpyGcZAkMygR0cRVYjqci5fRngotLJD4LgFLKe6k5Df0nD64oFzMrhClBxYEB1WAIckdf3wAWZT3xKbonpDeLsQeyBu0JIWXyIcJL5Pv3iD20gyVnFifF5TJAydOIAnMEufjHhAmrlJKFKC8RSpmd3Llx2H7IATO6aOI9OsQBBBmJUA4I6Sb94vfqiPUIDuMjlAeSDBGiJuNTA+UiDOz5QHSUWG8wEPa0tKaqToVAgtuAs/XB/ban2ZWf5VP8A7iVFe2wMR58g9BQw/og3ixbcI/suqb5KS3V4zJb14QFR8HdJjqCst0EvfebDzP3xqaR3hjFD8FcoHnjr0R2dL740JaYCHNS3ZbsYfYLxGqLHvueAPZqcm7Yl1Hf92uW8BhxiJOTnqznRv5ku3Y/GAiLmal2JZu3K3lW4asYjTFeb7t7RImjifVvNv6oizUMWa+Xb19UA0Tu81hl3R02umXmv9to9I+05ZtuO/wC6HJcu/wDLe3Y/VAOyPS+fHXiRYwQppreuWrdkQZSbeffllnnYHPffhKkpfTO1utz6fPAZbywoOYqpiQGSTjT1Lv5i47Isc7ZQqdu1KFB0CpmrX+ilRLHgVYUngqGfCnL91kq3yyO5Tj9oxYti0yv7X2lNY4UzJqXazmaFM/UnzwBfb84gPvdt+bC2l+y0ZpWKK55e+bdbdFnyuQXMXnlMvoq10Z9Cz+YmKLTDFNAJcqLXzN2a9x16NlAapRSuapZSCb4XOnlXPcD5or9bOs4z6Shud8KexosW2Vs/AAd9h6PPFSq5mFhxQluHOEg9oAPaIAbNUBifiO3pP527zENTAkPv7btZ46VceftwOYjzFYlG+oa+8mAnBN1B3F21dyWHUz9w3xYtjqE2WuUvyVpKD1K3HU5nrEU4AJYK3FQDC72DvnYDvgzsyrYulwLONQwDnvc9XGAqstJkzlIXYhTHrBtplB7bsgTKUqYlUtlA8CQFdmEg9g4COeXVOCpFQnJTIW3xwHSe1L/U4w7sBeOWpCsikjsIIPp9WgNK9jd7zqf88fu0woXsbvedT/nj92mFAXDlIyqkDVKEK7CpeQ4gHzwCrEqyUyOliATfEQUknEbCwPR3B3jjlPtMytuol/BnUktPEKTMqFJPdiHaIJ1VOCgkKIe4Nn1yfLM98AGq0gsAXSksOiSLizKIuLu4yaK8qSkGwQXLqOWJWIB1WIySz8IsNSkqSpeFSBZKShYZSUsUlIyAU+8WHGK/V4wVHCWExsKS4KcOZCshiOSb5QDNT5ORBJJBLEZHpWPklyGzt2wFq5Yu7gBg+d7Z67u+DNeXBA6VkllPhKS5bCzP5zYFoEA3VcMxsPKxMMzvwgWbSAHiSQW7+310hidICQyQ6Ro+p43tEydYBtMgDuLC/ZClS3N9LwEOQAHxA2DsPsiQqaZhSkBkeUwNyXs5iTKSCt8m8+cIBKDuA/n5vugI225iUyFOXs2m4gN3+aJSq7ndj1THKXKcbj4zJt1O8U7lDtDnFsMh5zEnYU4+KbQS9uYlFuPjcgfbAWPwSr6c5PBB86gfsjRpqOPX66fyjIPBtXCVWoBLCYDL4OWKf/JIH/dGzqTAC56b34Z7jY/Z5ohzU3ObuT54KTUel+5n1iJMl+jtfTPPrgBk0O+vV1/1HCIypR0v2Hs9XvbdBGZLt9ov2kdZ9OsRZiP62Ofxn358fPAQyLdm8C5YEuOwP6l4Jvo9zbNrvr0bQ4EObjdllrv3Oe0wsLAbtNeIw23nMtwgO5Qs4AN2NsmsX4+tok0ydfP2t69u+GpYdn3ki51IuMycu/qibSyxZt+7d6+t3DP/AAqTfdZKPiyyW/SU3/6xYdlbTKdr19OSMK505Q34wq7daQfqxR+XdcJtZMbJHuY/7HB6hieJPKavVI2xUzU5oqphA39MuO0OO2AuvKiSSHAzJHekt292fCKVs1LT5b/GT0XYtiCixb80d/bF/wBo4ZspM1BdKk4kncFAuesPlwjOsKkr6RYgtqfJuTww4X7N0Bqm2PKfccXYAD9g7op9WGDnMEHtS58xQe+LdWgKQgg2KU34EAP674q+0E2c/F3a9IehXeIAJVJsw1J7ycJ+zzxDkp6JysxPU4+/zxPrZTFQNiQoN1KBB7nPdEYpUHI+E7HTN/sgIc4uoPpbs0iZQqwsPWzfa4aI8uU9zYNr+ba/3RMpZQsfq8Lu57Egtqx7QlbYS9EskPhUk56uUv8A+cMbAGGUtRsAhTngEl/uh3lEtpMqV8deLD+akX85T3GIG2p3M0qZeSpuf6AP2kJHYYDWPY3e86n/ADx+7TChexu951P+eP3aYUAE8NdQuXtWWtBZSKaSpJ4idOI9EW3kptyXWScaGCwyZiHLgn0h3Y8euKj4cprbSSG/6WX+9nxRtl7XmU81M2USFJPYRqlW8GA3CupkgJBSEPYAF7JAUQLZdG7/AGwEraYBLrSQ7OgsXGJlFX5uRPAnWCmwtuy6ySmZKZ3AmSy2JKmY3AdtxsG7YmeLhSS6ObUlLMr4oOhGYZIJvmRwgKdNpXQUgoStSQU6spiSR8bMlm3vnAisp2Y2Kg2Iptf4Ra5Gpbsiw1EtQOGwKWLAk9AuLnUMw7NYCqDm9yQ5A3tm2uQgBk6TZN3BTY3UGa18+28NGS9uNuzOCopyCBkGsLnuESBSnC5S3W+XZ2wAtMrAOPoy79Yq+29qEq5uVcnNt5+2D20alUw83KzuFKAya3RbX0NDVPslMlPTISBoLqPWYCr0/J2Yq61JQ++5gxI2MJFFXqx4nkyxk1vG5BgzjQhIOAX1Vcw1X1mOhrhb/Cl5D/5UiAz2mmlCgpJZSSCDuILg94j6B5ObVTV06JyWchlj4qwOkD6eogx88iLRyG5UKop13MlbCYkeZSfzh5w43MGzz5fr1+piNMl52z7uzKJ0qamahMyWoKQoOFDIg9WscrkvoftgA86VrmDu38LhizfcYjzJbNYKfLcWt6d32wYm0xD/AGvcekDjEbxU3bXf3XuxHFjlrADVSW77s577b26rW3eqk3u4OoPFtzucvRE8U1nDcDu0e1mbhHYpX465HPrDP/WAhIlXAGbaje2nY32MzN8o9qClplzbYvJQDqtWXW2Z6oLKlplgrWQlKRiUo2AAGZ0H8ox3ltyjNZO6LiSi0tO/eoj4x8wbjAVyaskkkuTck6nV4OcvPylWfSJn7ZgCYO8vfylWfSJn7ZgDng+5QhJ8VmlkLPuaj8FZ04JUf/LriXyr2UZZ5wOFC9t2rbjneM8SY0vkryiRVy0008+6gMhZ+Gws5+OOOfXAHdhTOcpU5EIdAI1HwTfKxFtGaINXKKiDo7kdstXfYj+sN7ElmkqDJX/hTbJtkoq6ILcVec9h6rp7AG17twuewl4CoVEvKz/CD6PiSey4L9fZAVLAsAwBGbaO/oD8XiwLpSltQMuKVBn84bSwiKukB3Xwli+vZ+c33QAtNMCWLWz1uCNNcnbhBGioCoggFy98gPJ72DB/zYl02zVbhmGyztu7Ie21hRLMrEEJwjnFn4KD8H9JWR4ddgrtQpE2cuoUfcJSQlJ3gbt5UoluBEVDaleqfMK1a2AGSUjIDgIIbf2sJpSiWMMlHkjUn4yuJ3adpgMowH0D7G33nU/54/dphQvY2+86n/PH7tMKABeG8JO1ZYWSlJpZTqCcRA52fcJcYupxFLNLS/O5v6r/AP0RdfDbXyE7SSmZTz5qxTIvLnpQMIVNVdJkLNnUSXy0tFBnbUpUtioqtOIBQeqQHSciHpbg74B2XWeLTUrpZ61FrqMvB1pKcawpJG+NE5PeFSWUYatBSsfClpJSodTkpPmtGZf21RfNKn9bR/CxydsUXzSq/W0fwsBrH/8AuNnVCmUqZLe7zEdHO4dJOY32jqTTU89XuNTIVd+jMQT2XeMkO16L5pVfraP4WOVbToTnSVX62j+FgNr5mRJSomZLJSC+KYGFnvf7Ir+00qqAFJJMpbYQkB5nawOHNt4jNE7SoB/0dT1eNo+yli2o8KsoAAUCwyAgNUCwG73CxgC8qnTJRhSHWSXI3DR90C6iUSSpRcDyRECb4RJCklIopqXDEpqUu2eZpzEVXLWmKcPic9m+dJ/hoCY6VLJWSoJ0GX9I8q6gKo64BIA5mXl9LkQMTyppACPE6i//AMpH8NE/Z21qSbTV391qAlMiWpX95QSR43TgAHxbo3UC7HJmu4CrUOzqdaApdZLlqLugypqiLlrpQQXF7HWHJ+zKdKVFNdLUoAkJEqcCogWAJQwfJzDxXRByaKssAT/ekWCrpJ/ulgQQ294b8aoPmlV+to/hYB3kxysn0SnlkKQT0pavJVx/NVxHa+UapsHwg0dQwmK5he6YRh7JmTfpMYybxug+aVX62j+FheN0HzSq/XEfwsB9CowrSFJKVJIcKSXB4gg+iOFU76Rg9Ftulkl5Umuln8yuSnvalvBceEIj5/21co+mjgNf8VfTjAPbvKmjpAccxK1/Jy2Up+LFki2pEZdtDlXKn/4qK9Y3GuS31RSt5oGeN0HzSq/XEfwsAR5Z8s5larCgqRIDNLLXIzK8Od8hkGGsVQmDXjdB80qv1xH8LC8aoPmlV+to/hYAITFo5WUCp+1a1CVSknn5pebNRLTZfxpigHvk7xBNVQfNKr9bR/CxYOU3ik2vq/7lXTFiomhRlVKGcLVcJ8UUUg4SWJORuWgK7VcnZktBWZtIQkOQirp1KtuSmYSo8AHgUlTQa8Z2d81rf1yV/BwvGdnfNa79clfwcAd2Vy0C0CXVgq3TU+U356R5TbxfgTeNA2TWS6lBwzUTCBcpIcjQqTmk8CBGRio2d81rv1yV/Bw9IrqFBCkU+0EqGSk1soEdRFI4gNam0Id23vbS5IYZmGv7MB7/ALfuEU2k8ISEBuarF5eXUyCbcRRAl+MQ9r8sZNSCmZKrsB+AirkpT1FqNyOBJgLFtnlLTUoKUKE2aCeijJKhY4lZDznhGcbZ2zMqFOsslyQkZAnU6qVxPmyiUZ+z/mtd+uSv4OOfGNnfNa79clfwcACJjx4O+M7O+a1v65K/g488Z2d81rf1yV/BwGz+xt951P8Anj92mFEzwALkGkqDTy5stPP3E2amYSebTcFEqWw4MeuFAUvw17SVTbaRNSAVClAAVcdMTkXBzbE7atGd8odvzKwy1TAAUIw2Ki97ElZKjYAXJuCcyYu/shPyon6PL/amRmUAoky9nzVS+cShRRiwuL36hfXOLLyN5MmbimTkASVIISVWUSWugcPjdzxeNnUMqmRhkJw8SSSTvJOttN0BmlByTq5txJUkHIr6IO5nizSuQH+FiAHuZ50Ff/uEBmbQdLK1hFxXUbwxscz16xzz7sH3Ddnv0EBni/B9VBJLyyrRIU72JzYAObXtxEDTyTqwSFSilgSSSGtuL3jWVTGUx9OccGoxZaM1sj9/ogMOIa0KNa2pyfkTwoYEoUoeWlIBd3FmvFF2hyRnylKAAUAHBD9LOwtnb0b4Cvwe5Pe9dpfRZf8AvqWAMHuT3vXaX0WX/vqWAc2jyvmzpHMKQgJ5tMsEC7BUpRPWVShuYFrsGrkKC/JzYMysmYEWSGK1HJI+0nQQETZezJtSvm5ScSmfcABqSchF32ZyHkIA8YmKWs/ARZI4Pmd2kWejoJVNLEqSGGqjmo6lR19AhuaiYlcoS0pIJVzhzOEANhcDVruw1EB5L2JRS8qaVb4wxftGOxIpkhvF5ASdObRu1tEfadWAqxTa1syWudLRFQMbkvhZy3pByBtlATJlJQzbLppN3ulOE31dLGAe3+QMtUszKMl0gkylF3/QOYPAu8EBJToBYnpJIZRFiACcwdABl1iJNLtAoJ9Rp98BkS0kEgggixBzB4xzGtbc2DJ2gMQaXP8AjjJXCYPtz68ozLa+y5lNNMqallDLcQ5YjgWgIRi51vKWZRbQrubSDirVqLkhwibNGG2hEw9wimGC/LL8oVn0qd+9VACSX9fsEO00hS1BKUlSiWAAck8AM4aAjTPBtsXmD4zPMtAWhpQWWU6i73slwOtjpqErk74M0ABVWslWfNoLAcFKzJ/RbrMXai2FSyv8ORKTxwgnvIf+sczq4JLEj1Zr9oyhJqw4uLkDPVwzWtkzZOUjWwEDJR8VO/Ld2QzUbLkTP8STKV+khJytqOMNSJzsQD0gg9JJSwJWo4wzps4vkesu6meGBvh6PSUSHQEY8QJVcYdwd0l4ALtPwf0M4HDLMpW+WWY/ol0+aMx5Yci51CcR90kksJiRYHQLHwT5j5o27nsjZieOWFxhAPSJU3Ye96dTomoVLmJCkLGFSTcEEB8jx7PPAfMChHMWDlvsMUVWuSkkospBOeBQcPxBcdjxXzAfQnsbveVT9I/40QoXsbveVT9I/wCNEKApPshPyqn6PL/amRE5G8nUGSVVCJS0qwrQ11dSi1hbIE5kHWDfhmo1TdtykoWEK5iUQTwWvIanVuESKmoCeiDbKAkTKoMEgAXzezZdgiOEglSVLSGBvoeo+aIU2cCHcXzF7ev2Q0iekYgQSSLXZjx3j16gleMan1++JFQpsiFJHwkizm5HE+vULQtLG5Bsw0Iu7k5aQ5SJKlYUgkkGyRe1+54Aoa7p48IyYhVw97+u+GOd644oqczSySnNukoDIP16cYUxSgMKgQAbAhrkB+2AlS1Ndi2T6Puvr/OHZ6RMQUFNiGZyC7Zgi6euIdPMKmSDmex8rtE0KYsNCwb7D3wGT8ptiGkm4XKkKDoU2Y3W1Dh+sb4f5Pe9dpfRZf8AvqWNH23stFTKVLXYs6SzlJG4Hu7dIolJQcxK2nLxpW1LLun6dS2O48ICtUlMqatMtAdSiABxMbBsqlRSSxIlGwcrX8aYbfcANzRSfBjQ46pUy7SkE/8AcrogdxUeyL5UqQlLlSSGNg4d3e40y3/cA+tmlJI3WN2vcnWwiEraaiGBsTrkNwz4ZGI+1KrEVE6lyARrllA6omFKSBvZiGNmbtueq8BJXWkXdtcgbnK+htHsquUkgktZ2FizWz358XEQkUxUxK0oB8kqsVOWFtwKbtk+seVNPzYCgdVWPBt4Dj0wBY7SCwMgxxdG2bgghtSXtqOuGEzjjvd9/EdkCTMbJmexYXa7Fnc3He0SaWfhIO9n1Fw6bgu/DRoCxScY1Yi54BnudLJJEc8qKDx2lUrD7vIcjR0jy0nfYP2cY9lTkrDhbKIYgjUDCClrpezg/bBXY6kiYbWUSFgj42eXbAYqYMcsfyhWfSp371UQ9tUXMT5sogjAtSQ+4HontDHtidyuD7RrPpU796qAe5NbDXNPPKQTTy+lMUR0ThY4eJJIBA0Jg7TlVXNVNnD3BDhKT0QpWiejfIuSMrRf9kUXilJKksHCOm2WJV136yYr219nLSGlgKQl2CA2EZsU7+p84Dmn2xLQUpWlkAjAU5IGWEjVF339cWCY4ICTuwlz0hYi4BF88jvjNauYbjdpFk5JbXf+7TFJt/hqLO4IOB8iC9tzMDkwWxE0DpAB+nhdgSqZkE4hhxqIFlbusQ8mbhBXuC3WuYL82nCCZgSRLQsSxiPRZQ3wNlJANwg3SovhcqQOgVYnJIACgsXZFtYlSJoBCiqwCSrEEBIDrKQpS0JKSpars5BQmwckgQc8cVsIStbqVzaUqzT0g6k9MWAOIsRBGROwSFLYMlJIAysMhw0gNJWlyguWbHa5UQlQK5hbGD0UhgxwEF8oI7bWUyQhnK7KG4dwsCAeyAyXwm0pXMRVMPdEhExsudQLX4oZv0DFEUI3lezJK6c088YucVjcZpVkFJVoQCet2YuYxflDstVLUTJK7lCmB3pzSR1ggwG5exu95VP0j/jRChexu95VP0j/AI0QoCF4Q5g/tsgpQT4ohSSQMQIVMHRObEEv2QAr1IQUibMCcZGEPoogYm3N6ILeE+uRL27LSpKenIQnEXcOZgADWuWHbFK5TUEydVOn4SkpB3Owu12Bv2wBetSZaikjI5+bPdwhuZJIAUUkBQsSCARwJF84a2okIKUJJISAHOZIzJY3c3fjCnbQmKQEKWSkZBh6cyYCTSJQS8wqSjLEkOyswLDrPZxjmnmqlgTEqKVOQLaBnuQxu3d1Qya0YEJAAIuTfPqNreu6GXIgJKVXGt3vr17/AOcT1bSmKBBIKS3QI6IGgSBl2XgTzxJew6rZNluyz3wQkrStASEKM0qcqBdxfId3cb6QBE14Xh6ATh3DgMtzNl/WO5awPW5/n1XiDTFi9ure7uIlhTrbCEuRbc1vX7ICdJmFx12+3OKNWbLVJTtYscCpKcJOv9/pSdcr56xeNmAzZroKObEsMGIVidy4I0DDsMZ5LrDNTtdWIlPMjDcsE/2hTMADkG0gCvgsljmqpW8oTxyXp2xMqTcJTizsAXyy/rA/wYznlVUu3wFvr8IHst54ISknpkFOIKThvYA5HNyASHtlABpxDsx4ad53C9+AyiCtVwVBy4tm+blzlpoRfvsG2ElUtCzYuRYvbiWGLS+XnivVCzctYsGuAkgagHebObsYAyhaVS8JVuPRKXSoXfD8K4A4d0MbTqEqTeznpM6gCWcJcaM+YzgPLmABRytZzqM2I3s1w1+2OVrUNACHDEZFJ42Uphld3ygOpKumGNgXxZFrZuWt9sdJmgm4zAZn6PC+4DjpCkJOQCygOSAGOZsokbg+sKUkugG5IIGou4DAXBd+1oA1RlSnZzmcwxAcEkjO5z3QZ2ROIWAeI6mbXfA7YkwKlqAYqF2sMQGaQR1DvPbNo6UiaGJIs5IZy91Bt5L3+6AqXhIlYa+aX8pKFdplpB9Ee7SSDtmaDka9QPV4yXj3wlTAa9YHwUS0nrwD74icp52DaVWoZpq5qh1icoj0QG4bQNvX19dYH85fXe4fP066btHggtQWgKHwgCCz2IfLX0QHnps4BIbROe4MAkn4J6PxeNwVRRU9QHmS0qLMSCQp2tiUgsbYSHfMdlf2lyPBBVImHEXOCaGcaBKgwccQBaDyllndQZSuktncKISSkW5plA4wQWwgmPHztoWBLmyAohkKJUQQSQS5xln1ALsjai1f3eoSUzkggYkvzgwkFKgXClNezY2zc9IzInFbhRCsLnC/OJzQtK1oJxBeOWvAElh5o9q6UTCQpIUEnIZhTu7jyDhKFWILq3hoYQkgs7scQxMSCxCSHISkpOK5HwSGtAWSjWSXUVjCok9I4Qctw00ZiVakPDZn+MnokBFmPZbiTaIUtCVS8A6IBfCOiACm2NLApAzu2nAROlBx0QcOEkHTgAEpxP0XYMRbPKAIyKVIDNr54yzw17PCJ1PNHw5ZQeuWbdrL80arIF9Mzo298x1a6RmXhvqQVUsvUJWs9SikJ/ZV3QFy9jd7yqfpH/GiFC9jf7yqfpH/ABohQFU8OG0DI2wlYSlR8WljpPbprybI8Y92TtLGAs4BOZ1pBeyrA9RA01fgYh+yE/Kifo8v9qZGdUFcuQvHLLKAzZ+v7oDSKmSVTE4AcTAHK5Yu24RAWgAFyQoFgG73OjMIJUtWleEYkpm4QvCDocyN4tDVXTFnze/F+Ov9IAbJqTLUhaB0k3L3BL2YaDLi8e1dSVFyUnGSshOilZjJx1XaJNRSLw4yQ1k7iwsLD9HrtENFM7uWtazufXWAckSlFJUASlLORkHyc6RPlrwrCpZUMLMclO13btH9YYpgtKSgEhKvKHd3ZeaCNFSJwEknGD0Rvyf0nu4wD8qeTL5twlOdhdShk5+2HNnhXSZrt5W8ccxnnHUmnO6BvKXlHLpBgQy5xHkvZJOq2PF8PogGK/adRTUZmBhMLAKFyl1XUcR17bnW8VXYk0rp9pqUXUaaWSd5NdSvAasr5s0kzJilEly5s/VkILcnveu0vosv/fUsA94P9pCTVpSo9CcDKV/3EYf/ACAHbF22pTc3MJGTizkd/rpGSiNV5IbaFdJ5qaWnSwLvdSRkriXzbr1gBG0qlR6JZiA43ZHo9e7rgSmUJpAA6VypNw1s7kPfj90HtsUCpa+p2bNmBBHrpARIwTE4h0bC4yBvfED16/cHc/Z6ih8SV775OcxkAHeBsxNr2ViJwsdWsBkB54sCFpCWCiq67qJYkkq1YkM183GrwGwHE4DpSSwxAEDO13dgcngCci0nGkklw4IxdEqFyNVZs3HfDO1ZYC2Zg7tkLpBLnRwBEORUqTZ8i4PcH3kM7dfGOpuJRews1jmCk3Y6MPOICXSrKSCzFiG4gseuLryekFQxKskZk/Fzz3C/dFT2TSYlBLHNu83s1tO6C/L/AGsaWnFNLJCpoY3yliyraYsn64DPeUVdz9TOm6LWop/RBZP/AIgRJ5YH/wBQrPpU796qAxgvyy/KFZ9KnfvVQGo+D/afPUaAT0pR5s6WDYLn80jugnWSgxBBAL4iSzi7m5Km+EySMhxjNfBttgSajm1FkzgE55L+B2G47RGoVSW6TBw2oGXEi9sRz0gIMsZKZ2ZWJTthXMUteAJOIk4Esm4PRFw5hp3xS1FTKCkl5wxmZjxqSRKwkLCGIILsQCIcmSxfFdICQxKFOE3UpWIWIGuI2VwhSJhxjPywVOczNDsAkiyQCOml2aAS1AlFh0lLVhUhSgqUAMKMUy0lZKZZw2BIdo7TKISCVKJZID9EqOBioJ0cA9EgMpBIFo6oKUqwE5AA21IBQSpj0gUKZiLFF8hEfaMkTJgTY4A4GpUAAVOMyQAGOgEBJkLOG12CcgSgF1IXhSglaGxXd8LgtaCckgl2Cg6mNiklBLOsMlCwoqGvGBdGg2BBUGz8l8K04mUOk5wgsAxDb3Jukll3JSbJGJOZIJKnTkAbZcYAhKT1+bed2n3RgfhD2143WzFjyEe5o4pQTfqKio9REap4QuUApKRQQWmzXQhiHA+Epn0Fgd5TGDqgPoL2N3vKp+kf8aIUL2N3vKp+kf8AGiFAUn2Qn5UT9Hl/tTIzKNR8PcoL2uhJWlANPLGJb4R0plzhBLdQMZ9tHZqJSQpNVTziS2GVzrixLnnJSQ1mze4gGdmVpkzMYAJAIF2Z9QRkYs2yeVpWUonpQLNzjtkNRl3a9cU54TwGqc+ggjnUEBvhWBOT6PfLjxh2XIBGYsGGFr7suLRlAmFsLnCS7PZ+rfE6btqaQgBeEISUjBaxDF21aA0hU2VL8uYhP6SgPMTDcjlBIUsoEwHCLl2SEgh+kc83txjK4UBa9v8ALKZOBRK9zRvTZRDXdsr7mirKUTckk8eFhHLwngPYPcnveu0vosv/AH1LAB4P8nveu0vosv8A31LAAIk7PrVyZiZksspJcH794MTabZclSEqVXSEEi6FS6glJ3EpkkHsJhuv2fKlpxIq5M4uBgQicC295kpKW7YDUZW0JVfJTNl2WkALRZ0nLtSdN47Yr20NlkEhrhxcZhvTf0RRqCumSVhcpZQoaj0EGxHAxd9mcu5a2FTLwq+OgOk9acx2PAceK4EsznJNnGbEsD3GB65WYIbMuQHIe2m8dtwItlPtanm5T5ZxXwqVbLLCogp7APth6q2Kgl0EYcwX+3IgNlAU+RQqUpkpFwbJBsCLgPnbe4vBORsFRcAoct0QoWGeTwXxyKdJC5spJbVQexuwBfO3fAeu5cS5ZaUDNI1PRQ97v5Ss+EAbky0Uksz5xCUpyAzJ3JG/h/OM02/tddXPVNXrZI+KkeSPXUmOdr7YnVKsU1ZO4ZJHUPUxAgEYL8svyhWfSp371UCDFk5QUkuZtCu5yolyWqZzFaZisXuq8uaQpm4tAV6Wti4jXuR3KYVcsS5hHPJDHQrTliHHeB16xnI2PT/8A5Gn/APrqfwIGiYZcw4FvhUcK0uHY2UlwFB87gGA2+ag8eoWuww6F2YhsgDfSHaejzJLB3dmsACHI0F20HGKHsfwg2CalBUR/7iGc/pJLA23d0TdocvZBBlo5xvj4R3YVKBI6+6AP7Q5VSZZMtDk6kDeX064a2VPE7GpIvkHHbnrllwip0vKakSQVpmrL36EsDr8q8H6blHSjpGdLAOlyW+CClI0HpgLPRp7v5hRd7uwAd9BuiVtPacukkqmziwTawcqUbADeT9l4ptd4RKeUPcUrmq0cYU9pN9+QvGebe27Oq5mOapzkALJSNyQ9vSYDvlRt6ZWzjNmW0SkZJSMgO8knUnsgKY6JjiA+hfY3e8qn6R/xohQvY3e8qn6R/wAaIUBY+Wfgupdp1AqJ02oSsICGlqQEskkjykEv0jrAL2hKD5es+tL/AAoUKAXtCUHy9Z9aX+FC9oSg+XrPrS/woUKAXtCUHy9Z9aX+FC9oSg+XrPrS/wAKFCgF7QlB8vWfWl/hQvaEoPl6z60v8KFCgF7QlB8vWfWl/hQvaEoPl6z60v8AChQoBe0JQfL1n1pf4US6LwK0UqXPlpn1RE+WJanVLcBM2XNBT7nnilAdRPYoUBE9oWg+XrPrSvwoXtC0Hy9Z9aV+FChQC9oWg+XrPrSvwoXtC0Hy9Z9aV+FChQC9oWg+XrPrSvwo9HgHoPnFZ9eX+FChQHntC0Hy9Z9aV+FC9oWg+XrPrSvwoUKAXtC0Hy9Z9aV+FC9oWg+XrPrSvwoUKAXtC0Hy9Z9aV+FEnafgSoZ86bOVPqwqbMVMUAqWwK1FRZ5WTmPYUBF9oWg+XrPrSvwoXtC0Hy9Z9aV+FHsKAXtDUHzis+tK/Che0NQfOKz60r8KFCgF7Q1B84rPrSvwoXtD0Hzis+tK/Cj2FAee0PQfOKz60r8KF7Q1B84rPrSvwoUKA89oWg+XrPrSvwoXtC0Hy9Z9aV+FChQFz5D8jZOy5S5Uhc1aVrxkzCkl8ITbCkWtChQoD//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3078" name="AutoShape 18" descr="data:image/jpeg;base64,/9j/4AAQSkZJRgABAQAAAQABAAD/2wCEAAkGBxQSEhUUExMUFhUXFxsZGBgXGBwdGxwYGhcaGhggGBoYHCggGRolHRcaIjIhJSkrLi4uGCA0ODMsNygtLisBCgoKBQUFDgUFDisZExkrKysrKysrKysrKysrKysrKysrKysrKysrKysrKysrKysrKysrKysrKysrKysrKysrK//AABEIALUBFgMBIgACEQEDEQH/xAAcAAABBQEBAQAAAAAAAAAAAAAFAAMEBgcCAQj/xABUEAABAgQDAwYGDQkHAwQDAQABAhEAAwQhEjFBBVFhBhMicYGRBxQyobHwCBcjNEJSU1R0ksHR0zVicpSys9Th8RUkM3OjtMNEgqIlQ2STVcLkFv/EABQBAQAAAAAAAAAAAAAAAAAAAAD/xAAUEQEAAAAAAAAAAAAAAAAAAAAA/9oADAMBAAIRAxEAPwAr4T+U+0ZO0pdLQz8AVTCZgwSi6gZxVeYhRcplgAOztk7xTto8vdtU6wifVlKlJxACXTlhiUm5TKZ3QcibERM8O85SNqS1JJSfFEBxmxmT0nvBI7YzlcyZNUlytavJS5KjckgB7l1KJ6yYC1TvCjtdP/WH/wCmR+FD+z/CJtuoUEyKla1atIkMOKjzTJHExYOT3IyXTShMqkCZOIxBCrpQN25St5vuG8yauo5heJKUBOSwLEbiQAHAc9kB7suu28snndpS5YHxZMlZPUBKA88TxtyuSW/tGdMIzaTTJH7knzwOnbQSE4kl0lnFmDtcDXO/VAurrSHYAJ3uM/T2wFoT4SamSSmdLEwAHpJKQrg4w4fREjZvhMlzQrFUcwvIImpQC5yYgMQ5bPQxnxqSrIP6O+BtXTpVYp6w0BrydvVYSn+84wAXmJRLIUXYWCMg+Ybyb5wxTcrKpgFTC4DKJlodw3SwpSbKd9NN8ZGnnZQ9yWW1TiI7j9hePKjlxPQQkoZSc8RzOhLAPAbHL5V1BB92IU1gUyxq+WB3w3gTym5c1cukqVyqgCZLQkpUESyQ9RKQ7FLHorIuNe7HZ/KypW/ujAvYDfmzuYI7PpVf2fXzlkkrlSwH3eNyC/ogLLtLldygkSjOXWS8ATiLS5BIPO8yUkc0+ILtuN2JYxX/AG3NsfPP9GR+FFTnbTnLThVNWpJADFRIYYS3U6EniUgnKI6UwF2Hhb2x88/0JH4UG9j8tdvVDFNVhR8dUmQB2e5OrsEQOSvI1KQmbUh1Zpl6Ddj3nhlF2lhy2n8smgFTbZ2oB7ptJZP5sinT+1KJiQvlDXt79mjceap/wYh1dYiVdTJ45d5OseUVYmeCpCgoDNj6/wA4Diu25tdnlbRL7pkiR+0mV9kVTavhC29TFptSQDkoSZBSeo815s4s80EFvR6uI8moRNSULSFJIuCHt666QFJ9tzbHzz/RkfhR57bu2Pnn+jI/CiDyt5LGn90lOqSTrmgnIHeNx7+NXIgLt7bu2Pnn+jI/Ci07Y5Z7aVV1qKWpTzcieUBJlyAwJXhGJcvQSzcndmTGPGLNy1q1o2jWhC1JBqJjsW+EsacFqHUojUwBvaHhQ21JmrlLrBiQopLSZDFtR7lkc4j+25tj55/oyPwopc6apalLUSpSiVKJzJJck8XghsHYs2rmiXKF8yT5KU6lR3emAs8vwr7ZUQBVkklgBIkEknIAc1cxcti7U5QThim1yZCSH6UiQpejdAS7Z6kHhEWi2bI2dL6DKmkdKapnO8JHwRbLhcmDeyJqzJSpflTDibUJIZOd8r9sBNTtOuGe0p54iTSjueSdx9RDVftTaGAmVtSYFD48imUBvfDJB7RAyrqCrE2QGuvlO4OTdFwcu6GJVUEOQkgOc79HyTbsdhniaAG7Y5V7fkDEKsTUaqlSJKmbPEnmnHXlFePhb2x88/0ZH4UGtqTplMrnZd5CiAQ56BOm4p0SdMusVtfZEqtHOSSlM43OQSs8dyuIz13wDPtubY+ef6Mj8KPPbd2x88/0ZH4UUydKKFFKgQoFiDmCM3hswH014EuU9VtCmnzKubzikTcKTgQlk4AWZCQDcwoEext951P+eP3aYUBWvD3+U0fRZf72fDHgz2CC9SvMnBKB3F8a+50g/pQZ8LeyzVbakyhYGlllR3JE2eVHraw4kRYKCiRKlhIAASnCgfmszF8+viYDzaMzpEqbGHATuZJLudSN+7jFarFBi9yCUkHI2zbUXIvBionKWlxcJF2DuoEAjK4Ie1juyMV7aKwryVEpUEkB2YOSCxuHHogBtPVhK8AJwlyN76+ZoZnAqxl2CR0R23y0huukpSbeUNXNjq3DrjmXUYk4TZQPSe2ZF/0dYCCKu+vGEJ5N48r14VG7nInV4ic7AE5c984ibd2ZziMSbqTccRqDxjiSrzwVoy7jcPMICiUdOVrSj4xA++NM2nThOyqyze5ygn9EVMn0keaKkmjCKu27GB1+vni78pFf+m1Yb/2pLnT3xItAZEBF25A7BCz4xMDpSegDqoa9Q9PVFRoKVU2YmWnNRAHbr2Z9kbXs6jTKlolp8lAAHYNd8A7M7fX7I8QsB+7LW32egwph7Lue/wC6GFlhr/Nv5N2mAW19kSqtARMKksrECkjiGLi4v/SFsrZEmjCubKiV5lRyA0AySPXQCG+dwtfr6gR6nqbWI0+eXLnLTcwOozL8GgHKya516sgOto5TO9fWz+rxFXOy9BHrfsjwEgD7stDfUwBJBCwULGJKgUqByI19RleMt5U7ENLOKblCryydU7jxGR7N8aRKmev3+u/jDfKnZgqaZSQHmJBXLbNxmO0OG3tAZAYP8vfylWfSJn7ZgCqD/Lsf+pVn0iZ+2YCDsPZEyqmplSg6jdzkEjMqO4fcNY1uipZVBI5qXc+UtWqlbzu0AD23vEXkfsdNHTBah7rNAUu1wCxSjg1nHxj1QA5VbWzS/SVlu3Z5Zebc7QDmzphra1Ms3lJdcziEjLqKsI78shdqma5d7ksOG7uL90AeQVEJchcxukpgonPILUOIDj1sJ20qizAXbuGFRD8X/a7gh1lUA5OTkX3W84xN1PwiBMqsKbk3GYz6KmfzILdWdwYlVNfEBoX4eSXbsT6IgJn+Vva3WGLd4EAfopyVhUtYdMxJSriki+EjX+W4PTUrXRVCpS1eSWxaEEOk8HBBbR+EWGjnYNRYpHY5I8yj5o45bUImyBPSCFSiEKtmhR6PWUqIH/cc7QA3lPQeMJE9A6aQywMykZEbyNeHVFOMXLk5tGwBNxmOHVrYQF5UbNEmd0PIWMSeG8dh8xEBtXsbfedT/nj92mFC9jd7zqf88fu0woAxyjlJO15im6Qo5CR1Kn1GL9kQztZRyS4bDuAN7i4JFs7awU2/RD+0VTS7qp5csbmTMmqPb0x3QJ2rLGPGzl2xAPYHEUkHyTbPiMoAWEAJugjCokMdQT8FJLi79sDpyGcZAkMygR0cRVYjqci5fRngotLJD4LgFLKe6k5Df0nD64oFzMrhClBxYEB1WAIckdf3wAWZT3xKbonpDeLsQeyBu0JIWXyIcJL5Pv3iD20gyVnFifF5TJAydOIAnMEufjHhAmrlJKFKC8RSpmd3Llx2H7IATO6aOI9OsQBBBmJUA4I6Sb94vfqiPUIDuMjlAeSDBGiJuNTA+UiDOz5QHSUWG8wEPa0tKaqToVAgtuAs/XB/ban2ZWf5VP8A7iVFe2wMR58g9BQw/og3ixbcI/suqb5KS3V4zJb14QFR8HdJjqCst0EvfebDzP3xqaR3hjFD8FcoHnjr0R2dL740JaYCHNS3ZbsYfYLxGqLHvueAPZqcm7Yl1Hf92uW8BhxiJOTnqznRv5ku3Y/GAiLmal2JZu3K3lW4asYjTFeb7t7RImjifVvNv6oizUMWa+Xb19UA0Tu81hl3R02umXmv9to9I+05ZtuO/wC6HJcu/wDLe3Y/VAOyPS+fHXiRYwQppreuWrdkQZSbeffllnnYHPffhKkpfTO1utz6fPAZbywoOYqpiQGSTjT1Lv5i47Isc7ZQqdu1KFB0CpmrX+ilRLHgVYUngqGfCnL91kq3yyO5Tj9oxYti0yv7X2lNY4UzJqXazmaFM/UnzwBfb84gPvdt+bC2l+y0ZpWKK55e+bdbdFnyuQXMXnlMvoq10Z9Cz+YmKLTDFNAJcqLXzN2a9x16NlAapRSuapZSCb4XOnlXPcD5or9bOs4z6Shud8KexosW2Vs/AAd9h6PPFSq5mFhxQluHOEg9oAPaIAbNUBifiO3pP527zENTAkPv7btZ46VceftwOYjzFYlG+oa+8mAnBN1B3F21dyWHUz9w3xYtjqE2WuUvyVpKD1K3HU5nrEU4AJYK3FQDC72DvnYDvgzsyrYulwLONQwDnvc9XGAqstJkzlIXYhTHrBtplB7bsgTKUqYlUtlA8CQFdmEg9g4COeXVOCpFQnJTIW3xwHSe1L/U4w7sBeOWpCsikjsIIPp9WgNK9jd7zqf88fu0woXsbvedT/nj92mFAXDlIyqkDVKEK7CpeQ4gHzwCrEqyUyOliATfEQUknEbCwPR3B3jjlPtMytuol/BnUktPEKTMqFJPdiHaIJ1VOCgkKIe4Nn1yfLM98AGq0gsAXSksOiSLizKIuLu4yaK8qSkGwQXLqOWJWIB1WIySz8IsNSkqSpeFSBZKShYZSUsUlIyAU+8WHGK/V4wVHCWExsKS4KcOZCshiOSb5QDNT5ORBJJBLEZHpWPklyGzt2wFq5Yu7gBg+d7Z67u+DNeXBA6VkllPhKS5bCzP5zYFoEA3VcMxsPKxMMzvwgWbSAHiSQW7+310hidICQyQ6Ro+p43tEydYBtMgDuLC/ZClS3N9LwEOQAHxA2DsPsiQqaZhSkBkeUwNyXs5iTKSCt8m8+cIBKDuA/n5vugI225iUyFOXs2m4gN3+aJSq7ndj1THKXKcbj4zJt1O8U7lDtDnFsMh5zEnYU4+KbQS9uYlFuPjcgfbAWPwSr6c5PBB86gfsjRpqOPX66fyjIPBtXCVWoBLCYDL4OWKf/JIH/dGzqTAC56b34Z7jY/Z5ohzU3ObuT54KTUel+5n1iJMl+jtfTPPrgBk0O+vV1/1HCIypR0v2Hs9XvbdBGZLt9ov2kdZ9OsRZiP62Ofxn358fPAQyLdm8C5YEuOwP6l4Jvo9zbNrvr0bQ4EObjdllrv3Oe0wsLAbtNeIw23nMtwgO5Qs4AN2NsmsX4+tok0ydfP2t69u+GpYdn3ki51IuMycu/qibSyxZt+7d6+t3DP/AAqTfdZKPiyyW/SU3/6xYdlbTKdr19OSMK505Q34wq7daQfqxR+XdcJtZMbJHuY/7HB6hieJPKavVI2xUzU5oqphA39MuO0OO2AuvKiSSHAzJHekt292fCKVs1LT5b/GT0XYtiCixb80d/bF/wBo4ZspM1BdKk4kncFAuesPlwjOsKkr6RYgtqfJuTww4X7N0Bqm2PKfccXYAD9g7op9WGDnMEHtS58xQe+LdWgKQgg2KU34EAP674q+0E2c/F3a9IehXeIAJVJsw1J7ycJ+zzxDkp6JysxPU4+/zxPrZTFQNiQoN1KBB7nPdEYpUHI+E7HTN/sgIc4uoPpbs0iZQqwsPWzfa4aI8uU9zYNr+ba/3RMpZQsfq8Lu57Egtqx7QlbYS9EskPhUk56uUv8A+cMbAGGUtRsAhTngEl/uh3lEtpMqV8deLD+akX85T3GIG2p3M0qZeSpuf6AP2kJHYYDWPY3e86n/ADx+7TChexu951P+eP3aYUAE8NdQuXtWWtBZSKaSpJ4idOI9EW3kptyXWScaGCwyZiHLgn0h3Y8euKj4cprbSSG/6WX+9nxRtl7XmU81M2USFJPYRqlW8GA3CupkgJBSEPYAF7JAUQLZdG7/AGwEraYBLrSQ7OgsXGJlFX5uRPAnWCmwtuy6ySmZKZ3AmSy2JKmY3AdtxsG7YmeLhSS6ObUlLMr4oOhGYZIJvmRwgKdNpXQUgoStSQU6spiSR8bMlm3vnAisp2Y2Kg2Iptf4Ra5Gpbsiw1EtQOGwKWLAk9AuLnUMw7NYCqDm9yQ5A3tm2uQgBk6TZN3BTY3UGa18+28NGS9uNuzOCopyCBkGsLnuESBSnC5S3W+XZ2wAtMrAOPoy79Yq+29qEq5uVcnNt5+2D20alUw83KzuFKAya3RbX0NDVPslMlPTISBoLqPWYCr0/J2Yq61JQ++5gxI2MJFFXqx4nkyxk1vG5BgzjQhIOAX1Vcw1X1mOhrhb/Cl5D/5UiAz2mmlCgpJZSSCDuILg94j6B5ObVTV06JyWchlj4qwOkD6eogx88iLRyG5UKop13MlbCYkeZSfzh5w43MGzz5fr1+piNMl52z7uzKJ0qamahMyWoKQoOFDIg9WscrkvoftgA86VrmDu38LhizfcYjzJbNYKfLcWt6d32wYm0xD/AGvcekDjEbxU3bXf3XuxHFjlrADVSW77s577b26rW3eqk3u4OoPFtzucvRE8U1nDcDu0e1mbhHYpX465HPrDP/WAhIlXAGbaje2nY32MzN8o9qClplzbYvJQDqtWXW2Z6oLKlplgrWQlKRiUo2AAGZ0H8ox3ltyjNZO6LiSi0tO/eoj4x8wbjAVyaskkkuTck6nV4OcvPylWfSJn7ZgCYO8vfylWfSJn7ZgDng+5QhJ8VmlkLPuaj8FZ04JUf/LriXyr2UZZ5wOFC9t2rbjneM8SY0vkryiRVy0008+6gMhZ+Gws5+OOOfXAHdhTOcpU5EIdAI1HwTfKxFtGaINXKKiDo7kdstXfYj+sN7ElmkqDJX/hTbJtkoq6ILcVec9h6rp7AG17twuewl4CoVEvKz/CD6PiSey4L9fZAVLAsAwBGbaO/oD8XiwLpSltQMuKVBn84bSwiKukB3Xwli+vZ+c33QAtNMCWLWz1uCNNcnbhBGioCoggFy98gPJ72DB/zYl02zVbhmGyztu7Ie21hRLMrEEJwjnFn4KD8H9JWR4ddgrtQpE2cuoUfcJSQlJ3gbt5UoluBEVDaleqfMK1a2AGSUjIDgIIbf2sJpSiWMMlHkjUn4yuJ3adpgMowH0D7G33nU/54/dphQvY2+86n/PH7tMKABeG8JO1ZYWSlJpZTqCcRA52fcJcYupxFLNLS/O5v6r/AP0RdfDbXyE7SSmZTz5qxTIvLnpQMIVNVdJkLNnUSXy0tFBnbUpUtioqtOIBQeqQHSciHpbg74B2XWeLTUrpZ61FrqMvB1pKcawpJG+NE5PeFSWUYatBSsfClpJSodTkpPmtGZf21RfNKn9bR/CxydsUXzSq/W0fwsBrH/8AuNnVCmUqZLe7zEdHO4dJOY32jqTTU89XuNTIVd+jMQT2XeMkO16L5pVfraP4WOVbToTnSVX62j+FgNr5mRJSomZLJSC+KYGFnvf7Ir+00qqAFJJMpbYQkB5nawOHNt4jNE7SoB/0dT1eNo+yli2o8KsoAAUCwyAgNUCwG73CxgC8qnTJRhSHWSXI3DR90C6iUSSpRcDyRECb4RJCklIopqXDEpqUu2eZpzEVXLWmKcPic9m+dJ/hoCY6VLJWSoJ0GX9I8q6gKo64BIA5mXl9LkQMTyppACPE6i//AMpH8NE/Z21qSbTV391qAlMiWpX95QSR43TgAHxbo3UC7HJmu4CrUOzqdaApdZLlqLugypqiLlrpQQXF7HWHJ+zKdKVFNdLUoAkJEqcCogWAJQwfJzDxXRByaKssAT/ekWCrpJ/ulgQQ294b8aoPmlV+to/hYB3kxysn0SnlkKQT0pavJVx/NVxHa+UapsHwg0dQwmK5he6YRh7JmTfpMYybxug+aVX62j+FheN0HzSq/XEfwsB9CowrSFJKVJIcKSXB4gg+iOFU76Rg9Ftulkl5Umuln8yuSnvalvBceEIj5/21co+mjgNf8VfTjAPbvKmjpAccxK1/Jy2Up+LFki2pEZdtDlXKn/4qK9Y3GuS31RSt5oGeN0HzSq/XEfwsAR5Z8s5larCgqRIDNLLXIzK8Od8hkGGsVQmDXjdB80qv1xH8LC8aoPmlV+to/hYAITFo5WUCp+1a1CVSknn5pebNRLTZfxpigHvk7xBNVQfNKr9bR/CxYOU3ik2vq/7lXTFiomhRlVKGcLVcJ8UUUg4SWJORuWgK7VcnZktBWZtIQkOQirp1KtuSmYSo8AHgUlTQa8Z2d81rf1yV/BwvGdnfNa79clfwcAd2Vy0C0CXVgq3TU+U356R5TbxfgTeNA2TWS6lBwzUTCBcpIcjQqTmk8CBGRio2d81rv1yV/Bw9IrqFBCkU+0EqGSk1soEdRFI4gNam0Id23vbS5IYZmGv7MB7/ALfuEU2k8ISEBuarF5eXUyCbcRRAl+MQ9r8sZNSCmZKrsB+AirkpT1FqNyOBJgLFtnlLTUoKUKE2aCeijJKhY4lZDznhGcbZ2zMqFOsslyQkZAnU6qVxPmyiUZ+z/mtd+uSv4OOfGNnfNa79clfwcACJjx4O+M7O+a1v65K/g488Z2d81rf1yV/BwGz+xt951P8Anj92mFEzwALkGkqDTy5stPP3E2amYSebTcFEqWw4MeuFAUvw17SVTbaRNSAVClAAVcdMTkXBzbE7atGd8odvzKwy1TAAUIw2Ki97ElZKjYAXJuCcyYu/shPyon6PL/amRmUAoky9nzVS+cShRRiwuL36hfXOLLyN5MmbimTkASVIISVWUSWugcPjdzxeNnUMqmRhkJw8SSSTvJOttN0BmlByTq5txJUkHIr6IO5nizSuQH+FiAHuZ50Ff/uEBmbQdLK1hFxXUbwxscz16xzz7sH3Ddnv0EBni/B9VBJLyyrRIU72JzYAObXtxEDTyTqwSFSilgSSSGtuL3jWVTGUx9OccGoxZaM1sj9/ogMOIa0KNa2pyfkTwoYEoUoeWlIBd3FmvFF2hyRnylKAAUAHBD9LOwtnb0b4Cvwe5Pe9dpfRZf8AvqWAMHuT3vXaX0WX/vqWAc2jyvmzpHMKQgJ5tMsEC7BUpRPWVShuYFrsGrkKC/JzYMysmYEWSGK1HJI+0nQQETZezJtSvm5ScSmfcABqSchF32ZyHkIA8YmKWs/ARZI4Pmd2kWejoJVNLEqSGGqjmo6lR19AhuaiYlcoS0pIJVzhzOEANhcDVruw1EB5L2JRS8qaVb4wxftGOxIpkhvF5ASdObRu1tEfadWAqxTa1syWudLRFQMbkvhZy3pByBtlATJlJQzbLppN3ulOE31dLGAe3+QMtUszKMl0gkylF3/QOYPAu8EBJToBYnpJIZRFiACcwdABl1iJNLtAoJ9Rp98BkS0kEgggixBzB4xzGtbc2DJ2gMQaXP8AjjJXCYPtz68ozLa+y5lNNMqallDLcQ5YjgWgIRi51vKWZRbQrubSDirVqLkhwibNGG2hEw9wimGC/LL8oVn0qd+9VACSX9fsEO00hS1BKUlSiWAAck8AM4aAjTPBtsXmD4zPMtAWhpQWWU6i73slwOtjpqErk74M0ABVWslWfNoLAcFKzJ/RbrMXai2FSyv8ORKTxwgnvIf+sczq4JLEj1Zr9oyhJqw4uLkDPVwzWtkzZOUjWwEDJR8VO/Ld2QzUbLkTP8STKV+khJytqOMNSJzsQD0gg9JJSwJWo4wzps4vkesu6meGBvh6PSUSHQEY8QJVcYdwd0l4ALtPwf0M4HDLMpW+WWY/ol0+aMx5Yci51CcR90kksJiRYHQLHwT5j5o27nsjZieOWFxhAPSJU3Ye96dTomoVLmJCkLGFSTcEEB8jx7PPAfMChHMWDlvsMUVWuSkkospBOeBQcPxBcdjxXzAfQnsbveVT9I/40QoXsbveVT9I/wCNEKApPshPyqn6PL/amRE5G8nUGSVVCJS0qwrQ11dSi1hbIE5kHWDfhmo1TdtykoWEK5iUQTwWvIanVuESKmoCeiDbKAkTKoMEgAXzezZdgiOEglSVLSGBvoeo+aIU2cCHcXzF7ev2Q0iekYgQSSLXZjx3j16gleMan1++JFQpsiFJHwkizm5HE+vULQtLG5Bsw0Iu7k5aQ5SJKlYUgkkGyRe1+54Aoa7p48IyYhVw97+u+GOd644oqczSySnNukoDIP16cYUxSgMKgQAbAhrkB+2AlS1Ndi2T6Puvr/OHZ6RMQUFNiGZyC7Zgi6euIdPMKmSDmex8rtE0KYsNCwb7D3wGT8ptiGkm4XKkKDoU2Y3W1Dh+sb4f5Pe9dpfRZf8AvqWNH23stFTKVLXYs6SzlJG4Hu7dIolJQcxK2nLxpW1LLun6dS2O48ICtUlMqatMtAdSiABxMbBsqlRSSxIlGwcrX8aYbfcANzRSfBjQ46pUy7SkE/8AcrogdxUeyL5UqQlLlSSGNg4d3e40y3/cA+tmlJI3WN2vcnWwiEraaiGBsTrkNwz4ZGI+1KrEVE6lyARrllA6omFKSBvZiGNmbtueq8BJXWkXdtcgbnK+htHsquUkgktZ2FizWz358XEQkUxUxK0oB8kqsVOWFtwKbtk+seVNPzYCgdVWPBt4Dj0wBY7SCwMgxxdG2bgghtSXtqOuGEzjjvd9/EdkCTMbJmexYXa7Fnc3He0SaWfhIO9n1Fw6bgu/DRoCxScY1Yi54BnudLJJEc8qKDx2lUrD7vIcjR0jy0nfYP2cY9lTkrDhbKIYgjUDCClrpezg/bBXY6kiYbWUSFgj42eXbAYqYMcsfyhWfSp371UQ9tUXMT5sogjAtSQ+4HontDHtidyuD7RrPpU796qAe5NbDXNPPKQTTy+lMUR0ThY4eJJIBA0Jg7TlVXNVNnD3BDhKT0QpWiejfIuSMrRf9kUXilJKksHCOm2WJV136yYr219nLSGlgKQl2CA2EZsU7+p84Dmn2xLQUpWlkAjAU5IGWEjVF339cWCY4ICTuwlz0hYi4BF88jvjNauYbjdpFk5JbXf+7TFJt/hqLO4IOB8iC9tzMDkwWxE0DpAB+nhdgSqZkE4hhxqIFlbusQ8mbhBXuC3WuYL82nCCZgSRLQsSxiPRZQ3wNlJANwg3SovhcqQOgVYnJIACgsXZFtYlSJoBCiqwCSrEEBIDrKQpS0JKSpars5BQmwckgQc8cVsIStbqVzaUqzT0g6k9MWAOIsRBGROwSFLYMlJIAysMhw0gNJWlyguWbHa5UQlQK5hbGD0UhgxwEF8oI7bWUyQhnK7KG4dwsCAeyAyXwm0pXMRVMPdEhExsudQLX4oZv0DFEUI3lezJK6c088YucVjcZpVkFJVoQCet2YuYxflDstVLUTJK7lCmB3pzSR1ggwG5exu95VP0j/jRChexu95VP0j/AI0QoCF4Q5g/tsgpQT4ohSSQMQIVMHRObEEv2QAr1IQUibMCcZGEPoogYm3N6ILeE+uRL27LSpKenIQnEXcOZgADWuWHbFK5TUEydVOn4SkpB3Owu12Bv2wBetSZaikjI5+bPdwhuZJIAUUkBQsSCARwJF84a2okIKUJJISAHOZIzJY3c3fjCnbQmKQEKWSkZBh6cyYCTSJQS8wqSjLEkOyswLDrPZxjmnmqlgTEqKVOQLaBnuQxu3d1Qya0YEJAAIuTfPqNreu6GXIgJKVXGt3vr17/AOcT1bSmKBBIKS3QI6IGgSBl2XgTzxJew6rZNluyz3wQkrStASEKM0qcqBdxfId3cb6QBE14Xh6ATh3DgMtzNl/WO5awPW5/n1XiDTFi9ure7uIlhTrbCEuRbc1vX7ICdJmFx12+3OKNWbLVJTtYscCpKcJOv9/pSdcr56xeNmAzZroKObEsMGIVidy4I0DDsMZ5LrDNTtdWIlPMjDcsE/2hTMADkG0gCvgsljmqpW8oTxyXp2xMqTcJTizsAXyy/rA/wYznlVUu3wFvr8IHst54ISknpkFOIKThvYA5HNyASHtlABpxDsx4ad53C9+AyiCtVwVBy4tm+blzlpoRfvsG2ElUtCzYuRYvbiWGLS+XnivVCzctYsGuAkgagHebObsYAyhaVS8JVuPRKXSoXfD8K4A4d0MbTqEqTeznpM6gCWcJcaM+YzgPLmABRytZzqM2I3s1w1+2OVrUNACHDEZFJ42Uphld3ygOpKumGNgXxZFrZuWt9sdJmgm4zAZn6PC+4DjpCkJOQCygOSAGOZsokbg+sKUkugG5IIGou4DAXBd+1oA1RlSnZzmcwxAcEkjO5z3QZ2ROIWAeI6mbXfA7YkwKlqAYqF2sMQGaQR1DvPbNo6UiaGJIs5IZy91Bt5L3+6AqXhIlYa+aX8pKFdplpB9Ee7SSDtmaDka9QPV4yXj3wlTAa9YHwUS0nrwD74icp52DaVWoZpq5qh1icoj0QG4bQNvX19dYH85fXe4fP066btHggtQWgKHwgCCz2IfLX0QHnps4BIbROe4MAkn4J6PxeNwVRRU9QHmS0qLMSCQp2tiUgsbYSHfMdlf2lyPBBVImHEXOCaGcaBKgwccQBaDyllndQZSuktncKISSkW5plA4wQWwgmPHztoWBLmyAohkKJUQQSQS5xln1ALsjai1f3eoSUzkggYkvzgwkFKgXClNezY2zc9IzInFbhRCsLnC/OJzQtK1oJxBeOWvAElh5o9q6UTCQpIUEnIZhTu7jyDhKFWILq3hoYQkgs7scQxMSCxCSHISkpOK5HwSGtAWSjWSXUVjCok9I4Qctw00ZiVakPDZn+MnokBFmPZbiTaIUtCVS8A6IBfCOiACm2NLApAzu2nAROlBx0QcOEkHTgAEpxP0XYMRbPKAIyKVIDNr54yzw17PCJ1PNHw5ZQeuWbdrL80arIF9Mzo298x1a6RmXhvqQVUsvUJWs9SikJ/ZV3QFy9jd7yqfpH/GiFC9jf7yqfpH/ABohQFU8OG0DI2wlYSlR8WljpPbprybI8Y92TtLGAs4BOZ1pBeyrA9RA01fgYh+yE/Kifo8v9qZGdUFcuQvHLLKAzZ+v7oDSKmSVTE4AcTAHK5Yu24RAWgAFyQoFgG73OjMIJUtWleEYkpm4QvCDocyN4tDVXTFnze/F+Ov9IAbJqTLUhaB0k3L3BL2YaDLi8e1dSVFyUnGSshOilZjJx1XaJNRSLw4yQ1k7iwsLD9HrtENFM7uWtazufXWAckSlFJUASlLORkHyc6RPlrwrCpZUMLMclO13btH9YYpgtKSgEhKvKHd3ZeaCNFSJwEknGD0Rvyf0nu4wD8qeTL5twlOdhdShk5+2HNnhXSZrt5W8ccxnnHUmnO6BvKXlHLpBgQy5xHkvZJOq2PF8PogGK/adRTUZmBhMLAKFyl1XUcR17bnW8VXYk0rp9pqUXUaaWSd5NdSvAasr5s0kzJilEly5s/VkILcnveu0vosv/fUsA94P9pCTVpSo9CcDKV/3EYf/ACAHbF22pTc3MJGTizkd/rpGSiNV5IbaFdJ5qaWnSwLvdSRkriXzbr1gBG0qlR6JZiA43ZHo9e7rgSmUJpAA6VypNw1s7kPfj90HtsUCpa+p2bNmBBHrpARIwTE4h0bC4yBvfED16/cHc/Z6ih8SV775OcxkAHeBsxNr2ViJwsdWsBkB54sCFpCWCiq67qJYkkq1YkM183GrwGwHE4DpSSwxAEDO13dgcngCci0nGkklw4IxdEqFyNVZs3HfDO1ZYC2Zg7tkLpBLnRwBEORUqTZ8i4PcH3kM7dfGOpuJRews1jmCk3Y6MPOICXSrKSCzFiG4gseuLryekFQxKskZk/Fzz3C/dFT2TSYlBLHNu83s1tO6C/L/AGsaWnFNLJCpoY3yliyraYsn64DPeUVdz9TOm6LWop/RBZP/AIgRJ5YH/wBQrPpU796qAxgvyy/KFZ9KnfvVQGo+D/afPUaAT0pR5s6WDYLn80jugnWSgxBBAL4iSzi7m5Km+EySMhxjNfBttgSajm1FkzgE55L+B2G47RGoVSW6TBw2oGXEi9sRz0gIMsZKZ2ZWJTthXMUteAJOIk4Esm4PRFw5hp3xS1FTKCkl5wxmZjxqSRKwkLCGIILsQCIcmSxfFdICQxKFOE3UpWIWIGuI2VwhSJhxjPywVOczNDsAkiyQCOml2aAS1AlFh0lLVhUhSgqUAMKMUy0lZKZZw2BIdo7TKISCVKJZID9EqOBioJ0cA9EgMpBIFo6oKUqwE5AA21IBQSpj0gUKZiLFF8hEfaMkTJgTY4A4GpUAAVOMyQAGOgEBJkLOG12CcgSgF1IXhSglaGxXd8LgtaCckgl2Cg6mNiklBLOsMlCwoqGvGBdGg2BBUGz8l8K04mUOk5wgsAxDb3Jukll3JSbJGJOZIJKnTkAbZcYAhKT1+bed2n3RgfhD2143WzFjyEe5o4pQTfqKio9REap4QuUApKRQQWmzXQhiHA+Epn0Fgd5TGDqgPoL2N3vKp+kf8aIUL2N3vKp+kf8AGiFAUn2Qn5UT9Hl/tTIzKNR8PcoL2uhJWlANPLGJb4R0plzhBLdQMZ9tHZqJSQpNVTziS2GVzrixLnnJSQ1mze4gGdmVpkzMYAJAIF2Z9QRkYs2yeVpWUonpQLNzjtkNRl3a9cU54TwGqc+ggjnUEBvhWBOT6PfLjxh2XIBGYsGGFr7suLRlAmFsLnCS7PZ+rfE6btqaQgBeEISUjBaxDF21aA0hU2VL8uYhP6SgPMTDcjlBIUsoEwHCLl2SEgh+kc83txjK4UBa9v8ALKZOBRK9zRvTZRDXdsr7mirKUTckk8eFhHLwngPYPcnveu0vosv/AH1LAB4P8nveu0vosv8A31LAAIk7PrVyZiZksspJcH794MTabZclSEqVXSEEi6FS6glJ3EpkkHsJhuv2fKlpxIq5M4uBgQicC295kpKW7YDUZW0JVfJTNl2WkALRZ0nLtSdN47Yr20NlkEhrhxcZhvTf0RRqCumSVhcpZQoaj0EGxHAxd9mcu5a2FTLwq+OgOk9acx2PAceK4EsznJNnGbEsD3GB65WYIbMuQHIe2m8dtwItlPtanm5T5ZxXwqVbLLCogp7APth6q2Kgl0EYcwX+3IgNlAU+RQqUpkpFwbJBsCLgPnbe4vBORsFRcAoct0QoWGeTwXxyKdJC5spJbVQexuwBfO3fAeu5cS5ZaUDNI1PRQ97v5Ss+EAbky0Uksz5xCUpyAzJ3JG/h/OM02/tddXPVNXrZI+KkeSPXUmOdr7YnVKsU1ZO4ZJHUPUxAgEYL8svyhWfSp371UCDFk5QUkuZtCu5yolyWqZzFaZisXuq8uaQpm4tAV6Wti4jXuR3KYVcsS5hHPJDHQrTliHHeB16xnI2PT/8A5Gn/APrqfwIGiYZcw4FvhUcK0uHY2UlwFB87gGA2+ag8eoWuww6F2YhsgDfSHaejzJLB3dmsACHI0F20HGKHsfwg2CalBUR/7iGc/pJLA23d0TdocvZBBlo5xvj4R3YVKBI6+6AP7Q5VSZZMtDk6kDeX064a2VPE7GpIvkHHbnrllwip0vKakSQVpmrL36EsDr8q8H6blHSjpGdLAOlyW+CClI0HpgLPRp7v5hRd7uwAd9BuiVtPacukkqmziwTawcqUbADeT9l4ptd4RKeUPcUrmq0cYU9pN9+QvGebe27Oq5mOapzkALJSNyQ9vSYDvlRt6ZWzjNmW0SkZJSMgO8knUnsgKY6JjiA+hfY3e8qn6R/xohQvY3e8qn6R/wAaIUBY+Wfgupdp1AqJ02oSsICGlqQEskkjykEv0jrAL2hKD5es+tL/AAoUKAXtCUHy9Z9aX+FC9oSg+XrPrS/woUKAXtCUHy9Z9aX+FC9oSg+XrPrS/wAKFCgF7QlB8vWfWl/hQvaEoPl6z60v8KFCgF7QlB8vWfWl/hQvaEoPl6z60v8AChQoBe0JQfL1n1pf4US6LwK0UqXPlpn1RE+WJanVLcBM2XNBT7nnilAdRPYoUBE9oWg+XrPrSvwoXtC0Hy9Z9aV+FChQC9oWg+XrPrSvwoXtC0Hy9Z9aV+FChQC9oWg+XrPrSvwo9HgHoPnFZ9eX+FChQHntC0Hy9Z9aV+FC9oWg+XrPrSvwoUKAXtC0Hy9Z9aV+FC9oWg+XrPrSvwoUKAXtC0Hy9Z9aV+FEnafgSoZ86bOVPqwqbMVMUAqWwK1FRZ5WTmPYUBF9oWg+XrPrSvwoXtC0Hy9Z9aV+FHsKAXtDUHzis+tK/Che0NQfOKz60r8KFCgF7Q1B84rPrSvwoXtD0Hzis+tK/Cj2FAee0PQfOKz60r8KF7Q1B84rPrSvwoUKA89oWg+XrPrSvwoXtC0Hy9Z9aV+FChQFz5D8jZOy5S5Uhc1aVrxkzCkl8ITbCkWtChQoD//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pic>
        <p:nvPicPr>
          <p:cNvPr id="3079" name="Picture 22" descr="http://www.svtbelrose.info/IMG/jpg/graine_feve.jpg"/>
          <p:cNvPicPr>
            <a:picLocks noChangeAspect="1" noChangeArrowheads="1"/>
          </p:cNvPicPr>
          <p:nvPr/>
        </p:nvPicPr>
        <p:blipFill>
          <a:blip r:embed="rId4">
            <a:extLst>
              <a:ext uri="{28A0092B-C50C-407E-A947-70E740481C1C}">
                <a14:useLocalDpi xmlns:a14="http://schemas.microsoft.com/office/drawing/2010/main" val="0"/>
              </a:ext>
            </a:extLst>
          </a:blip>
          <a:srcRect b="24445"/>
          <a:stretch>
            <a:fillRect/>
          </a:stretch>
        </p:blipFill>
        <p:spPr bwMode="auto">
          <a:xfrm>
            <a:off x="4357688" y="2928938"/>
            <a:ext cx="42862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 descr="http://www.fermedesaintemarthe.com/I-Grande-3209-fricassee-de-feves-et-legumes-nouveaux.n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813" y="3071813"/>
            <a:ext cx="30067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ZoneTexte 10"/>
          <p:cNvSpPr txBox="1">
            <a:spLocks noChangeArrowheads="1"/>
          </p:cNvSpPr>
          <p:nvPr/>
        </p:nvSpPr>
        <p:spPr bwMode="auto">
          <a:xfrm>
            <a:off x="3786188" y="5429250"/>
            <a:ext cx="1622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tégument</a:t>
            </a:r>
          </a:p>
        </p:txBody>
      </p:sp>
      <p:sp>
        <p:nvSpPr>
          <p:cNvPr id="3082" name="ZoneTexte 11"/>
          <p:cNvSpPr txBox="1">
            <a:spLocks noChangeArrowheads="1"/>
          </p:cNvSpPr>
          <p:nvPr/>
        </p:nvSpPr>
        <p:spPr bwMode="auto">
          <a:xfrm>
            <a:off x="5572125" y="5357813"/>
            <a:ext cx="1562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solidFill>
                  <a:srgbClr val="FF0000"/>
                </a:solidFill>
              </a:rPr>
              <a:t>embryon</a:t>
            </a:r>
          </a:p>
        </p:txBody>
      </p:sp>
      <p:sp>
        <p:nvSpPr>
          <p:cNvPr id="3083" name="ZoneTexte 12"/>
          <p:cNvSpPr txBox="1">
            <a:spLocks noChangeArrowheads="1"/>
          </p:cNvSpPr>
          <p:nvPr/>
        </p:nvSpPr>
        <p:spPr bwMode="auto">
          <a:xfrm>
            <a:off x="7073900" y="5572125"/>
            <a:ext cx="207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2 cotylédons</a:t>
            </a:r>
          </a:p>
        </p:txBody>
      </p:sp>
      <p:cxnSp>
        <p:nvCxnSpPr>
          <p:cNvPr id="3084" name="Connecteur droit 12"/>
          <p:cNvCxnSpPr>
            <a:cxnSpLocks noChangeShapeType="1"/>
          </p:cNvCxnSpPr>
          <p:nvPr/>
        </p:nvCxnSpPr>
        <p:spPr bwMode="auto">
          <a:xfrm rot="16200000" flipV="1">
            <a:off x="4393407" y="5107781"/>
            <a:ext cx="785812" cy="142875"/>
          </a:xfrm>
          <a:prstGeom prst="line">
            <a:avLst/>
          </a:prstGeom>
          <a:noFill/>
          <a:ln w="9525" algn="ctr">
            <a:solidFill>
              <a:schemeClr val="tx1"/>
            </a:solidFill>
            <a:round/>
            <a:headEnd/>
            <a:tailEnd/>
          </a:ln>
        </p:spPr>
      </p:cxnSp>
      <p:cxnSp>
        <p:nvCxnSpPr>
          <p:cNvPr id="3085" name="Connecteur droit 14"/>
          <p:cNvCxnSpPr>
            <a:cxnSpLocks noChangeShapeType="1"/>
          </p:cNvCxnSpPr>
          <p:nvPr/>
        </p:nvCxnSpPr>
        <p:spPr bwMode="auto">
          <a:xfrm rot="5400000" flipH="1" flipV="1">
            <a:off x="4429126" y="4857750"/>
            <a:ext cx="1071562" cy="357187"/>
          </a:xfrm>
          <a:prstGeom prst="line">
            <a:avLst/>
          </a:prstGeom>
          <a:noFill/>
          <a:ln w="9525" algn="ctr">
            <a:solidFill>
              <a:schemeClr val="tx1"/>
            </a:solidFill>
            <a:round/>
            <a:headEnd/>
            <a:tailEnd/>
          </a:ln>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357"/>
    </mc:Choice>
    <mc:Fallback>
      <p:transition spd="slow" advTm="3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582" x="6156325" y="4905375"/>
          <p14:tracePt t="6588" x="6137275" y="4924425"/>
          <p14:tracePt t="6606" x="6070600" y="5006975"/>
          <p14:tracePt t="6623" x="5978525" y="5149850"/>
          <p14:tracePt t="6639" x="5892800" y="5254625"/>
          <p14:tracePt t="6656" x="5791200" y="5381625"/>
          <p14:tracePt t="6673" x="5648325" y="5572125"/>
          <p14:tracePt t="6706" x="5527675" y="5775325"/>
          <p14:tracePt t="6740" x="5451475" y="5959475"/>
          <p14:tracePt t="6756" x="5438775" y="6003925"/>
          <p14:tracePt t="6772" x="5413375" y="6076950"/>
          <p14:tracePt t="6789" x="5397500" y="6130925"/>
          <p14:tracePt t="6806" x="5387975" y="6169025"/>
          <p14:tracePt t="6823" x="5375275" y="6223000"/>
          <p14:tracePt t="6839" x="5362575" y="6254750"/>
          <p14:tracePt t="6856" x="5356225" y="6270625"/>
          <p14:tracePt t="6872" x="5343525" y="6286500"/>
          <p14:tracePt t="7180" x="5327650" y="6248400"/>
          <p14:tracePt t="7187" x="5311775" y="6188075"/>
          <p14:tracePt t="7193" x="5286375" y="6118225"/>
          <p14:tracePt t="7205" x="5248275" y="6054725"/>
          <p14:tracePt t="7223" x="5130800" y="5845175"/>
          <p14:tracePt t="7239" x="5057775" y="5762625"/>
          <p14:tracePt t="7256" x="4984750" y="5689600"/>
          <p14:tracePt t="7272" x="4870450" y="5591175"/>
          <p14:tracePt t="7289" x="4800600" y="5553075"/>
          <p14:tracePt t="7305" x="4733925" y="5518150"/>
          <p14:tracePt t="7322" x="4629150" y="5486400"/>
          <p14:tracePt t="7339" x="4565650" y="5473700"/>
          <p14:tracePt t="7355" x="4489450" y="5451475"/>
          <p14:tracePt t="7373" x="4356100" y="5426075"/>
          <p14:tracePt t="7389" x="4270375" y="5394325"/>
          <p14:tracePt t="7406" x="4178300" y="5356225"/>
          <p14:tracePt t="7423" x="4041775" y="5305425"/>
          <p14:tracePt t="7439" x="3952875" y="5267325"/>
          <p14:tracePt t="7455" x="3863975" y="5232400"/>
          <p14:tracePt t="7472" x="3765550" y="5165725"/>
          <p14:tracePt t="7489" x="3692525" y="5092700"/>
          <p14:tracePt t="7506" x="3635375" y="5019675"/>
          <p14:tracePt t="7523" x="3559175" y="4921250"/>
          <p14:tracePt t="7540" x="3527425" y="4822825"/>
          <p14:tracePt t="7556" x="3489325" y="4657725"/>
          <p14:tracePt t="7573" x="3511550" y="4470400"/>
          <p14:tracePt t="7589" x="3559175" y="4314825"/>
          <p14:tracePt t="7605" x="3622675" y="4159250"/>
          <p14:tracePt t="7608" x="3648075" y="4108450"/>
          <p14:tracePt t="7622" x="3695700" y="4038600"/>
          <p14:tracePt t="7639" x="3721100" y="3981450"/>
          <p14:tracePt t="7656" x="3749675" y="3933825"/>
          <p14:tracePt t="7673" x="3765550" y="3914775"/>
          <p14:tracePt t="7689" x="3768725" y="3905250"/>
          <p14:tracePt t="7706" x="3768725" y="3892550"/>
          <p14:tracePt t="7772" x="3762375" y="3892550"/>
          <p14:tracePt t="7779" x="3752850" y="3892550"/>
          <p14:tracePt t="7789" x="3727450" y="3892550"/>
          <p14:tracePt t="7806" x="3638550" y="3892550"/>
          <p14:tracePt t="7823" x="3330575" y="3883025"/>
          <p14:tracePt t="7839" x="3048000" y="3873500"/>
          <p14:tracePt t="7856" x="2809875" y="3854450"/>
          <p14:tracePt t="7872" x="2466975" y="3825875"/>
          <p14:tracePt t="7888" x="2292350" y="3797300"/>
          <p14:tracePt t="7905" x="2130425" y="3771900"/>
          <p14:tracePt t="7923" x="1939925" y="3727450"/>
          <p14:tracePt t="7939" x="1870075" y="3695700"/>
          <p14:tracePt t="7957" x="1806575" y="3676650"/>
          <p14:tracePt t="7972" x="1781175" y="3667125"/>
          <p14:tracePt t="7989" x="1752600" y="3648075"/>
          <p14:tracePt t="8005" x="1743075" y="3638550"/>
          <p14:tracePt t="8022" x="1727200" y="3622675"/>
          <p14:tracePt t="8038" x="1711325" y="3616325"/>
          <p14:tracePt t="8055" x="1701800" y="3616325"/>
          <p14:tracePt t="8072" x="1692275" y="3613150"/>
          <p14:tracePt t="8164" x="1704975" y="3616325"/>
          <p14:tracePt t="8171" x="1717675" y="3619500"/>
          <p14:tracePt t="8178" x="1743075" y="3635375"/>
          <p14:tracePt t="8188" x="1774825" y="3657600"/>
          <p14:tracePt t="8206" x="1889125" y="3762375"/>
          <p14:tracePt t="8223" x="1924050" y="3813175"/>
          <p14:tracePt t="8239" x="1958975" y="3876675"/>
          <p14:tracePt t="8256" x="1984375" y="4010025"/>
          <p14:tracePt t="8272" x="1984375" y="4083050"/>
          <p14:tracePt t="8288" x="1984375" y="4143375"/>
          <p14:tracePt t="8305" x="1984375" y="4203700"/>
          <p14:tracePt t="8322" x="1965325" y="4292600"/>
          <p14:tracePt t="8338" x="1949450" y="4365625"/>
          <p14:tracePt t="8355" x="1943100" y="4438650"/>
          <p14:tracePt t="8373" x="1924050" y="4530725"/>
          <p14:tracePt t="8389" x="1917700" y="4584700"/>
          <p14:tracePt t="8406" x="1895475" y="4664075"/>
          <p14:tracePt t="8422" x="1882775" y="4708525"/>
          <p14:tracePt t="8439" x="1876425" y="4752975"/>
          <p14:tracePt t="8456" x="1876425" y="4810125"/>
          <p14:tracePt t="8472" x="1876425" y="4845050"/>
          <p14:tracePt t="8489" x="1876425" y="4889500"/>
          <p14:tracePt t="8506" x="1892300" y="4953000"/>
          <p14:tracePt t="8523" x="1905000" y="4997450"/>
          <p14:tracePt t="8539" x="1911350" y="5029200"/>
          <p14:tracePt t="8556" x="1930400" y="5070475"/>
          <p14:tracePt t="8572" x="1943100" y="5095875"/>
          <p14:tracePt t="8589" x="1968500" y="5133975"/>
          <p14:tracePt t="8605" x="1993900" y="5165725"/>
          <p14:tracePt t="8622" x="2032000" y="5222875"/>
          <p14:tracePt t="8639" x="2051050" y="5254625"/>
          <p14:tracePt t="8656" x="2066925" y="5289550"/>
          <p14:tracePt t="8672" x="2085975" y="5314950"/>
          <p14:tracePt t="8689" x="2092325" y="5324475"/>
          <p14:tracePt t="8706" x="2092325" y="5337175"/>
          <p14:tracePt t="8722" x="2092325" y="5346700"/>
          <p14:tracePt t="8739" x="2092325" y="5362575"/>
          <p14:tracePt t="8756" x="2092325" y="5372100"/>
          <p14:tracePt t="8789" x="2092325" y="5378450"/>
          <p14:tracePt t="8806" x="2092325" y="5387975"/>
          <p14:tracePt t="8822" x="2092325" y="5394325"/>
          <p14:tracePt t="8838" x="2092325" y="5397500"/>
          <p14:tracePt t="8855" x="2095500" y="5413375"/>
          <p14:tracePt t="8872" x="2105025" y="5413375"/>
          <p14:tracePt t="8889" x="2143125" y="5413375"/>
          <p14:tracePt t="8906" x="2219325" y="5413375"/>
          <p14:tracePt t="8922" x="2279650" y="5413375"/>
          <p14:tracePt t="8939" x="2339975" y="5413375"/>
          <p14:tracePt t="8956" x="2447925" y="5394325"/>
          <p14:tracePt t="8972" x="2543175" y="5384800"/>
          <p14:tracePt t="8988" x="2695575" y="5359400"/>
          <p14:tracePt t="9005" x="3060700" y="5267325"/>
          <p14:tracePt t="9022" x="3257550" y="5210175"/>
          <p14:tracePt t="9040" x="3422650" y="5156200"/>
          <p14:tracePt t="9056" x="3575050" y="5080000"/>
          <p14:tracePt t="9072" x="3644900" y="5041900"/>
          <p14:tracePt t="9089" x="3692525" y="5013325"/>
          <p14:tracePt t="9106" x="3762375" y="4949825"/>
          <p14:tracePt t="9122" x="3806825" y="4924425"/>
          <p14:tracePt t="9138" x="3851275" y="4873625"/>
          <p14:tracePt t="9155" x="3921125" y="4803775"/>
          <p14:tracePt t="9172" x="3956050" y="4756150"/>
          <p14:tracePt t="9189" x="3981450" y="4714875"/>
          <p14:tracePt t="9206" x="4013200" y="4651375"/>
          <p14:tracePt t="9222" x="4025900" y="4613275"/>
          <p14:tracePt t="9239" x="4038600" y="4581525"/>
          <p14:tracePt t="9256" x="4044950" y="4527550"/>
          <p14:tracePt t="9272" x="4057650" y="4473575"/>
          <p14:tracePt t="9288" x="4083050" y="4384675"/>
          <p14:tracePt t="9305" x="4089400" y="4286250"/>
          <p14:tracePt t="9321" x="4089400" y="4235450"/>
          <p14:tracePt t="9339" x="4089400" y="4191000"/>
          <p14:tracePt t="9356" x="4079875" y="4127500"/>
          <p14:tracePt t="9372" x="4054475" y="4079875"/>
          <p14:tracePt t="9389" x="4029075" y="4048125"/>
          <p14:tracePt t="9406" x="3984625" y="4003675"/>
          <p14:tracePt t="9422" x="3937000" y="3978275"/>
          <p14:tracePt t="9438" x="3898900" y="3952875"/>
          <p14:tracePt t="9455" x="3794125" y="3908425"/>
          <p14:tracePt t="9472" x="3708400" y="3892550"/>
          <p14:tracePt t="9489" x="3625850" y="3876675"/>
          <p14:tracePt t="9506" x="3505200" y="3889375"/>
          <p14:tracePt t="9522" x="3406775" y="3905250"/>
          <p14:tracePt t="9539" x="3321050" y="3937000"/>
          <p14:tracePt t="9555" x="3194050" y="3984625"/>
          <p14:tracePt t="9571" x="3117850" y="4000500"/>
          <p14:tracePt t="9588" x="3041650" y="4022725"/>
          <p14:tracePt t="9606" x="2940050" y="4051300"/>
          <p14:tracePt t="9622" x="2876550" y="4067175"/>
          <p14:tracePt t="9639" x="2838450" y="4079875"/>
          <p14:tracePt t="9643" x="2813050" y="4086225"/>
          <p14:tracePt t="9656" x="2781300" y="4098925"/>
          <p14:tracePt t="9673" x="2749550" y="4111625"/>
          <p14:tracePt t="9688" x="2727325" y="4121150"/>
          <p14:tracePt t="9705" x="2686050" y="4133850"/>
          <p14:tracePt t="9721" x="2663825" y="4140200"/>
          <p14:tracePt t="9739" x="2632075" y="4146550"/>
          <p14:tracePt t="9756" x="2613025" y="4149725"/>
          <p14:tracePt t="9772" x="2603500" y="4156075"/>
          <p14:tracePt t="9789" x="2593975" y="4171950"/>
          <p14:tracePt t="9806" x="2571750" y="4187825"/>
          <p14:tracePt t="9822" x="2562225" y="4197350"/>
          <p14:tracePt t="9838" x="2552700" y="4206875"/>
          <p14:tracePt t="9855" x="2530475" y="4248150"/>
          <p14:tracePt t="9872" x="2517775" y="4276725"/>
          <p14:tracePt t="9889" x="2505075" y="4302125"/>
          <p14:tracePt t="9905" x="2505075" y="4340225"/>
          <p14:tracePt t="9922" x="2505075" y="4362450"/>
          <p14:tracePt t="9939" x="2505075" y="4391025"/>
          <p14:tracePt t="9955" x="2514600" y="4432300"/>
          <p14:tracePt t="9972" x="2527300" y="4479925"/>
          <p14:tracePt t="9988" x="2562225" y="4527550"/>
          <p14:tracePt t="10006" x="2606675" y="4594225"/>
          <p14:tracePt t="10022" x="2632075" y="4632325"/>
          <p14:tracePt t="10039" x="2654300" y="4670425"/>
          <p14:tracePt t="10056" x="2686050" y="4721225"/>
          <p14:tracePt t="10072" x="2695575" y="4743450"/>
          <p14:tracePt t="10088" x="2708275" y="4768850"/>
          <p14:tracePt t="10105" x="2730500" y="4791075"/>
          <p14:tracePt t="10122" x="2740025" y="4800600"/>
          <p14:tracePt t="10139" x="2740025" y="4810125"/>
          <p14:tracePt t="10156" x="2740025" y="4819650"/>
          <p14:tracePt t="10185" x="2740025" y="4829175"/>
          <p14:tracePt t="10212" x="2740025" y="4835525"/>
          <p14:tracePt t="10292" x="2740025" y="4838700"/>
          <p14:tracePt t="10313" x="2740025" y="4845050"/>
          <p14:tracePt t="10320" x="2740025" y="4848225"/>
          <p14:tracePt t="10327" x="2740025" y="4854575"/>
          <p14:tracePt t="10338" x="2740025" y="4857750"/>
          <p14:tracePt t="10355" x="2749550" y="4879975"/>
          <p14:tracePt t="10371" x="2759075" y="4889500"/>
          <p14:tracePt t="10388" x="2765425" y="4899025"/>
          <p14:tracePt t="10405" x="2778125" y="4914900"/>
          <p14:tracePt t="10423" x="2790825" y="4918075"/>
          <p14:tracePt t="10439" x="2800350" y="4924425"/>
          <p14:tracePt t="10456" x="2813050" y="4943475"/>
          <p14:tracePt t="10472" x="2828925" y="4953000"/>
          <p14:tracePt t="10490" x="2863850" y="4972050"/>
          <p14:tracePt t="10505" x="2895600" y="4991100"/>
          <p14:tracePt t="10522" x="2917825" y="5003800"/>
          <p14:tracePt t="10539" x="2949575" y="5013325"/>
          <p14:tracePt t="10556" x="2965450" y="5029200"/>
          <p14:tracePt t="10572" x="2974975" y="5029200"/>
          <p14:tracePt t="10590" x="2978150" y="5029200"/>
          <p14:tracePt t="10633" x="2971800" y="5029200"/>
          <p14:tracePt t="10640" x="2968625" y="5029200"/>
          <p14:tracePt t="10655" x="2924175" y="5029200"/>
          <p14:tracePt t="10671" x="2838450" y="5022850"/>
          <p14:tracePt t="10690" x="2695575" y="5000625"/>
          <p14:tracePt t="10706" x="2584450" y="4956175"/>
          <p14:tracePt t="10722" x="2486025" y="4924425"/>
          <p14:tracePt t="10740" x="2359025" y="4867275"/>
          <p14:tracePt t="10755" x="2301875" y="4841875"/>
          <p14:tracePt t="10772" x="2263775" y="4816475"/>
          <p14:tracePt t="10788" x="2228850" y="4775200"/>
          <p14:tracePt t="10805" x="2193925" y="4730750"/>
          <p14:tracePt t="10822" x="2162175" y="4705350"/>
          <p14:tracePt t="10840" x="2136775" y="4664075"/>
          <p14:tracePt t="10856" x="2124075" y="4638675"/>
          <p14:tracePt t="10872" x="2105025" y="4610100"/>
          <p14:tracePt t="10889" x="2092325" y="4594225"/>
          <p14:tracePt t="10905" x="2082800" y="4584700"/>
          <p14:tracePt t="10922" x="2073275" y="4575175"/>
          <p14:tracePt t="10939" x="2054225" y="4546600"/>
          <p14:tracePt t="10955" x="2044700" y="4530725"/>
          <p14:tracePt t="10972" x="2041525" y="4514850"/>
          <p14:tracePt t="10989" x="2028825" y="4495800"/>
          <p14:tracePt t="11006" x="2028825" y="4486275"/>
          <p14:tracePt t="11022" x="2028825" y="4476750"/>
          <p14:tracePt t="11461" x="2038350" y="4476750"/>
          <p14:tracePt t="11482" x="2041525" y="4476750"/>
          <p14:tracePt t="11497" x="2047875" y="4476750"/>
          <p14:tracePt t="11505" x="2051050" y="4476750"/>
          <p14:tracePt t="11526" x="2057400" y="4476750"/>
          <p14:tracePt t="11753" x="2060575" y="4476750"/>
          <p14:tracePt t="11826" x="2066925" y="4476750"/>
          <p14:tracePt t="11840" x="2070100" y="4476750"/>
          <p14:tracePt t="11855" x="2085975" y="4476750"/>
          <p14:tracePt t="11888" x="2171700" y="4476750"/>
          <p14:tracePt t="11905" x="2320925" y="4476750"/>
          <p14:tracePt t="11921" x="2457450" y="4476750"/>
          <p14:tracePt t="11938" x="2720975" y="4486275"/>
          <p14:tracePt t="11955" x="2892425" y="4495800"/>
          <p14:tracePt t="11972" x="3124200" y="4495800"/>
          <p14:tracePt t="11988" x="3629025" y="4476750"/>
          <p14:tracePt t="12005" x="4149725" y="4448175"/>
          <p14:tracePt t="12023" x="4654550" y="4406900"/>
          <p14:tracePt t="12040" x="5029200" y="4397375"/>
          <p14:tracePt t="12056" x="5191125" y="4378325"/>
          <p14:tracePt t="12071" x="5276850" y="4365625"/>
          <p14:tracePt t="12088" x="5349875" y="4359275"/>
          <p14:tracePt t="12105" x="5378450" y="4352925"/>
          <p14:tracePt t="12122" x="5387975" y="4346575"/>
          <p14:tracePt t="12139" x="5403850" y="4330700"/>
          <p14:tracePt t="12155" x="5426075" y="4321175"/>
          <p14:tracePt t="12172" x="5448300" y="4308475"/>
          <p14:tracePt t="12188" x="5514975" y="4289425"/>
          <p14:tracePt t="12205" x="5559425" y="4264025"/>
          <p14:tracePt t="12222" x="5584825" y="4238625"/>
          <p14:tracePt t="12239" x="5645150" y="4194175"/>
          <p14:tracePt t="12255" x="5683250" y="4159250"/>
          <p14:tracePt t="12272" x="5724525" y="4117975"/>
          <p14:tracePt t="12288" x="5788025" y="4054475"/>
          <p14:tracePt t="12304" x="5819775" y="4006850"/>
          <p14:tracePt t="12321" x="5848350" y="3949700"/>
          <p14:tracePt t="12338" x="5886450" y="3848100"/>
          <p14:tracePt t="12354" x="5886450" y="3794125"/>
          <p14:tracePt t="12372" x="5870575" y="3765550"/>
          <p14:tracePt t="12389" x="5838825" y="3721100"/>
          <p14:tracePt t="12408" x="5816600" y="3695700"/>
          <p14:tracePt t="12422" x="5791200" y="3686175"/>
          <p14:tracePt t="12438" x="5727700" y="3660775"/>
          <p14:tracePt t="12455" x="5683250" y="3644900"/>
          <p14:tracePt t="12471" x="5645150" y="3635375"/>
          <p14:tracePt t="12488" x="5581650" y="3606800"/>
          <p14:tracePt t="12505" x="5537200" y="3594100"/>
          <p14:tracePt t="12522" x="5483225" y="3581400"/>
          <p14:tracePt t="12539" x="5384800" y="3536950"/>
          <p14:tracePt t="12555" x="5330825" y="3517900"/>
          <p14:tracePt t="12572" x="5286375" y="3505200"/>
          <p14:tracePt t="12588" x="5222875" y="3498850"/>
          <p14:tracePt t="12605" x="5187950" y="3498850"/>
          <p14:tracePt t="12622" x="5143500" y="3498850"/>
          <p14:tracePt t="12639" x="5080000" y="3514725"/>
          <p14:tracePt t="12655" x="5041900" y="3527425"/>
          <p14:tracePt t="12672" x="5003800" y="3546475"/>
          <p14:tracePt t="12689" x="4946650" y="3565525"/>
          <p14:tracePt t="12705" x="4921250" y="3575050"/>
          <p14:tracePt t="12721" x="4892675" y="3587750"/>
          <p14:tracePt t="12739" x="4854575" y="3632200"/>
          <p14:tracePt t="12754" x="4822825" y="3657600"/>
          <p14:tracePt t="12772" x="4803775" y="3689350"/>
          <p14:tracePt t="12789" x="4772025" y="3752850"/>
          <p14:tracePt t="12805" x="4759325" y="3797300"/>
          <p14:tracePt t="12822" x="4746625" y="3835400"/>
          <p14:tracePt t="12839" x="4727575" y="3892550"/>
          <p14:tracePt t="12855" x="4708525" y="3937000"/>
          <p14:tracePt t="12872" x="4695825" y="3975100"/>
          <p14:tracePt t="12889" x="4689475" y="4054475"/>
          <p14:tracePt t="12904" x="4689475" y="4098925"/>
          <p14:tracePt t="12923" x="4689475" y="4143375"/>
          <p14:tracePt t="12939" x="4689475" y="4197350"/>
          <p14:tracePt t="12955" x="4689475" y="4219575"/>
          <p14:tracePt t="12973" x="4689475" y="4273550"/>
          <p14:tracePt t="12989" x="4689475" y="4302125"/>
          <p14:tracePt t="13005" x="4689475" y="4333875"/>
          <p14:tracePt t="13022" x="4699000" y="4371975"/>
          <p14:tracePt t="13038" x="4724400" y="4419600"/>
          <p14:tracePt t="13055" x="4733925" y="4445000"/>
          <p14:tracePt t="13072" x="4740275" y="4467225"/>
          <p14:tracePt t="13088" x="4759325" y="4508500"/>
          <p14:tracePt t="13105" x="4772025" y="4533900"/>
          <p14:tracePt t="13123" x="4806950" y="4575175"/>
          <p14:tracePt t="13139" x="4832350" y="4606925"/>
          <p14:tracePt t="13155" x="4864100" y="4632325"/>
          <p14:tracePt t="13172" x="4886325" y="4654550"/>
          <p14:tracePt t="13188" x="4905375" y="4676775"/>
          <p14:tracePt t="13205" x="4914900" y="4686300"/>
          <p14:tracePt t="13222" x="4918075" y="4695825"/>
          <p14:tracePt t="13224" x="4924425" y="4702175"/>
          <p14:tracePt t="13238" x="4933950" y="4718050"/>
          <p14:tracePt t="13255" x="4943475" y="4727575"/>
          <p14:tracePt t="13273" x="4968875" y="4749800"/>
          <p14:tracePt t="13289" x="4984750" y="4765675"/>
          <p14:tracePt t="13305" x="5010150" y="4781550"/>
          <p14:tracePt t="13321" x="5026025" y="4800600"/>
          <p14:tracePt t="13338" x="5041900" y="4813300"/>
          <p14:tracePt t="13355" x="5051425" y="4829175"/>
          <p14:tracePt t="13371" x="5067300" y="4838700"/>
          <p14:tracePt t="13388" x="5092700" y="4845050"/>
          <p14:tracePt t="13405" x="5124450" y="4857750"/>
          <p14:tracePt t="13422" x="5159375" y="4864100"/>
          <p14:tracePt t="13438" x="5187950" y="4870450"/>
          <p14:tracePt t="13454" x="5197475" y="4870450"/>
          <p14:tracePt t="13472" x="5213350" y="4870450"/>
          <p14:tracePt t="13489" x="5216525" y="4870450"/>
          <p14:tracePt t="13524" x="5222875" y="4870450"/>
          <p14:tracePt t="13539" x="5232400" y="4870450"/>
          <p14:tracePt t="13573" x="5238750" y="4870450"/>
          <p14:tracePt t="14009" x="5241925" y="4870450"/>
          <p14:tracePt t="14080" x="5248275" y="4870450"/>
          <p14:tracePt t="14088" x="5251450" y="4870450"/>
          <p14:tracePt t="14102" x="5257800" y="4870450"/>
          <p14:tracePt t="14122" x="5276850" y="4873625"/>
          <p14:tracePt t="14155" x="5295900" y="4873625"/>
          <p14:tracePt t="14172" x="5311775" y="4879975"/>
          <p14:tracePt t="14188" x="5327650" y="4883150"/>
          <p14:tracePt t="14204" x="5349875" y="4895850"/>
          <p14:tracePt t="14222" x="5413375" y="4902200"/>
          <p14:tracePt t="14238" x="5505450" y="4908550"/>
          <p14:tracePt t="14255" x="5667375" y="4918075"/>
          <p14:tracePt t="14272" x="5918200" y="4918075"/>
          <p14:tracePt t="14288" x="6076950" y="4918075"/>
          <p14:tracePt t="14304" x="6194425" y="4918075"/>
          <p14:tracePt t="14322" x="6315075" y="4905375"/>
          <p14:tracePt t="14338" x="6372225" y="4905375"/>
          <p14:tracePt t="14354" x="6416675" y="4905375"/>
          <p14:tracePt t="14372" x="6511925" y="4905375"/>
          <p14:tracePt t="14388" x="6556375" y="4905375"/>
          <p14:tracePt t="14404" x="6600825" y="4905375"/>
          <p14:tracePt t="14422" x="6638925" y="4905375"/>
          <p14:tracePt t="14438" x="6648450" y="4905375"/>
          <p14:tracePt t="14454" x="6657975" y="4905375"/>
          <p14:tracePt t="14472" x="6680200" y="4905375"/>
          <p14:tracePt t="14489" x="6683375" y="4905375"/>
          <p14:tracePt t="14505" x="6689725" y="4905375"/>
          <p14:tracePt t="14522" x="6702425" y="4905375"/>
          <p14:tracePt t="14555" x="6708775" y="4905375"/>
          <p14:tracePt t="14780" x="6705600" y="4902200"/>
          <p14:tracePt t="14787" x="6702425" y="4895850"/>
          <p14:tracePt t="14794" x="6696075" y="4892675"/>
          <p14:tracePt t="14805" x="6692900" y="4886325"/>
          <p14:tracePt t="14822" x="6670675" y="4886325"/>
          <p14:tracePt t="14838" x="6661150" y="4883150"/>
          <p14:tracePt t="14854" x="6651625" y="4883150"/>
          <p14:tracePt t="14871" x="6616700" y="4857750"/>
          <p14:tracePt t="14888" x="6594475" y="4848225"/>
          <p14:tracePt t="14905" x="6569075" y="4835525"/>
          <p14:tracePt t="14922" x="6540500" y="4813300"/>
          <p14:tracePt t="14938" x="6530975" y="4813300"/>
          <p14:tracePt t="14955" x="6521450" y="4813300"/>
          <p14:tracePt t="14972" x="6502400" y="4813300"/>
          <p14:tracePt t="15037" x="6502400" y="4810125"/>
          <p14:tracePt t="15100" x="6502400" y="4803775"/>
          <p14:tracePt t="15114" x="6502400" y="4800600"/>
          <p14:tracePt t="15465" x="6521450" y="4806950"/>
          <p14:tracePt t="15472" x="6559550" y="4822825"/>
          <p14:tracePt t="15488" x="6629400" y="4860925"/>
          <p14:tracePt t="15505" x="6677025" y="4883150"/>
          <p14:tracePt t="15522" x="6750050" y="4902200"/>
          <p14:tracePt t="15538" x="6788150" y="4921250"/>
          <p14:tracePt t="15571" x="6861175" y="4949825"/>
          <p14:tracePt t="15604" x="6915150" y="4962525"/>
          <p14:tracePt t="15621" x="6953250" y="4962525"/>
          <p14:tracePt t="15638" x="6975475" y="4962525"/>
          <p14:tracePt t="15655" x="7004050" y="4962525"/>
          <p14:tracePt t="15672" x="7038975" y="4962525"/>
          <p14:tracePt t="15688" x="7067550" y="4962525"/>
          <p14:tracePt t="15704" x="7089775" y="4959350"/>
          <p14:tracePt t="15721" x="7140575" y="4943475"/>
          <p14:tracePt t="15738" x="7169150" y="4937125"/>
          <p14:tracePt t="15755" x="7207250" y="4924425"/>
          <p14:tracePt t="15759" x="7219950" y="4918075"/>
          <p14:tracePt t="15771" x="7264400" y="4905375"/>
          <p14:tracePt t="15788" x="7308850" y="4892675"/>
          <p14:tracePt t="15805" x="7346950" y="4879975"/>
          <p14:tracePt t="15821" x="7416800" y="4860925"/>
          <p14:tracePt t="15837" x="7461250" y="4854575"/>
          <p14:tracePt t="15854" x="7493000" y="4841875"/>
          <p14:tracePt t="15872" x="7534275" y="4841875"/>
          <p14:tracePt t="15888" x="7543800" y="4841875"/>
          <p14:tracePt t="15906" x="7562850" y="4841875"/>
          <p14:tracePt t="15922" x="7569200" y="4841875"/>
          <p14:tracePt t="15971" x="7572375" y="4841875"/>
          <p14:tracePt t="16299" x="7553325" y="4841875"/>
          <p14:tracePt t="16306" x="7508875" y="4841875"/>
          <p14:tracePt t="16321" x="7426325" y="4845050"/>
          <p14:tracePt t="16338" x="7353300" y="4851400"/>
          <p14:tracePt t="16355" x="7258050" y="4867275"/>
          <p14:tracePt t="16371" x="7188200" y="4867275"/>
          <p14:tracePt t="16387" x="7118350" y="4867275"/>
          <p14:tracePt t="16405" x="7032625" y="4867275"/>
          <p14:tracePt t="16421" x="6988175" y="4867275"/>
          <p14:tracePt t="16438" x="6953250" y="4867275"/>
          <p14:tracePt t="16455" x="6921500" y="4867275"/>
          <p14:tracePt t="16472" x="6889750" y="4867275"/>
          <p14:tracePt t="16488" x="6861175" y="4867275"/>
          <p14:tracePt t="16505" x="6797675" y="4867275"/>
          <p14:tracePt t="16521" x="6737350" y="4848225"/>
          <p14:tracePt t="16538" x="6683375" y="4841875"/>
          <p14:tracePt t="16555" x="6629400" y="4835525"/>
          <p14:tracePt t="16572" x="6607175" y="4835525"/>
          <p14:tracePt t="16588" x="6575425" y="4835525"/>
          <p14:tracePt t="16605" x="6562725" y="4835525"/>
          <p14:tracePt t="16621" x="6553200" y="4835525"/>
          <p14:tracePt t="16638" x="6543675" y="4835525"/>
          <p14:tracePt t="16655" x="6521450" y="4835525"/>
          <p14:tracePt t="16671" x="6511925" y="4835525"/>
          <p14:tracePt t="16689" x="6502400" y="4835525"/>
          <p14:tracePt t="16706" x="6483350" y="4835525"/>
          <p14:tracePt t="16721" x="6473825" y="4832350"/>
          <p14:tracePt t="16739" x="6464300" y="4832350"/>
          <p14:tracePt t="16755" x="6448425" y="4822825"/>
          <p14:tracePt t="16771" x="6445250" y="4816475"/>
          <p14:tracePt t="16791" x="6445250" y="4813300"/>
          <p14:tracePt t="16804" x="6432550" y="4813300"/>
          <p14:tracePt t="16856" x="6432550" y="4800600"/>
          <p14:tracePt t="16872" x="6432550" y="4797425"/>
          <p14:tracePt t="16892" x="6442075" y="4791075"/>
          <p14:tracePt t="16898" x="6445250" y="4787900"/>
          <p14:tracePt t="16905" x="6454775" y="4787900"/>
          <p14:tracePt t="16921" x="6502400" y="4772025"/>
          <p14:tracePt t="16938" x="6569075" y="4772025"/>
          <p14:tracePt t="16954" x="6686550" y="4772025"/>
          <p14:tracePt t="16971" x="6750050" y="4772025"/>
          <p14:tracePt t="16989" x="6810375" y="4778375"/>
          <p14:tracePt t="17005" x="6896100" y="4778375"/>
          <p14:tracePt t="17021" x="6965950" y="4778375"/>
          <p14:tracePt t="17038" x="7045325" y="4778375"/>
          <p14:tracePt t="17055" x="7140575" y="4778375"/>
          <p14:tracePt t="17071" x="7204075" y="4784725"/>
          <p14:tracePt t="17087" x="7245350" y="4784725"/>
          <p14:tracePt t="17105" x="7308850" y="4784725"/>
          <p14:tracePt t="17121" x="7353300" y="4784725"/>
          <p14:tracePt t="17139" x="7397750" y="4784725"/>
          <p14:tracePt t="17155" x="7429500" y="4784725"/>
          <p14:tracePt t="17172" x="7445375" y="4784725"/>
          <p14:tracePt t="17188" x="7454900" y="4784725"/>
          <p14:tracePt t="17204" x="7470775" y="4784725"/>
          <p14:tracePt t="17221" x="7480300" y="4784725"/>
          <p14:tracePt t="17237" x="7493000" y="4784725"/>
          <p14:tracePt t="17255" x="7502525" y="4784725"/>
          <p14:tracePt t="17271" x="7508875" y="4784725"/>
          <p14:tracePt t="17288" x="7515225" y="4784725"/>
          <p14:tracePt t="17291" x="7518400" y="4784725"/>
          <p14:tracePt t="17306" x="7524750" y="4784725"/>
          <p14:tracePt t="17321" x="7527925" y="4784725"/>
          <p14:tracePt t="17338" x="7534275" y="4784725"/>
          <p14:tracePt t="17354" x="7543800" y="4784725"/>
          <p14:tracePt t="17371" x="7546975" y="4784725"/>
          <p14:tracePt t="17388" x="7553325" y="4784725"/>
          <p14:tracePt t="17827" x="7534275" y="4784725"/>
          <p14:tracePt t="17833" x="7499350" y="4784725"/>
          <p14:tracePt t="17841" x="7473950" y="4784725"/>
          <p14:tracePt t="17855" x="7423150" y="4784725"/>
          <p14:tracePt t="17871" x="7362825" y="4784725"/>
          <p14:tracePt t="17888" x="7280275" y="4784725"/>
          <p14:tracePt t="17921" x="7077075" y="4765675"/>
          <p14:tracePt t="17955" x="6915150" y="4743450"/>
          <p14:tracePt t="17971" x="6870700" y="4743450"/>
          <p14:tracePt t="17988" x="6835775" y="4743450"/>
          <p14:tracePt t="18005" x="6772275" y="4743450"/>
          <p14:tracePt t="18021" x="6727825" y="4737100"/>
          <p14:tracePt t="18038" x="6683375" y="4737100"/>
          <p14:tracePt t="18055" x="6645275" y="4737100"/>
          <p14:tracePt t="18071" x="6616700" y="4737100"/>
          <p14:tracePt t="18088" x="6604000" y="4737100"/>
          <p14:tracePt t="18105" x="6591300" y="4737100"/>
          <p14:tracePt t="18122" x="6575425" y="4737100"/>
          <p14:tracePt t="18139" x="6565900" y="4737100"/>
          <p14:tracePt t="18155" x="6556375" y="4737100"/>
          <p14:tracePt t="18695" x="6578600" y="4711700"/>
          <p14:tracePt t="18702" x="6613525" y="4660900"/>
          <p14:tracePt t="18709" x="6654800" y="4616450"/>
          <p14:tracePt t="18720" x="6686550" y="4578350"/>
          <p14:tracePt t="18741" x="6775450" y="4464050"/>
          <p14:tracePt t="18754" x="6823075" y="4394200"/>
          <p14:tracePt t="18787" x="6883400" y="4298950"/>
          <p14:tracePt t="18820" x="6915150" y="4191000"/>
          <p14:tracePt t="18837" x="6934200" y="4159250"/>
          <p14:tracePt t="18854" x="6953250" y="4117975"/>
          <p14:tracePt t="18871" x="6962775" y="4102100"/>
          <p14:tracePt t="18888" x="6985000" y="4079875"/>
          <p14:tracePt t="18905" x="6994525" y="4070350"/>
          <p14:tracePt t="18922" x="6997700" y="4060825"/>
          <p14:tracePt t="18939" x="6997700" y="4044950"/>
          <p14:tracePt t="18971" x="6997700" y="4035425"/>
          <p14:tracePt t="18988" x="6997700" y="4029075"/>
          <p14:tracePt t="19011" x="7004050" y="4025900"/>
          <p14:tracePt t="19047" x="7004050" y="4019550"/>
          <p14:tracePt t="19139" x="7004050" y="4016375"/>
          <p14:tracePt t="19154" x="7004050" y="4010025"/>
          <p14:tracePt t="19168" x="7004050" y="4006850"/>
          <p14:tracePt t="19183" x="7004050" y="4000500"/>
          <p14:tracePt t="19189" x="7010400" y="3997325"/>
          <p14:tracePt t="19217" x="7010400" y="3984625"/>
          <p14:tracePt t="19305" x="7007225" y="3994150"/>
          <p14:tracePt t="19311" x="7000875" y="3997325"/>
          <p14:tracePt t="19321" x="6997700" y="4003675"/>
          <p14:tracePt t="19339" x="6975475" y="4019550"/>
          <p14:tracePt t="19355" x="6965950" y="4029075"/>
          <p14:tracePt t="19372" x="6956425" y="4032250"/>
          <p14:tracePt t="19388" x="6940550" y="4048125"/>
          <p14:tracePt t="19404" x="6918325" y="4054475"/>
          <p14:tracePt t="19420" x="6896100" y="4067175"/>
          <p14:tracePt t="19438" x="6848475" y="4079875"/>
          <p14:tracePt t="19454" x="6816725" y="4079875"/>
          <p14:tracePt t="19471" x="6788150" y="4086225"/>
          <p14:tracePt t="19488" x="6765925" y="4089400"/>
          <p14:tracePt t="19505" x="6753225" y="4089400"/>
          <p14:tracePt t="19521" x="6740525" y="4089400"/>
          <p14:tracePt t="19538" x="6727825" y="4089400"/>
          <p14:tracePt t="19554" x="6721475" y="4089400"/>
          <p14:tracePt t="19571" x="6721475" y="4102100"/>
          <p14:tracePt t="19882" x="6731000" y="4102100"/>
          <p14:tracePt t="19889" x="6740525" y="4098925"/>
          <p14:tracePt t="19904" x="6762750" y="4098925"/>
          <p14:tracePt t="19921" x="6772275" y="4098925"/>
          <p14:tracePt t="19937" x="6781800" y="4098925"/>
          <p14:tracePt t="19954" x="6788150" y="4098925"/>
          <p14:tracePt t="19971" x="6794500" y="4098925"/>
          <p14:tracePt t="19988" x="6813550" y="4098925"/>
          <p14:tracePt t="20004" x="6823075" y="4098925"/>
          <p14:tracePt t="20021" x="6838950" y="4098925"/>
          <p14:tracePt t="20038" x="6864350" y="4092575"/>
          <p14:tracePt t="20054" x="6873875" y="4092575"/>
          <p14:tracePt t="20071" x="6883400" y="4089400"/>
          <p14:tracePt t="20088" x="6899275" y="4089400"/>
          <p14:tracePt t="20104" x="6915150" y="4089400"/>
          <p14:tracePt t="20121" x="6924675" y="4083050"/>
          <p14:tracePt t="20138" x="6937375" y="4079875"/>
          <p14:tracePt t="20154" x="6946900" y="4073525"/>
          <p14:tracePt t="20171" x="6962775" y="4070350"/>
          <p14:tracePt t="20188" x="6969125" y="4070350"/>
          <p14:tracePt t="20267" x="6969125" y="4064000"/>
          <p14:tracePt t="20274" x="6972300" y="4054475"/>
          <p14:tracePt t="20288" x="6981825" y="4048125"/>
          <p14:tracePt t="20305" x="6991350" y="4044950"/>
          <p14:tracePt t="20321" x="6991350" y="4035425"/>
          <p14:tracePt t="20338" x="6991350" y="4029075"/>
          <p14:tracePt t="20354" x="6991350" y="4025900"/>
          <p14:tracePt t="20560" x="6985000" y="4025900"/>
          <p14:tracePt t="20567" x="6981825" y="4025900"/>
          <p14:tracePt t="20574" x="6975475" y="4025900"/>
          <p14:tracePt t="20588" x="6962775" y="4025900"/>
          <p14:tracePt t="20605" x="6950075" y="4025900"/>
          <p14:tracePt t="20621" x="6940550" y="4035425"/>
          <p14:tracePt t="20638" x="6927850" y="4041775"/>
          <p14:tracePt t="20654" x="6911975" y="4041775"/>
          <p14:tracePt t="20671" x="6902450" y="4044950"/>
          <p14:tracePt t="20688" x="6886575" y="4060825"/>
          <p14:tracePt t="20705" x="6877050" y="4060825"/>
          <p14:tracePt t="20721" x="6861175" y="4067175"/>
          <p14:tracePt t="20738" x="6835775" y="4073525"/>
          <p14:tracePt t="20754" x="6797675" y="4076700"/>
          <p14:tracePt t="20771" x="6759575" y="4083050"/>
          <p14:tracePt t="20787" x="6718300" y="4089400"/>
          <p14:tracePt t="20804" x="6702425" y="4089400"/>
          <p14:tracePt t="20823" x="6683375" y="4095750"/>
          <p14:tracePt t="20838" x="6673850" y="4095750"/>
          <p14:tracePt t="20855" x="6664325" y="4095750"/>
          <p14:tracePt t="20859" x="6657975" y="4095750"/>
          <p14:tracePt t="20937" x="6661150" y="4095750"/>
          <p14:tracePt t="20945" x="6664325" y="4095750"/>
          <p14:tracePt t="20954" x="6670675" y="4095750"/>
          <p14:tracePt t="20973" x="6686550" y="4083050"/>
          <p14:tracePt t="20988" x="6702425" y="4073525"/>
          <p14:tracePt t="21005" x="6721475" y="4073525"/>
          <p14:tracePt t="21022" x="6753225" y="4067175"/>
          <p14:tracePt t="21038" x="6784975" y="4067175"/>
          <p14:tracePt t="21054" x="6807200" y="4067175"/>
          <p14:tracePt t="21071" x="6816725" y="4067175"/>
          <p14:tracePt t="21087" x="6832600" y="4067175"/>
          <p14:tracePt t="21104" x="6842125" y="4067175"/>
          <p14:tracePt t="21121" x="6854825" y="4067175"/>
          <p14:tracePt t="21138" x="6870700" y="4067175"/>
          <p14:tracePt t="21155" x="6880225" y="4067175"/>
          <p14:tracePt t="21171" x="6908800" y="4060825"/>
          <p14:tracePt t="21187" x="6943725" y="4044950"/>
          <p14:tracePt t="21204" x="6975475" y="4038600"/>
          <p14:tracePt t="21222" x="6988175" y="4029075"/>
          <p14:tracePt t="21238" x="6997700" y="4029075"/>
          <p14:tracePt t="21255" x="7004050" y="4029075"/>
          <p14:tracePt t="21337" x="7010400" y="4029075"/>
          <p14:tracePt t="21359" x="7010400" y="4022725"/>
          <p14:tracePt t="21601" x="7007225" y="4025900"/>
          <p14:tracePt t="21608" x="7000875" y="4025900"/>
          <p14:tracePt t="21621" x="6991350" y="4029075"/>
          <p14:tracePt t="21654" x="6965950" y="4035425"/>
          <p14:tracePt t="21688" x="6946900" y="4035425"/>
          <p14:tracePt t="21705" x="6943725" y="4038600"/>
          <p14:tracePt t="23607" x="6972300" y="4044950"/>
          <p14:tracePt t="23614" x="7042150" y="4054475"/>
          <p14:tracePt t="23622" x="7112000" y="4064000"/>
          <p14:tracePt t="23638" x="7261225" y="4089400"/>
          <p14:tracePt t="23656" x="7486650" y="4133850"/>
          <p14:tracePt t="23671" x="7604125" y="4152900"/>
          <p14:tracePt t="23704" x="7772400" y="4175125"/>
          <p14:tracePt t="23737" x="7896225" y="4175125"/>
          <p14:tracePt t="23755" x="7956550" y="4175125"/>
          <p14:tracePt t="23771" x="8001000" y="4175125"/>
          <p14:tracePt t="23788" x="8045450" y="4175125"/>
          <p14:tracePt t="23805" x="8083550" y="4175125"/>
          <p14:tracePt t="23821" x="8147050" y="4200525"/>
          <p14:tracePt t="23837" x="8178800" y="4213225"/>
          <p14:tracePt t="23854" x="8201025" y="4225925"/>
          <p14:tracePt t="23870" x="8229600" y="4244975"/>
          <p14:tracePt t="23887" x="8239125" y="4276725"/>
          <p14:tracePt t="23905" x="8251825" y="4318000"/>
          <p14:tracePt t="23920" x="8251825" y="4340225"/>
          <p14:tracePt t="23937" x="8251825" y="4356100"/>
          <p14:tracePt t="23954" x="8251825" y="4371975"/>
          <p14:tracePt t="23971" x="8251825" y="4387850"/>
          <p14:tracePt t="23987" x="8251825" y="4397375"/>
          <p14:tracePt t="24004" x="8251825" y="4406900"/>
          <p14:tracePt t="24020" x="8242300" y="4445000"/>
          <p14:tracePt t="24037" x="8232775" y="4464050"/>
          <p14:tracePt t="24055" x="8210550" y="4483100"/>
          <p14:tracePt t="24070" x="8188325" y="4495800"/>
          <p14:tracePt t="24088" x="8159750" y="4502150"/>
          <p14:tracePt t="24105" x="8102600" y="4502150"/>
          <p14:tracePt t="24121" x="8067675" y="4492625"/>
          <p14:tracePt t="24137" x="8001000" y="4454525"/>
          <p14:tracePt t="24154" x="7864475" y="4406900"/>
          <p14:tracePt t="24170" x="7762875" y="4365625"/>
          <p14:tracePt t="24187" x="7673975" y="4333875"/>
          <p14:tracePt t="24205" x="7581900" y="4305300"/>
          <p14:tracePt t="24221" x="7537450" y="4292600"/>
          <p14:tracePt t="24238" x="7515225" y="4286250"/>
          <p14:tracePt t="24254" x="7480300" y="4286250"/>
          <p14:tracePt t="24270" x="7470775" y="4286250"/>
          <p14:tracePt t="24287" x="7461250" y="4286250"/>
          <p14:tracePt t="24304" x="7442200" y="4286250"/>
          <p14:tracePt t="24320" x="7432675" y="4286250"/>
          <p14:tracePt t="24338" x="7426325" y="4286250"/>
          <p14:tracePt t="24355" x="7426325" y="4279900"/>
          <p14:tracePt t="24387" x="7426325" y="4276725"/>
          <p14:tracePt t="24405" x="7426325" y="4270375"/>
          <p14:tracePt t="24455" x="7429500" y="4270375"/>
          <p14:tracePt t="24462" x="7432675" y="4270375"/>
          <p14:tracePt t="24470" x="7439025" y="4270375"/>
          <p14:tracePt t="24487" x="7442200" y="4276725"/>
          <p14:tracePt t="24504" x="7458075" y="4292600"/>
          <p14:tracePt t="24520" x="7458075" y="4308475"/>
          <p14:tracePt t="24537" x="7458075" y="4318000"/>
          <p14:tracePt t="24554" x="7445375" y="4333875"/>
          <p14:tracePt t="24571" x="7416800" y="4340225"/>
          <p14:tracePt t="24588" x="7346950" y="4340225"/>
          <p14:tracePt t="24605" x="7194550" y="4324350"/>
          <p14:tracePt t="24621" x="7051675" y="4298950"/>
          <p14:tracePt t="24638" x="6953250" y="4257675"/>
          <p14:tracePt t="24655" x="6816725" y="4210050"/>
          <p14:tracePt t="24670" x="6715125" y="4165600"/>
          <p14:tracePt t="24687" x="6616700" y="4133850"/>
          <p14:tracePt t="24704" x="6502400" y="4095750"/>
          <p14:tracePt t="24720" x="6457950" y="4083050"/>
          <p14:tracePt t="24737" x="6419850" y="4076700"/>
          <p14:tracePt t="24754" x="6378575" y="4076700"/>
          <p14:tracePt t="24771" x="6362700" y="4076700"/>
          <p14:tracePt t="24787" x="6353175" y="4076700"/>
          <p14:tracePt t="24804" x="6340475" y="4076700"/>
          <p14:tracePt t="24820" x="6324600" y="4076700"/>
          <p14:tracePt t="24837" x="6315075" y="4076700"/>
          <p14:tracePt t="24854" x="6299200" y="4076700"/>
          <p14:tracePt t="24870" x="6289675" y="4070350"/>
          <p14:tracePt t="24887" x="6273800" y="4070350"/>
          <p14:tracePt t="24904" x="6261100" y="4070350"/>
          <p14:tracePt t="24921" x="6248400" y="4070350"/>
          <p14:tracePt t="24985" x="6245225" y="40671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3429000"/>
            <a:ext cx="271462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ZoneTexte 3"/>
          <p:cNvSpPr txBox="1">
            <a:spLocks noChangeArrowheads="1"/>
          </p:cNvSpPr>
          <p:nvPr/>
        </p:nvSpPr>
        <p:spPr bwMode="auto">
          <a:xfrm>
            <a:off x="0" y="6334125"/>
            <a:ext cx="3778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Androcée diplostémone</a:t>
            </a:r>
          </a:p>
        </p:txBody>
      </p:sp>
      <p:pic>
        <p:nvPicPr>
          <p:cNvPr id="2150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3357563"/>
            <a:ext cx="30543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2"/>
          <p:cNvSpPr>
            <a:spLocks noChangeArrowheads="1"/>
          </p:cNvSpPr>
          <p:nvPr/>
        </p:nvSpPr>
        <p:spPr bwMode="auto">
          <a:xfrm>
            <a:off x="4986338" y="6334125"/>
            <a:ext cx="4157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Androcée obdiplostémone</a:t>
            </a:r>
          </a:p>
        </p:txBody>
      </p:sp>
      <p:pic>
        <p:nvPicPr>
          <p:cNvPr id="215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6188" y="428625"/>
            <a:ext cx="35718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Flèche courbée vers la gauche 7"/>
          <p:cNvSpPr>
            <a:spLocks noChangeArrowheads="1"/>
          </p:cNvSpPr>
          <p:nvPr/>
        </p:nvSpPr>
        <p:spPr bwMode="auto">
          <a:xfrm rot="-619246">
            <a:off x="7450138" y="820738"/>
            <a:ext cx="1444625" cy="2916237"/>
          </a:xfrm>
          <a:prstGeom prst="curvedLeftArrow">
            <a:avLst>
              <a:gd name="adj1" fmla="val 25009"/>
              <a:gd name="adj2" fmla="val 50018"/>
              <a:gd name="adj3" fmla="val 25000"/>
            </a:avLst>
          </a:prstGeom>
          <a:solidFill>
            <a:schemeClr val="accent1"/>
          </a:solidFill>
          <a:ln w="9525" algn="ctr">
            <a:solidFill>
              <a:schemeClr val="tx1"/>
            </a:solidFill>
            <a:round/>
            <a:headEnd/>
            <a:tailEnd/>
          </a:ln>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21512" name="Rectangle 8"/>
          <p:cNvSpPr>
            <a:spLocks noChangeArrowheads="1"/>
          </p:cNvSpPr>
          <p:nvPr/>
        </p:nvSpPr>
        <p:spPr bwMode="auto">
          <a:xfrm>
            <a:off x="3857625" y="4572000"/>
            <a:ext cx="1000125" cy="71438"/>
          </a:xfrm>
          <a:prstGeom prst="rect">
            <a:avLst/>
          </a:prstGeom>
          <a:solidFill>
            <a:schemeClr val="accent1"/>
          </a:solidFill>
          <a:ln w="9525" algn="ctr">
            <a:solidFill>
              <a:schemeClr val="tx1"/>
            </a:solidFill>
            <a:round/>
            <a:headEnd/>
            <a:tailEnd/>
          </a:ln>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21513" name="Rectangle 9"/>
          <p:cNvSpPr>
            <a:spLocks noChangeArrowheads="1"/>
          </p:cNvSpPr>
          <p:nvPr/>
        </p:nvSpPr>
        <p:spPr bwMode="auto">
          <a:xfrm>
            <a:off x="3857625" y="4786313"/>
            <a:ext cx="1000125" cy="71437"/>
          </a:xfrm>
          <a:prstGeom prst="rect">
            <a:avLst/>
          </a:prstGeom>
          <a:solidFill>
            <a:schemeClr val="accent1"/>
          </a:solidFill>
          <a:ln w="9525" algn="ctr">
            <a:solidFill>
              <a:schemeClr val="tx1"/>
            </a:solidFill>
            <a:round/>
            <a:headEnd/>
            <a:tailEnd/>
          </a:ln>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21514" name="Rectangle 10"/>
          <p:cNvSpPr>
            <a:spLocks noChangeArrowheads="1"/>
          </p:cNvSpPr>
          <p:nvPr/>
        </p:nvSpPr>
        <p:spPr bwMode="auto">
          <a:xfrm rot="5400000">
            <a:off x="3893344" y="4679157"/>
            <a:ext cx="1000125" cy="71437"/>
          </a:xfrm>
          <a:prstGeom prst="rect">
            <a:avLst/>
          </a:prstGeom>
          <a:solidFill>
            <a:schemeClr val="accent1"/>
          </a:solidFill>
          <a:ln w="9525" algn="ctr">
            <a:solidFill>
              <a:schemeClr val="tx1"/>
            </a:solidFill>
            <a:round/>
            <a:headEnd/>
            <a:tailEnd/>
          </a:ln>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21515" name="Rectangle 10"/>
          <p:cNvSpPr>
            <a:spLocks noChangeArrowheads="1"/>
          </p:cNvSpPr>
          <p:nvPr/>
        </p:nvSpPr>
        <p:spPr bwMode="auto">
          <a:xfrm>
            <a:off x="214313" y="214313"/>
            <a:ext cx="2652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CH" altLang="fr-FR" i="1">
                <a:solidFill>
                  <a:srgbClr val="FF0000"/>
                </a:solidFill>
              </a:rPr>
              <a:t>Caryophyllaceae</a:t>
            </a:r>
            <a:endParaRPr lang="fr-FR" altLang="fr-FR">
              <a:solidFill>
                <a:srgbClr val="FF0000"/>
              </a:solidFill>
            </a:endParaRPr>
          </a:p>
        </p:txBody>
      </p:sp>
      <p:sp>
        <p:nvSpPr>
          <p:cNvPr id="21516" name="ZoneTexte 11"/>
          <p:cNvSpPr txBox="1">
            <a:spLocks noChangeArrowheads="1"/>
          </p:cNvSpPr>
          <p:nvPr/>
        </p:nvSpPr>
        <p:spPr bwMode="auto">
          <a:xfrm>
            <a:off x="357188" y="1571625"/>
            <a:ext cx="2600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*Androcée </a:t>
            </a:r>
          </a:p>
          <a:p>
            <a:pPr eaLnBrk="1" hangingPunct="1"/>
            <a:r>
              <a:rPr lang="fr-FR" altLang="fr-FR"/>
              <a:t>obdipolstémone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410"/>
    </mc:Choice>
    <mc:Fallback>
      <p:transition spd="slow" advTm="9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00" x="2241550" y="6664325"/>
          <p14:tracePt t="3607" x="2311400" y="6654800"/>
          <p14:tracePt t="3626" x="2473325" y="6619875"/>
          <p14:tracePt t="3643" x="2755900" y="6534150"/>
          <p14:tracePt t="3657" x="2952750" y="6477000"/>
          <p14:tracePt t="3678" x="3232150" y="6413500"/>
          <p14:tracePt t="3688" x="3314700" y="6384925"/>
          <p14:tracePt t="3721" x="3622675" y="6264275"/>
          <p14:tracePt t="3756" x="3984625" y="6099175"/>
          <p14:tracePt t="3773" x="4127500" y="6035675"/>
          <p14:tracePt t="3789" x="4260850" y="5984875"/>
          <p14:tracePt t="3807" x="4391025" y="5908675"/>
          <p14:tracePt t="3822" x="4454525" y="5857875"/>
          <p14:tracePt t="3838" x="4492625" y="5778500"/>
          <p14:tracePt t="3855" x="4524375" y="5667375"/>
          <p14:tracePt t="3872" x="4492625" y="5400675"/>
          <p14:tracePt t="3888" x="4448175" y="5257800"/>
          <p14:tracePt t="3906" x="4349750" y="5051425"/>
          <p14:tracePt t="3922" x="4260850" y="4937125"/>
          <p14:tracePt t="3939" x="4152900" y="4829175"/>
          <p14:tracePt t="3956" x="3927475" y="4651375"/>
          <p14:tracePt t="3972" x="3790950" y="4530725"/>
          <p14:tracePt t="3989" x="3660775" y="4391025"/>
          <p14:tracePt t="4006" x="3517900" y="4232275"/>
          <p14:tracePt t="4022" x="3400425" y="4124325"/>
          <p14:tracePt t="4038" x="3302000" y="4010025"/>
          <p14:tracePt t="4056" x="3184525" y="3863975"/>
          <p14:tracePt t="4073" x="3111500" y="3797300"/>
          <p14:tracePt t="4089" x="3028950" y="3724275"/>
          <p14:tracePt t="4105" x="2882900" y="3603625"/>
          <p14:tracePt t="4121" x="2787650" y="3514725"/>
          <p14:tracePt t="4138" x="2692400" y="3438525"/>
          <p14:tracePt t="4156" x="2527300" y="3333750"/>
          <p14:tracePt t="4172" x="2413000" y="3273425"/>
          <p14:tracePt t="4189" x="2292350" y="3232150"/>
          <p14:tracePt t="4206" x="2120900" y="3152775"/>
          <p14:tracePt t="4222" x="2009775" y="3111500"/>
          <p14:tracePt t="4238" x="1911350" y="3076575"/>
          <p14:tracePt t="4255" x="1762125" y="3028950"/>
          <p14:tracePt t="4271" x="1676400" y="3013075"/>
          <p14:tracePt t="4288" x="1628775" y="3003550"/>
          <p14:tracePt t="4628" x="1619250" y="2946400"/>
          <p14:tracePt t="4635" x="1609725" y="2863850"/>
          <p14:tracePt t="4643" x="1593850" y="2781300"/>
          <p14:tracePt t="4656" x="1539875" y="2670175"/>
          <p14:tracePt t="4671" x="1489075" y="2549525"/>
          <p14:tracePt t="4688" x="1416050" y="2413000"/>
          <p14:tracePt t="4722" x="1308100" y="2241550"/>
          <p14:tracePt t="4756" x="1219200" y="2178050"/>
          <p14:tracePt t="4772" x="1181100" y="2159000"/>
          <p14:tracePt t="4789" x="1136650" y="2146300"/>
          <p14:tracePt t="4805" x="1073150" y="2127250"/>
          <p14:tracePt t="4821" x="1028700" y="2127250"/>
          <p14:tracePt t="4838" x="993775" y="2127250"/>
          <p14:tracePt t="4856" x="930275" y="2127250"/>
          <p14:tracePt t="4872" x="885825" y="2127250"/>
          <p14:tracePt t="4888" x="835025" y="2127250"/>
          <p14:tracePt t="4906" x="771525" y="2127250"/>
          <p14:tracePt t="4922" x="749300" y="2127250"/>
          <p14:tracePt t="4939" x="720725" y="2127250"/>
          <p14:tracePt t="4954" x="698500" y="2127250"/>
          <p14:tracePt t="4971" x="688975" y="2127250"/>
          <p14:tracePt t="4989" x="666750" y="2127250"/>
          <p14:tracePt t="5006" x="647700" y="2127250"/>
          <p14:tracePt t="5022" x="619125" y="2130425"/>
          <p14:tracePt t="5039" x="596900" y="2136775"/>
          <p14:tracePt t="5055" x="574675" y="2152650"/>
          <p14:tracePt t="5072" x="552450" y="2168525"/>
          <p14:tracePt t="5088" x="542925" y="2181225"/>
          <p14:tracePt t="5105" x="501650" y="2216150"/>
          <p14:tracePt t="5122" x="476250" y="2254250"/>
          <p14:tracePt t="5138" x="444500" y="2279650"/>
          <p14:tracePt t="5156" x="412750" y="2320925"/>
          <p14:tracePt t="5172" x="400050" y="2346325"/>
          <p14:tracePt t="5190" x="384175" y="2362200"/>
          <p14:tracePt t="5206" x="368300" y="2378075"/>
          <p14:tracePt t="5222" x="358775" y="2387600"/>
          <p14:tracePt t="5238" x="349250" y="2397125"/>
          <p14:tracePt t="5254" x="327025" y="2425700"/>
          <p14:tracePt t="5272" x="314325" y="2447925"/>
          <p14:tracePt t="5288" x="304800" y="2470150"/>
          <p14:tracePt t="5306" x="288925" y="2498725"/>
          <p14:tracePt t="5322" x="263525" y="2511425"/>
          <p14:tracePt t="5338" x="247650" y="2533650"/>
          <p14:tracePt t="5355" x="219075" y="2549525"/>
          <p14:tracePt t="5372" x="209550" y="2559050"/>
          <p14:tracePt t="5388" x="200025" y="2574925"/>
          <p14:tracePt t="5405" x="184150" y="2590800"/>
          <p14:tracePt t="5422" x="174625" y="2600325"/>
          <p14:tracePt t="5438" x="158750" y="2609850"/>
          <p14:tracePt t="5455" x="149225" y="2609850"/>
          <p14:tracePt t="5490" x="149225" y="2616200"/>
          <p14:tracePt t="5504" x="149225" y="2625725"/>
          <p14:tracePt t="5521" x="149225" y="2632075"/>
          <p14:tracePt t="5539" x="174625" y="2641600"/>
          <p14:tracePt t="5555" x="209550" y="2647950"/>
          <p14:tracePt t="5572" x="263525" y="2647950"/>
          <p14:tracePt t="5589" x="323850" y="2647950"/>
          <p14:tracePt t="5605" x="368300" y="2647950"/>
          <p14:tracePt t="5622" x="406400" y="2647950"/>
          <p14:tracePt t="5639" x="466725" y="2647950"/>
          <p14:tracePt t="5655" x="520700" y="2647950"/>
          <p14:tracePt t="5671" x="571500" y="2647950"/>
          <p14:tracePt t="5689" x="657225" y="2654300"/>
          <p14:tracePt t="5706" x="711200" y="2654300"/>
          <p14:tracePt t="5722" x="765175" y="2660650"/>
          <p14:tracePt t="5739" x="841375" y="2667000"/>
          <p14:tracePt t="5756" x="879475" y="2667000"/>
          <p14:tracePt t="5772" x="923925" y="2673350"/>
          <p14:tracePt t="5789" x="993775" y="2673350"/>
          <p14:tracePt t="5804" x="1066800" y="2689225"/>
          <p14:tracePt t="5821" x="1162050" y="2695575"/>
          <p14:tracePt t="5839" x="1301750" y="2705100"/>
          <p14:tracePt t="5856" x="1365250" y="2711450"/>
          <p14:tracePt t="5872" x="1425575" y="2727325"/>
          <p14:tracePt t="5888" x="1511300" y="2733675"/>
          <p14:tracePt t="5904" x="1574800" y="2733675"/>
          <p14:tracePt t="5921" x="1635125" y="2740025"/>
          <p14:tracePt t="5939" x="1724025" y="2752725"/>
          <p14:tracePt t="5955" x="1797050" y="2768600"/>
          <p14:tracePt t="5971" x="1914525" y="2784475"/>
          <p14:tracePt t="5989" x="2070100" y="2809875"/>
          <p14:tracePt t="6005" x="2133600" y="2822575"/>
          <p14:tracePt t="6022" x="2193925" y="2822575"/>
          <p14:tracePt t="6040" x="2279650" y="2822575"/>
          <p14:tracePt t="6055" x="2343150" y="2806700"/>
          <p14:tracePt t="6072" x="2406650" y="2790825"/>
          <p14:tracePt t="6074" x="2435225" y="2784475"/>
          <p14:tracePt t="6089" x="2498725" y="2771775"/>
          <p14:tracePt t="6105" x="2562225" y="2755900"/>
          <p14:tracePt t="6122" x="2635250" y="2743200"/>
          <p14:tracePt t="6139" x="2730500" y="2720975"/>
          <p14:tracePt t="6155" x="2774950" y="2708275"/>
          <p14:tracePt t="6172" x="2797175" y="2701925"/>
          <p14:tracePt t="6189" x="2832100" y="2679700"/>
          <p14:tracePt t="6205" x="2854325" y="2667000"/>
          <p14:tracePt t="6222" x="2886075" y="2641600"/>
          <p14:tracePt t="6238" x="2952750" y="2597150"/>
          <p14:tracePt t="6255" x="3022600" y="2549525"/>
          <p14:tracePt t="6271" x="3079750" y="2520950"/>
          <p14:tracePt t="6289" x="3165475" y="2486025"/>
          <p14:tracePt t="6305" x="3187700" y="2473325"/>
          <p14:tracePt t="6321" x="3197225" y="2463800"/>
          <p14:tracePt t="6338" x="3219450" y="2447925"/>
          <p14:tracePt t="6354" x="3222625" y="2435225"/>
          <p14:tracePt t="6372" x="3222625" y="2425700"/>
          <p14:tracePt t="6388" x="3222625" y="2403475"/>
          <p14:tracePt t="6405" x="3219450" y="2365375"/>
          <p14:tracePt t="6422" x="3194050" y="2327275"/>
          <p14:tracePt t="6439" x="3140075" y="2260600"/>
          <p14:tracePt t="6455" x="3101975" y="2228850"/>
          <p14:tracePt t="6471" x="3054350" y="2200275"/>
          <p14:tracePt t="6488" x="2997200" y="2174875"/>
          <p14:tracePt t="6504" x="2952750" y="2162175"/>
          <p14:tracePt t="6522" x="2876550" y="2146300"/>
          <p14:tracePt t="6539" x="2711450" y="2124075"/>
          <p14:tracePt t="6555" x="2613025" y="2098675"/>
          <p14:tracePt t="6572" x="2530475" y="2092325"/>
          <p14:tracePt t="6589" x="2441575" y="2092325"/>
          <p14:tracePt t="6605" x="2397125" y="2092325"/>
          <p14:tracePt t="6622" x="2368550" y="2092325"/>
          <p14:tracePt t="6638" x="2311400" y="2092325"/>
          <p14:tracePt t="6655" x="2276475" y="2092325"/>
          <p14:tracePt t="6672" x="2238375" y="2092325"/>
          <p14:tracePt t="6689" x="2146300" y="2092325"/>
          <p14:tracePt t="6705" x="2063750" y="2095500"/>
          <p14:tracePt t="6722" x="1987550" y="2111375"/>
          <p14:tracePt t="6738" x="1917700" y="2124075"/>
          <p14:tracePt t="6755" x="1879600" y="2130425"/>
          <p14:tracePt t="6772" x="1819275" y="2130425"/>
          <p14:tracePt t="6788" x="1733550" y="2143125"/>
          <p14:tracePt t="6805" x="1660525" y="2159000"/>
          <p14:tracePt t="6822" x="1593850" y="2181225"/>
          <p14:tracePt t="6839" x="1495425" y="2203450"/>
          <p14:tracePt t="6855" x="1431925" y="2216150"/>
          <p14:tracePt t="6872" x="1365250" y="2232025"/>
          <p14:tracePt t="6888" x="1289050" y="2238375"/>
          <p14:tracePt t="6904" x="1250950" y="2238375"/>
          <p14:tracePt t="6922" x="1228725" y="2238375"/>
          <p14:tracePt t="6938" x="1187450" y="2238375"/>
          <p14:tracePt t="6955" x="1152525" y="2238375"/>
          <p14:tracePt t="6973" x="1089025" y="2238375"/>
          <p14:tracePt t="6989" x="1044575" y="2228850"/>
          <p14:tracePt t="7005" x="1000125" y="2216150"/>
          <p14:tracePt t="7021" x="962025" y="2203450"/>
          <p14:tracePt t="7038" x="898525" y="2178050"/>
          <p14:tracePt t="7055" x="854075" y="2165350"/>
          <p14:tracePt t="7073" x="762000" y="2136775"/>
          <p14:tracePt t="7089" x="698500" y="2120900"/>
          <p14:tracePt t="7105" x="641350" y="2101850"/>
          <p14:tracePt t="7123" x="587375" y="2089150"/>
          <p14:tracePt t="7138" x="565150" y="2089150"/>
          <p14:tracePt t="7154" x="549275" y="2089150"/>
          <p14:tracePt t="7171" x="539750" y="2089150"/>
          <p14:tracePt t="7188" x="523875" y="2089150"/>
          <p14:tracePt t="7205" x="514350" y="2089150"/>
          <p14:tracePt t="7222" x="498475" y="2098675"/>
          <p14:tracePt t="7238" x="482600" y="2120900"/>
          <p14:tracePt t="7255" x="473075" y="2130425"/>
          <p14:tracePt t="7272" x="438150" y="2171700"/>
          <p14:tracePt t="7288" x="412750" y="2203450"/>
          <p14:tracePt t="7304" x="393700" y="2235200"/>
          <p14:tracePt t="7322" x="368300" y="2270125"/>
          <p14:tracePt t="7338" x="352425" y="2301875"/>
          <p14:tracePt t="7354" x="339725" y="2327275"/>
          <p14:tracePt t="7372" x="317500" y="2362200"/>
          <p14:tracePt t="7388" x="304800" y="2371725"/>
          <p14:tracePt t="7405" x="295275" y="2381250"/>
          <p14:tracePt t="7422" x="292100" y="2397125"/>
          <p14:tracePt t="7438" x="292100" y="2409825"/>
          <p14:tracePt t="7456" x="292100" y="2419350"/>
          <p14:tracePt t="7473" x="292100" y="2435225"/>
          <p14:tracePt t="7489" x="292100" y="2444750"/>
          <p14:tracePt t="7506" x="292100" y="2460625"/>
          <p14:tracePt t="7522" x="292100" y="2476500"/>
          <p14:tracePt t="7538" x="292100" y="2486025"/>
          <p14:tracePt t="7554" x="292100" y="2495550"/>
          <p14:tracePt t="7572" x="292100" y="2508250"/>
          <p14:tracePt t="7604" x="292100" y="2514600"/>
          <p14:tracePt t="7622" x="292100" y="2524125"/>
          <p14:tracePt t="7639" x="292100" y="2530475"/>
          <p14:tracePt t="7730" x="292100" y="2533650"/>
          <p14:tracePt t="7736" x="292100" y="2540000"/>
          <p14:tracePt t="7743" x="298450" y="2540000"/>
          <p14:tracePt t="7754" x="301625" y="2540000"/>
          <p14:tracePt t="7772" x="314325" y="2540000"/>
          <p14:tracePt t="7844" x="317500" y="2540000"/>
          <p14:tracePt t="7858" x="327025" y="2540000"/>
          <p14:tracePt t="7887" x="333375" y="2540000"/>
          <p14:tracePt t="8143" x="336550" y="2540000"/>
          <p14:tracePt t="8151" x="342900" y="2536825"/>
          <p14:tracePt t="8158" x="349250" y="2533650"/>
          <p14:tracePt t="8189" x="333375" y="2540000"/>
          <p14:tracePt t="11625" x="358775" y="2540000"/>
          <p14:tracePt t="11632" x="403225" y="2540000"/>
          <p14:tracePt t="11639" x="450850" y="2540000"/>
          <p14:tracePt t="11655" x="587375" y="2540000"/>
          <p14:tracePt t="11671" x="746125" y="2540000"/>
          <p14:tracePt t="11688" x="1066800" y="2546350"/>
          <p14:tracePt t="11705" x="1349375" y="2565400"/>
          <p14:tracePt t="11738" x="2038350" y="2606675"/>
          <p14:tracePt t="11774" x="2771775" y="2724150"/>
          <p14:tracePt t="11790" x="3060700" y="2800350"/>
          <p14:tracePt t="11806" x="3248025" y="2857500"/>
          <p14:tracePt t="11822" x="3435350" y="2911475"/>
          <p14:tracePt t="11838" x="3663950" y="3003550"/>
          <p14:tracePt t="11855" x="3797300" y="3076575"/>
          <p14:tracePt t="11872" x="3921125" y="3136900"/>
          <p14:tracePt t="11887" x="4108450" y="3254375"/>
          <p14:tracePt t="11904" x="4235450" y="3333750"/>
          <p14:tracePt t="11922" x="4337050" y="3394075"/>
          <p14:tracePt t="11938" x="4387850" y="3419475"/>
          <p14:tracePt t="12266" x="4479925" y="3438525"/>
          <p14:tracePt t="12274" x="4584700" y="3467100"/>
          <p14:tracePt t="12288" x="4822825" y="3546475"/>
          <p14:tracePt t="12305" x="5032375" y="3622675"/>
          <p14:tracePt t="12322" x="5410200" y="3752850"/>
          <p14:tracePt t="12355" x="6010275" y="4041775"/>
          <p14:tracePt t="12389" x="6915150" y="4546600"/>
          <p14:tracePt t="12406" x="7200900" y="4746625"/>
          <p14:tracePt t="12423" x="7445375" y="4918075"/>
          <p14:tracePt t="12439" x="7562850" y="5026025"/>
          <p14:tracePt t="12455" x="7658100" y="5121275"/>
          <p14:tracePt t="12472" x="7807325" y="5260975"/>
          <p14:tracePt t="12488" x="7893050" y="5346700"/>
          <p14:tracePt t="12504" x="7997825" y="5445125"/>
          <p14:tracePt t="12522" x="8159750" y="5613400"/>
          <p14:tracePt t="12537" x="8235950" y="5699125"/>
          <p14:tracePt t="12554" x="8296275" y="5749925"/>
          <p14:tracePt t="12572" x="8350250" y="5819775"/>
          <p14:tracePt t="12588" x="8362950" y="5851525"/>
          <p14:tracePt t="12604" x="8382000" y="5880100"/>
          <p14:tracePt t="12622" x="8401050" y="5946775"/>
          <p14:tracePt t="12638" x="8420100" y="5991225"/>
          <p14:tracePt t="12654" x="8432800" y="6016625"/>
          <p14:tracePt t="12671" x="8432800" y="6048375"/>
          <p14:tracePt t="12688" x="8432800" y="6057900"/>
          <p14:tracePt t="12704" x="8426450" y="6067425"/>
          <p14:tracePt t="12722" x="8407400" y="6073775"/>
          <p14:tracePt t="12737" x="8397875" y="6089650"/>
          <p14:tracePt t="12755" x="8397875" y="6099175"/>
          <p14:tracePt t="12772" x="8385175" y="6115050"/>
          <p14:tracePt t="12788" x="8375650" y="6124575"/>
          <p14:tracePt t="12804" x="8353425" y="6140450"/>
          <p14:tracePt t="12821" x="8261350" y="6207125"/>
          <p14:tracePt t="12838" x="8124825" y="6280150"/>
          <p14:tracePt t="12854" x="7947025" y="6356350"/>
          <p14:tracePt t="12872" x="7699375" y="6429375"/>
          <p14:tracePt t="12888" x="7581900" y="6454775"/>
          <p14:tracePt t="12905" x="7483475" y="6470650"/>
          <p14:tracePt t="12921" x="7391400" y="6499225"/>
          <p14:tracePt t="12937" x="7334250" y="6499225"/>
          <p14:tracePt t="12954" x="7273925" y="6499225"/>
          <p14:tracePt t="12971" x="7165975" y="6499225"/>
          <p14:tracePt t="12988" x="7096125" y="6499225"/>
          <p14:tracePt t="13004" x="7023100" y="6511925"/>
          <p14:tracePt t="13022" x="6940550" y="6527800"/>
          <p14:tracePt t="13038" x="6877050" y="6534150"/>
          <p14:tracePt t="13055" x="6810375" y="6534150"/>
          <p14:tracePt t="13071" x="6680200" y="6534150"/>
          <p14:tracePt t="13087" x="6597650" y="6534150"/>
          <p14:tracePt t="13105" x="6518275" y="6534150"/>
          <p14:tracePt t="13122" x="6407150" y="6524625"/>
          <p14:tracePt t="13138" x="6346825" y="6524625"/>
          <p14:tracePt t="13155" x="6273800" y="6518275"/>
          <p14:tracePt t="13172" x="6153150" y="6502400"/>
          <p14:tracePt t="13188" x="6057900" y="6492875"/>
          <p14:tracePt t="13204" x="5975350" y="6486525"/>
          <p14:tracePt t="13221" x="5857875" y="6486525"/>
          <p14:tracePt t="13237" x="5797550" y="6486525"/>
          <p14:tracePt t="13254" x="5734050" y="6470650"/>
          <p14:tracePt t="13271" x="5635625" y="6448425"/>
          <p14:tracePt t="13288" x="5549900" y="6432550"/>
          <p14:tracePt t="13305" x="5461000" y="6410325"/>
          <p14:tracePt t="13321" x="5368925" y="6381750"/>
          <p14:tracePt t="13338" x="5330825" y="6369050"/>
          <p14:tracePt t="13354" x="5295900" y="6356350"/>
          <p14:tracePt t="13371" x="5251450" y="6324600"/>
          <p14:tracePt t="13387" x="5232400" y="6302375"/>
          <p14:tracePt t="13404" x="5219700" y="6264275"/>
          <p14:tracePt t="13421" x="5194300" y="6191250"/>
          <p14:tracePt t="13438" x="5194300" y="6130925"/>
          <p14:tracePt t="13455" x="5194300" y="6080125"/>
          <p14:tracePt t="13471" x="5194300" y="5984875"/>
          <p14:tracePt t="13488" x="5213350" y="5918200"/>
          <p14:tracePt t="13504" x="5232400" y="5864225"/>
          <p14:tracePt t="13521" x="5286375" y="5756275"/>
          <p14:tracePt t="13538" x="5308600" y="5692775"/>
          <p14:tracePt t="13555" x="5321300" y="5648325"/>
          <p14:tracePt t="13571" x="5334000" y="5584825"/>
          <p14:tracePt t="13588" x="5334000" y="5546725"/>
          <p14:tracePt t="13605" x="5334000" y="5524500"/>
          <p14:tracePt t="13621" x="5334000" y="5476875"/>
          <p14:tracePt t="13637" x="5353050" y="5438775"/>
          <p14:tracePt t="13654" x="5365750" y="5400675"/>
          <p14:tracePt t="13671" x="5378450" y="5343525"/>
          <p14:tracePt t="13688" x="5378450" y="5314950"/>
          <p14:tracePt t="13705" x="5378450" y="5280025"/>
          <p14:tracePt t="13721" x="5368925" y="5216525"/>
          <p14:tracePt t="13738" x="5356225" y="5168900"/>
          <p14:tracePt t="13755" x="5334000" y="5105400"/>
          <p14:tracePt t="13757" x="5334000" y="5080000"/>
          <p14:tracePt t="13771" x="5334000" y="5019675"/>
          <p14:tracePt t="13787" x="5334000" y="4968875"/>
          <p14:tracePt t="13805" x="5334000" y="4924425"/>
          <p14:tracePt t="13821" x="5327650" y="4848225"/>
          <p14:tracePt t="13838" x="5311775" y="4762500"/>
          <p14:tracePt t="13856" x="5257800" y="4632325"/>
          <p14:tracePt t="13871" x="5229225" y="4578350"/>
          <p14:tracePt t="13888" x="5216525" y="4521200"/>
          <p14:tracePt t="13904" x="5203825" y="4476750"/>
          <p14:tracePt t="13920" x="5187950" y="4419600"/>
          <p14:tracePt t="13937" x="5197475" y="4397375"/>
          <p14:tracePt t="13954" x="5210175" y="4365625"/>
          <p14:tracePt t="13970" x="5216525" y="4343400"/>
          <p14:tracePt t="13987" x="5216525" y="4333875"/>
          <p14:tracePt t="14005" x="5216525" y="4308475"/>
          <p14:tracePt t="14021" x="5216525" y="4292600"/>
          <p14:tracePt t="14038" x="5216525" y="4283075"/>
          <p14:tracePt t="14054" x="5216525" y="4273550"/>
          <p14:tracePt t="14070" x="5216525" y="4260850"/>
          <p14:tracePt t="14087" x="5216525" y="4248150"/>
          <p14:tracePt t="14106" x="5216525" y="4238625"/>
          <p14:tracePt t="14138" x="5216525" y="4235450"/>
          <p14:tracePt t="14156" x="5226050" y="4216400"/>
          <p14:tracePt t="14171" x="5286375" y="4200525"/>
          <p14:tracePt t="14188" x="5407025" y="4175125"/>
          <p14:tracePt t="14205" x="5616575" y="4149725"/>
          <p14:tracePt t="14220" x="5797550" y="4149725"/>
          <p14:tracePt t="14238" x="5972175" y="4165600"/>
          <p14:tracePt t="14255" x="6203950" y="4181475"/>
          <p14:tracePt t="14272" x="6365875" y="4200525"/>
          <p14:tracePt t="14288" x="6515100" y="4219575"/>
          <p14:tracePt t="14305" x="6740525" y="4289425"/>
          <p14:tracePt t="14321" x="6896100" y="4346575"/>
          <p14:tracePt t="14338" x="7019925" y="4406900"/>
          <p14:tracePt t="14354" x="7175500" y="4518025"/>
          <p14:tracePt t="14370" x="7254875" y="4565650"/>
          <p14:tracePt t="14387" x="7324725" y="4613275"/>
          <p14:tracePt t="14404" x="7400925" y="4660900"/>
          <p14:tracePt t="14420" x="7448550" y="4689475"/>
          <p14:tracePt t="14438" x="7493000" y="4708525"/>
          <p14:tracePt t="14455" x="7559675" y="4740275"/>
          <p14:tracePt t="14471" x="7581900" y="4752975"/>
          <p14:tracePt t="14487" x="7591425" y="4762500"/>
          <p14:tracePt t="14505" x="7600950" y="4765675"/>
          <p14:tracePt t="14538" x="7600950" y="4772025"/>
          <p14:tracePt t="14563" x="7600950" y="4778375"/>
          <p14:tracePt t="14592" x="7600950" y="4787900"/>
          <p14:tracePt t="14599" x="7600950" y="4791075"/>
          <p14:tracePt t="14606" x="7600950" y="4797425"/>
          <p14:tracePt t="14621" x="7600950" y="4806950"/>
          <p14:tracePt t="14638" x="7600950" y="4816475"/>
          <p14:tracePt t="14654" x="7600950" y="4835525"/>
          <p14:tracePt t="14670" x="7594600" y="4845050"/>
          <p14:tracePt t="14688" x="7585075" y="4870450"/>
          <p14:tracePt t="14705" x="7566025" y="4918075"/>
          <p14:tracePt t="14721" x="7524750" y="4968875"/>
          <p14:tracePt t="14738" x="7419975" y="5045075"/>
          <p14:tracePt t="14755" x="7112000" y="5181600"/>
          <p14:tracePt t="14771" x="6765925" y="5264150"/>
          <p14:tracePt t="14789" x="6521450" y="5311775"/>
          <p14:tracePt t="14804" x="6210300" y="5378450"/>
          <p14:tracePt t="14820" x="6045200" y="5413375"/>
          <p14:tracePt t="14838" x="5902325" y="5461000"/>
          <p14:tracePt t="14855" x="5753100" y="5508625"/>
          <p14:tracePt t="14871" x="5695950" y="5530850"/>
          <p14:tracePt t="14888" x="5651500" y="5543550"/>
          <p14:tracePt t="14905" x="5622925" y="5559425"/>
          <p14:tracePt t="14921" x="5613400" y="5568950"/>
          <p14:tracePt t="14937" x="5607050" y="5581650"/>
          <p14:tracePt t="14954" x="5610225" y="5584825"/>
          <p14:tracePt t="14970" x="5645150" y="5584825"/>
          <p14:tracePt t="14988" x="5695950" y="5584825"/>
          <p14:tracePt t="15005" x="5724525" y="5572125"/>
          <p14:tracePt t="15021" x="5715000" y="5556250"/>
          <p14:tracePt t="15038" x="5683250" y="5508625"/>
          <p14:tracePt t="15054" x="5470525" y="5391150"/>
          <p14:tracePt t="15070" x="5197475" y="5280025"/>
          <p14:tracePt t="15088" x="4826000" y="5181600"/>
          <p14:tracePt t="15106" x="4143375" y="5048250"/>
          <p14:tracePt t="15123" x="3587750" y="4978400"/>
          <p14:tracePt t="15140" x="2676525" y="4889500"/>
          <p14:tracePt t="15156" x="2216150" y="4851400"/>
          <p14:tracePt t="15173" x="1870075" y="4816475"/>
          <p14:tracePt t="15190" x="1625600" y="4772025"/>
          <p14:tracePt t="15204" x="1517650" y="4746625"/>
          <p14:tracePt t="15220" x="1473200" y="4733925"/>
          <p14:tracePt t="15237" x="1441450" y="4733925"/>
          <p14:tracePt t="15254" x="1422400" y="4733925"/>
          <p14:tracePt t="15271" x="1412875" y="4733925"/>
          <p14:tracePt t="15287" x="1397000" y="4733925"/>
          <p14:tracePt t="15292" x="1390650" y="4733925"/>
          <p14:tracePt t="15304" x="1381125" y="4733925"/>
          <p14:tracePt t="15321" x="1371600" y="4733925"/>
          <p14:tracePt t="15337" x="1362075" y="4733925"/>
          <p14:tracePt t="15447" x="1365250" y="4721225"/>
          <p14:tracePt t="15454" x="1368425" y="4718050"/>
          <p14:tracePt t="15471" x="1381125" y="4708525"/>
          <p14:tracePt t="15488" x="1390650" y="4702175"/>
          <p14:tracePt t="15505" x="1409700" y="4702175"/>
          <p14:tracePt t="15521" x="1419225" y="4699000"/>
          <p14:tracePt t="15538" x="1447800" y="4686300"/>
          <p14:tracePt t="15554" x="1555750" y="4641850"/>
          <p14:tracePt t="15571" x="1663700" y="4606925"/>
          <p14:tracePt t="15587" x="1739900" y="4575175"/>
          <p14:tracePt t="15604" x="1806575" y="4556125"/>
          <p14:tracePt t="15621" x="1828800" y="4543425"/>
          <p14:tracePt t="15637" x="1844675" y="4537075"/>
          <p14:tracePt t="15654" x="1854200" y="4537075"/>
          <p14:tracePt t="15753" x="1847850" y="4537075"/>
          <p14:tracePt t="15760" x="1844675" y="4537075"/>
          <p14:tracePt t="15770" x="1835150" y="4537075"/>
          <p14:tracePt t="15788" x="1812925" y="4537075"/>
          <p14:tracePt t="15804" x="1797050" y="4537075"/>
          <p14:tracePt t="15821" x="1784350" y="4537075"/>
          <p14:tracePt t="15839" x="1762125" y="4537075"/>
          <p14:tracePt t="15855" x="1746250" y="4537075"/>
          <p14:tracePt t="15871" x="1724025" y="4537075"/>
          <p14:tracePt t="15888" x="1698625" y="4537075"/>
          <p14:tracePt t="15904" x="1689100" y="4537075"/>
          <p14:tracePt t="15920" x="1673225" y="4537075"/>
          <p14:tracePt t="15938" x="1660525" y="4537075"/>
          <p14:tracePt t="15954" x="1651000" y="4537075"/>
          <p14:tracePt t="15971" x="1644650" y="4537075"/>
          <p14:tracePt t="15989" x="1638300" y="4537075"/>
          <p14:tracePt t="16005" x="1628775" y="4537075"/>
          <p14:tracePt t="16021" x="1619250" y="4537075"/>
          <p14:tracePt t="16037" x="1616075" y="4537075"/>
          <p14:tracePt t="16096" x="1616075" y="4533900"/>
          <p14:tracePt t="16103" x="1616075" y="4527550"/>
          <p14:tracePt t="16111" x="1628775" y="4518025"/>
          <p14:tracePt t="16121" x="1654175" y="4511675"/>
          <p14:tracePt t="16138" x="1755775" y="4483100"/>
          <p14:tracePt t="16154" x="1841500" y="4467225"/>
          <p14:tracePt t="16171" x="1971675" y="4441825"/>
          <p14:tracePt t="16187" x="2270125" y="4413250"/>
          <p14:tracePt t="16204" x="2498725" y="4394200"/>
          <p14:tracePt t="16221" x="2781300" y="4384675"/>
          <p14:tracePt t="16238" x="3089275" y="4387850"/>
          <p14:tracePt t="16255" x="3273425" y="4416425"/>
          <p14:tracePt t="16271" x="3403600" y="4432300"/>
          <p14:tracePt t="16288" x="3559175" y="4467225"/>
          <p14:tracePt t="16304" x="3667125" y="4473575"/>
          <p14:tracePt t="16320" x="3794125" y="4483100"/>
          <p14:tracePt t="16337" x="4025900" y="4502150"/>
          <p14:tracePt t="16353" x="4222750" y="4537075"/>
          <p14:tracePt t="16370" x="4384675" y="4575175"/>
          <p14:tracePt t="16388" x="4632325" y="4638675"/>
          <p14:tracePt t="16404" x="4740275" y="4673600"/>
          <p14:tracePt t="16421" x="4870450" y="4699000"/>
          <p14:tracePt t="16437" x="5108575" y="4762500"/>
          <p14:tracePt t="16453" x="5270500" y="4797425"/>
          <p14:tracePt t="16470" x="5480050" y="4835525"/>
          <p14:tracePt t="16487" x="5746750" y="4892675"/>
          <p14:tracePt t="16504" x="5911850" y="4946650"/>
          <p14:tracePt t="16521" x="6067425" y="4981575"/>
          <p14:tracePt t="16538" x="6232525" y="5016500"/>
          <p14:tracePt t="16554" x="6340475" y="5022850"/>
          <p14:tracePt t="16571" x="6442075" y="5022850"/>
          <p14:tracePt t="16587" x="6584950" y="5013325"/>
          <p14:tracePt t="16603" x="6651625" y="4991100"/>
          <p14:tracePt t="16621" x="6727825" y="4959350"/>
          <p14:tracePt t="16638" x="6861175" y="4937125"/>
          <p14:tracePt t="16655" x="6918325" y="4914900"/>
          <p14:tracePt t="16672" x="6972300" y="4902200"/>
          <p14:tracePt t="16688" x="7019925" y="4902200"/>
          <p14:tracePt t="16704" x="7029450" y="4902200"/>
          <p14:tracePt t="16721" x="7038975" y="4902200"/>
          <p14:tracePt t="16737" x="7054850" y="4902200"/>
          <p14:tracePt t="16859" x="7042150" y="4902200"/>
          <p14:tracePt t="16866" x="7032625" y="4902200"/>
          <p14:tracePt t="16873" x="7013575" y="4895850"/>
          <p14:tracePt t="16887" x="6911975" y="4879975"/>
          <p14:tracePt t="16904" x="6737350" y="4860925"/>
          <p14:tracePt t="16921" x="6521450" y="4851400"/>
          <p14:tracePt t="16938" x="6324600" y="4851400"/>
          <p14:tracePt t="16954" x="6254750" y="4851400"/>
          <p14:tracePt t="16971" x="6194425" y="4854575"/>
          <p14:tracePt t="16987" x="6130925" y="4867275"/>
          <p14:tracePt t="17004" x="6105525" y="4879975"/>
          <p14:tracePt t="17020" x="6076950" y="4892675"/>
          <p14:tracePt t="17037" x="6061075" y="4911725"/>
          <p14:tracePt t="17053" x="6051550" y="4921250"/>
          <p14:tracePt t="17072" x="6045200" y="4937125"/>
          <p14:tracePt t="17088" x="6045200" y="4946650"/>
          <p14:tracePt t="17104" x="6048375" y="4962525"/>
          <p14:tracePt t="17121" x="6048375" y="4972050"/>
          <p14:tracePt t="17137" x="6048375" y="4984750"/>
          <p14:tracePt t="17188" x="6045200" y="4984750"/>
          <p14:tracePt t="17195" x="6042025" y="4984750"/>
          <p14:tracePt t="17204" x="6032500" y="4984750"/>
          <p14:tracePt t="17221" x="6019800" y="4984750"/>
          <p14:tracePt t="17238" x="6007100" y="4984750"/>
          <p14:tracePt t="17254" x="5991225" y="4984750"/>
          <p14:tracePt t="17271" x="5962650" y="4984750"/>
          <p14:tracePt t="17287" x="5921375" y="4984750"/>
          <p14:tracePt t="17303" x="5911850" y="4994275"/>
          <p14:tracePt t="17320" x="5902325" y="5010150"/>
          <p14:tracePt t="17337" x="5886450" y="5026025"/>
          <p14:tracePt t="17354" x="5857875" y="5035550"/>
          <p14:tracePt t="17370" x="5803900" y="5051425"/>
          <p14:tracePt t="17387" x="5635625" y="5092700"/>
          <p14:tracePt t="17403" x="5438775" y="5121275"/>
          <p14:tracePt t="17420" x="5276850" y="5137150"/>
          <p14:tracePt t="17438" x="5048250" y="5137150"/>
          <p14:tracePt t="17454" x="4933950" y="5137150"/>
          <p14:tracePt t="17472" x="4816475" y="5137150"/>
          <p14:tracePt t="17488" x="4756150" y="5137150"/>
          <p14:tracePt t="17504" x="4686300" y="5137150"/>
          <p14:tracePt t="17520" x="4613275" y="5153025"/>
          <p14:tracePt t="17537" x="4533900" y="5153025"/>
          <p14:tracePt t="17553" x="4495800" y="5153025"/>
          <p14:tracePt t="17570" x="4467225" y="5153025"/>
          <p14:tracePt t="17587" x="4432300" y="5143500"/>
          <p14:tracePt t="17604" x="4422775" y="5143500"/>
          <p14:tracePt t="17622" x="4410075" y="5143500"/>
          <p14:tracePt t="17638" x="4378325" y="5156200"/>
          <p14:tracePt t="17654" x="4305300" y="5172075"/>
          <p14:tracePt t="17671" x="4140200" y="5187950"/>
          <p14:tracePt t="17687" x="4025900" y="5187950"/>
          <p14:tracePt t="17704" x="3895725" y="5175250"/>
          <p14:tracePt t="17722" x="3765550" y="5092700"/>
          <p14:tracePt t="17738" x="3689350" y="5000625"/>
          <p14:tracePt t="17754" x="3632200" y="4918075"/>
          <p14:tracePt t="17772" x="3578225" y="4810125"/>
          <p14:tracePt t="17787" x="3543300" y="4702175"/>
          <p14:tracePt t="17804" x="3489325" y="4568825"/>
          <p14:tracePt t="17821" x="3406775" y="4425950"/>
          <p14:tracePt t="17837" x="3327400" y="4311650"/>
          <p14:tracePt t="17854" x="3254375" y="4165600"/>
          <p14:tracePt t="17871" x="3171825" y="4032250"/>
          <p14:tracePt t="17888" x="3127375" y="3981450"/>
          <p14:tracePt t="17904" x="3086100" y="3933825"/>
          <p14:tracePt t="17922" x="2984500" y="3857625"/>
          <p14:tracePt t="17938" x="2847975" y="3775075"/>
          <p14:tracePt t="17954" x="2701925" y="3711575"/>
          <p14:tracePt t="17971" x="2444750" y="3638550"/>
          <p14:tracePt t="17987" x="2324100" y="3594100"/>
          <p14:tracePt t="18004" x="2238375" y="3578225"/>
          <p14:tracePt t="18021" x="2092325" y="3556000"/>
          <p14:tracePt t="18038" x="1984375" y="3530600"/>
          <p14:tracePt t="18055" x="1857375" y="3514725"/>
          <p14:tracePt t="18071" x="1565275" y="3448050"/>
          <p14:tracePt t="18087" x="1393825" y="3429000"/>
          <p14:tracePt t="18105" x="1219200" y="3394075"/>
          <p14:tracePt t="18121" x="1016000" y="3349625"/>
          <p14:tracePt t="18138" x="942975" y="3333750"/>
          <p14:tracePt t="18154" x="898525" y="3333750"/>
          <p14:tracePt t="18172" x="866775" y="3333750"/>
          <p14:tracePt t="18188" x="835025" y="3343275"/>
          <p14:tracePt t="18205" x="809625" y="3359150"/>
          <p14:tracePt t="18221" x="768350" y="3378200"/>
          <p14:tracePt t="18237" x="746125" y="3397250"/>
          <p14:tracePt t="18254" x="711200" y="3438525"/>
          <p14:tracePt t="18270" x="660400" y="3530600"/>
          <p14:tracePt t="18287" x="622300" y="3609975"/>
          <p14:tracePt t="18304" x="606425" y="3686175"/>
          <p14:tracePt t="18320" x="600075" y="3860800"/>
          <p14:tracePt t="18338" x="612775" y="3978275"/>
          <p14:tracePt t="18354" x="644525" y="4067175"/>
          <p14:tracePt t="18370" x="730250" y="4251325"/>
          <p14:tracePt t="18387" x="796925" y="4419600"/>
          <p14:tracePt t="18403" x="847725" y="4530725"/>
          <p14:tracePt t="18420" x="908050" y="4733925"/>
          <p14:tracePt t="18437" x="955675" y="4876800"/>
          <p14:tracePt t="18455" x="987425" y="4975225"/>
          <p14:tracePt t="18471" x="1022350" y="5048250"/>
          <p14:tracePt t="18857" x="984250" y="5080000"/>
          <p14:tracePt t="18863" x="933450" y="5114925"/>
          <p14:tracePt t="18871" x="898525" y="5165725"/>
          <p14:tracePt t="18888" x="812800" y="5270500"/>
          <p14:tracePt t="18905" x="708025" y="5426075"/>
          <p14:tracePt t="18920" x="650875" y="5518150"/>
          <p14:tracePt t="18937" x="590550" y="5632450"/>
          <p14:tracePt t="18970" x="501650" y="5848350"/>
          <p14:tracePt t="19005" x="492125" y="5962650"/>
          <p14:tracePt t="19021" x="504825" y="6000750"/>
          <p14:tracePt t="19037" x="523875" y="6038850"/>
          <p14:tracePt t="19055" x="552450" y="6080125"/>
          <p14:tracePt t="19070" x="584200" y="6105525"/>
          <p14:tracePt t="19087" x="609600" y="6130925"/>
          <p14:tracePt t="19104" x="666750" y="6162675"/>
          <p14:tracePt t="19120" x="714375" y="6181725"/>
          <p14:tracePt t="19137" x="752475" y="6210300"/>
          <p14:tracePt t="19155" x="850900" y="6229350"/>
          <p14:tracePt t="19171" x="917575" y="6257925"/>
          <p14:tracePt t="19188" x="1016000" y="6283325"/>
          <p14:tracePt t="19204" x="1130300" y="6330950"/>
          <p14:tracePt t="19220" x="1196975" y="6359525"/>
          <p14:tracePt t="19236" x="1266825" y="6388100"/>
          <p14:tracePt t="19255" x="1371600" y="6442075"/>
          <p14:tracePt t="19271" x="1450975" y="6473825"/>
          <p14:tracePt t="19287" x="1517650" y="6511925"/>
          <p14:tracePt t="19435" x="2247900" y="6677025"/>
          <p14:tracePt t="19441" x="2305050" y="6677025"/>
          <p14:tracePt t="19454" x="2413000" y="6683375"/>
          <p14:tracePt t="19470" x="2559050" y="6683375"/>
          <p14:tracePt t="19487" x="2708275" y="6683375"/>
          <p14:tracePt t="19504" x="2847975" y="6683375"/>
          <p14:tracePt t="19520" x="2965450" y="6670675"/>
          <p14:tracePt t="19537" x="3054350" y="6645275"/>
          <p14:tracePt t="19555" x="3136900" y="6626225"/>
          <p14:tracePt t="19571" x="3181350" y="6613525"/>
          <p14:tracePt t="19587" x="3213100" y="6581775"/>
          <p14:tracePt t="19604" x="3257550" y="6537325"/>
          <p14:tracePt t="19620" x="3282950" y="6489700"/>
          <p14:tracePt t="19636" x="3302000" y="6445250"/>
          <p14:tracePt t="19654" x="3321050" y="6403975"/>
          <p14:tracePt t="19670" x="3321050" y="6359525"/>
          <p14:tracePt t="19687" x="3333750" y="6315075"/>
          <p14:tracePt t="19705" x="3346450" y="6257925"/>
          <p14:tracePt t="19720" x="3365500" y="6226175"/>
          <p14:tracePt t="19737" x="3371850" y="6181725"/>
          <p14:tracePt t="19754" x="3384550" y="6118225"/>
          <p14:tracePt t="19770" x="3397250" y="6080125"/>
          <p14:tracePt t="19787" x="3409950" y="6019800"/>
          <p14:tracePt t="19804" x="3460750" y="5880100"/>
          <p14:tracePt t="19821" x="3492500" y="5781675"/>
          <p14:tracePt t="19837" x="3530600" y="5702300"/>
          <p14:tracePt t="19854" x="3594100" y="5511800"/>
          <p14:tracePt t="19871" x="3629025" y="5378450"/>
          <p14:tracePt t="19887" x="3651250" y="5283200"/>
          <p14:tracePt t="19904" x="3692525" y="5133975"/>
          <p14:tracePt t="19920" x="3717925" y="5038725"/>
          <p14:tracePt t="19937" x="3730625" y="4962525"/>
          <p14:tracePt t="19954" x="3759200" y="4879975"/>
          <p14:tracePt t="19970" x="3771900" y="4826000"/>
          <p14:tracePt t="19987" x="3787775" y="4762500"/>
          <p14:tracePt t="20004" x="3800475" y="4673600"/>
          <p14:tracePt t="20021" x="3800475" y="4622800"/>
          <p14:tracePt t="20037" x="3800475" y="4578350"/>
          <p14:tracePt t="20053" x="3794125" y="4543425"/>
          <p14:tracePt t="20070" x="3781425" y="4511675"/>
          <p14:tracePt t="20087" x="3768725" y="4498975"/>
          <p14:tracePt t="20104" x="3749675" y="4470400"/>
          <p14:tracePt t="20121" x="3740150" y="4454525"/>
          <p14:tracePt t="20137" x="3721100" y="4432300"/>
          <p14:tracePt t="20154" x="3692525" y="4387850"/>
          <p14:tracePt t="20171" x="3679825" y="4359275"/>
          <p14:tracePt t="20187" x="3667125" y="4343400"/>
          <p14:tracePt t="20204" x="3635375" y="4314825"/>
          <p14:tracePt t="20220" x="3609975" y="4283075"/>
          <p14:tracePt t="20237" x="3581400" y="4270375"/>
          <p14:tracePt t="20254" x="3543300" y="4248150"/>
          <p14:tracePt t="20270" x="3505200" y="4222750"/>
          <p14:tracePt t="20287" x="3473450" y="4203700"/>
          <p14:tracePt t="20304" x="3416300" y="4184650"/>
          <p14:tracePt t="20320" x="3371850" y="4156075"/>
          <p14:tracePt t="20337" x="3324225" y="4137025"/>
          <p14:tracePt t="20353" x="3225800" y="4086225"/>
          <p14:tracePt t="20370" x="3159125" y="4054475"/>
          <p14:tracePt t="20387" x="3105150" y="4019550"/>
          <p14:tracePt t="20390" x="3076575" y="4006850"/>
          <p14:tracePt t="20404" x="3009900" y="3975100"/>
          <p14:tracePt t="20420" x="2943225" y="3946525"/>
          <p14:tracePt t="20437" x="2876550" y="3933825"/>
          <p14:tracePt t="20454" x="2813050" y="3914775"/>
          <p14:tracePt t="20470" x="2774950" y="3902075"/>
          <p14:tracePt t="20487" x="2730500" y="3873500"/>
          <p14:tracePt t="20504" x="2657475" y="3848100"/>
          <p14:tracePt t="20520" x="2597150" y="3819525"/>
          <p14:tracePt t="20537" x="2552700" y="3806825"/>
          <p14:tracePt t="20554" x="2489200" y="3787775"/>
          <p14:tracePt t="20571" x="2457450" y="3775075"/>
          <p14:tracePt t="20587" x="2428875" y="3756025"/>
          <p14:tracePt t="20604" x="2393950" y="3740150"/>
          <p14:tracePt t="20620" x="2362200" y="3727450"/>
          <p14:tracePt t="20637" x="2339975" y="3714750"/>
          <p14:tracePt t="20654" x="2301875" y="3692525"/>
          <p14:tracePt t="20671" x="2292350" y="3692525"/>
          <p14:tracePt t="20689" x="2273300" y="3679825"/>
          <p14:tracePt t="20704" x="2251075" y="3676650"/>
          <p14:tracePt t="20721" x="2228850" y="3670300"/>
          <p14:tracePt t="20737" x="2206625" y="3657600"/>
          <p14:tracePt t="20753" x="2162175" y="3632200"/>
          <p14:tracePt t="20770" x="2130425" y="3622675"/>
          <p14:tracePt t="20786" x="2108200" y="3609975"/>
          <p14:tracePt t="20804" x="2073275" y="3597275"/>
          <p14:tracePt t="20821" x="2051050" y="3590925"/>
          <p14:tracePt t="20838" x="2009775" y="3568700"/>
          <p14:tracePt t="20854" x="1971675" y="3556000"/>
          <p14:tracePt t="20871" x="1927225" y="3543300"/>
          <p14:tracePt t="20887" x="1873250" y="3543300"/>
          <p14:tracePt t="20889" x="1857375" y="3543300"/>
          <p14:tracePt t="20903" x="1812925" y="3543300"/>
          <p14:tracePt t="20920" x="1774825" y="3543300"/>
          <p14:tracePt t="20938" x="1714500" y="3543300"/>
          <p14:tracePt t="20954" x="1670050" y="3543300"/>
          <p14:tracePt t="20970" x="1609725" y="3546475"/>
          <p14:tracePt t="20988" x="1517650" y="3565525"/>
          <p14:tracePt t="21004" x="1463675" y="3581400"/>
          <p14:tracePt t="21020" x="1416050" y="3600450"/>
          <p14:tracePt t="21037" x="1374775" y="3616325"/>
          <p14:tracePt t="21054" x="1352550" y="3629025"/>
          <p14:tracePt t="21070" x="1327150" y="3641725"/>
          <p14:tracePt t="21088" x="1292225" y="3657600"/>
          <p14:tracePt t="21104" x="1282700" y="3663950"/>
          <p14:tracePt t="21121" x="1273175" y="3663950"/>
          <p14:tracePt t="21137" x="1254125" y="3663950"/>
          <p14:tracePt t="21154" x="1244600" y="3663950"/>
          <p14:tracePt t="21170" x="1235075" y="3663950"/>
          <p14:tracePt t="21204" x="1235075" y="3670300"/>
          <p14:tracePt t="21253" x="1235075" y="3673475"/>
          <p14:tracePt t="21260" x="1228725" y="3679825"/>
          <p14:tracePt t="21270" x="1222375" y="3683000"/>
          <p14:tracePt t="21287" x="1206500" y="3705225"/>
          <p14:tracePt t="21303" x="1203325" y="3714750"/>
          <p14:tracePt t="21320" x="1193800" y="3724275"/>
          <p14:tracePt t="21337" x="1174750" y="3771900"/>
          <p14:tracePt t="21353" x="1127125" y="3854450"/>
          <p14:tracePt t="21370" x="1069975" y="3943350"/>
          <p14:tracePt t="21387" x="971550" y="4057650"/>
          <p14:tracePt t="21404" x="876300" y="4133850"/>
          <p14:tracePt t="21421" x="806450" y="4191000"/>
          <p14:tracePt t="21437" x="727075" y="4248150"/>
          <p14:tracePt t="21453" x="682625" y="4273550"/>
          <p14:tracePt t="21470" x="657225" y="4305300"/>
          <p14:tracePt t="21488" x="612775" y="4337050"/>
          <p14:tracePt t="21504" x="590550" y="4352925"/>
          <p14:tracePt t="21521" x="558800" y="4371975"/>
          <p14:tracePt t="21537" x="542925" y="4394200"/>
          <p14:tracePt t="21554" x="533400" y="4403725"/>
          <p14:tracePt t="21570" x="523875" y="4413250"/>
          <p14:tracePt t="21586" x="508000" y="4435475"/>
          <p14:tracePt t="21603" x="508000" y="4445000"/>
          <p14:tracePt t="21621" x="508000" y="4448175"/>
          <p14:tracePt t="21830" x="508000" y="4454525"/>
          <p14:tracePt t="21880" x="508000" y="4464050"/>
          <p14:tracePt t="22000" x="508000" y="4470400"/>
          <p14:tracePt t="22060" x="508000" y="4473575"/>
          <p14:tracePt t="22095" x="508000" y="4479925"/>
          <p14:tracePt t="22101" x="508000" y="4483100"/>
          <p14:tracePt t="22115" x="508000" y="4489450"/>
          <p14:tracePt t="22122" x="501650" y="4492625"/>
          <p14:tracePt t="22137" x="501650" y="4498975"/>
          <p14:tracePt t="22153" x="495300" y="4514850"/>
          <p14:tracePt t="22170" x="495300" y="4524375"/>
          <p14:tracePt t="22186" x="495300" y="4537075"/>
          <p14:tracePt t="22203" x="495300" y="4549775"/>
          <p14:tracePt t="22222" x="504825" y="4575175"/>
          <p14:tracePt t="22237" x="530225" y="4600575"/>
          <p14:tracePt t="22253" x="552450" y="4613275"/>
          <p14:tracePt t="22270" x="590550" y="4638675"/>
          <p14:tracePt t="22287" x="663575" y="4657725"/>
          <p14:tracePt t="22303" x="739775" y="4670425"/>
          <p14:tracePt t="22320" x="831850" y="4670425"/>
          <p14:tracePt t="22336" x="962025" y="4667250"/>
          <p14:tracePt t="22353" x="1047750" y="4651375"/>
          <p14:tracePt t="22370" x="1123950" y="4619625"/>
          <p14:tracePt t="22386" x="1231900" y="4565650"/>
          <p14:tracePt t="22403" x="1279525" y="4533900"/>
          <p14:tracePt t="22421" x="1330325" y="4495800"/>
          <p14:tracePt t="22436" x="1355725" y="4464050"/>
          <p14:tracePt t="22453" x="1387475" y="4438650"/>
          <p14:tracePt t="22471" x="1422400" y="4406900"/>
          <p14:tracePt t="22487" x="1447800" y="4397375"/>
          <p14:tracePt t="22504" x="1463675" y="4384675"/>
          <p14:tracePt t="22521" x="1482725" y="4371975"/>
          <p14:tracePt t="22537" x="1492250" y="4356100"/>
          <p14:tracePt t="22554" x="1504950" y="4340225"/>
          <p14:tracePt t="22571" x="1514475" y="4318000"/>
          <p14:tracePt t="22587" x="1514475" y="4305300"/>
          <p14:tracePt t="22603" x="1514475" y="4295775"/>
          <p14:tracePt t="22621" x="1508125" y="4273550"/>
          <p14:tracePt t="22637" x="1495425" y="4257675"/>
          <p14:tracePt t="22653" x="1485900" y="4229100"/>
          <p14:tracePt t="22671" x="1460500" y="4184650"/>
          <p14:tracePt t="22687" x="1447800" y="4162425"/>
          <p14:tracePt t="22704" x="1425575" y="4137025"/>
          <p14:tracePt t="22721" x="1406525" y="4089400"/>
          <p14:tracePt t="22736" x="1393825" y="4064000"/>
          <p14:tracePt t="22753" x="1384300" y="4054475"/>
          <p14:tracePt t="22771" x="1365250" y="4041775"/>
          <p14:tracePt t="22787" x="1352550" y="4035425"/>
          <p14:tracePt t="22804" x="1343025" y="4035425"/>
          <p14:tracePt t="22821" x="1330325" y="4035425"/>
          <p14:tracePt t="22837" x="1314450" y="4035425"/>
          <p14:tracePt t="22871" x="1314450" y="4041775"/>
          <p14:tracePt t="22887" x="1314450" y="4051300"/>
          <p14:tracePt t="22904" x="1314450" y="4079875"/>
          <p14:tracePt t="22921" x="1308100" y="4121150"/>
          <p14:tracePt t="22937" x="1308100" y="4165600"/>
          <p14:tracePt t="22953" x="1301750" y="4210050"/>
          <p14:tracePt t="22958" x="1301750" y="4229100"/>
          <p14:tracePt t="22971" x="1301750" y="4257675"/>
          <p14:tracePt t="22987" x="1295400" y="4279900"/>
          <p14:tracePt t="23004" x="1295400" y="4289425"/>
          <p14:tracePt t="23020" x="1295400" y="4305300"/>
          <p14:tracePt t="23036" x="1285875" y="4314825"/>
          <p14:tracePt t="23054" x="1279525" y="4314825"/>
          <p14:tracePt t="23070" x="1276350" y="4314825"/>
          <p14:tracePt t="23087" x="1276350" y="4308475"/>
          <p14:tracePt t="23104" x="1276350" y="4298950"/>
          <p14:tracePt t="23120" x="1276350" y="4283075"/>
          <p14:tracePt t="23136" x="1276350" y="4273550"/>
          <p14:tracePt t="23153" x="1276350" y="4251325"/>
          <p14:tracePt t="23170" x="1276350" y="4232275"/>
          <p14:tracePt t="23187" x="1282700" y="4216400"/>
          <p14:tracePt t="23204" x="1292225" y="4194175"/>
          <p14:tracePt t="23221" x="1308100" y="4175125"/>
          <p14:tracePt t="23237" x="1323975" y="4162425"/>
          <p14:tracePt t="23254" x="1333500" y="4143375"/>
          <p14:tracePt t="23270" x="1355725" y="4127500"/>
          <p14:tracePt t="23286" x="1387475" y="4108450"/>
          <p14:tracePt t="23303" x="1409700" y="4083050"/>
          <p14:tracePt t="23321" x="1466850" y="4051300"/>
          <p14:tracePt t="23337" x="1514475" y="4038600"/>
          <p14:tracePt t="23354" x="1568450" y="4010025"/>
          <p14:tracePt t="23370" x="1631950" y="3990975"/>
          <p14:tracePt t="23387" x="1654175" y="3978275"/>
          <p14:tracePt t="23403" x="1685925" y="3962400"/>
          <p14:tracePt t="23419" x="1708150" y="3946525"/>
          <p14:tracePt t="23436" x="1717675" y="3937000"/>
          <p14:tracePt t="23454" x="1727200" y="3927475"/>
          <p14:tracePt t="23470" x="1736725" y="3927475"/>
          <p14:tracePt t="23742" x="1771650" y="3917950"/>
          <p14:tracePt t="23749" x="1809750" y="3911600"/>
          <p14:tracePt t="23756" x="1857375" y="3902075"/>
          <p14:tracePt t="23771" x="1927225" y="3863975"/>
          <p14:tracePt t="23787" x="1990725" y="3851275"/>
          <p14:tracePt t="23804" x="2028825" y="3825875"/>
          <p14:tracePt t="23820" x="2073275" y="3787775"/>
          <p14:tracePt t="23836" x="2095500" y="3762375"/>
          <p14:tracePt t="23853" x="2127250" y="3730625"/>
          <p14:tracePt t="23870" x="2165350" y="3695700"/>
          <p14:tracePt t="23887" x="2190750" y="3663950"/>
          <p14:tracePt t="23905" x="2216150" y="3613150"/>
          <p14:tracePt t="23921" x="2228850" y="3590925"/>
          <p14:tracePt t="23937" x="2241550" y="3552825"/>
          <p14:tracePt t="23953" x="2241550" y="3530600"/>
          <p14:tracePt t="23969" x="2241550" y="3505200"/>
          <p14:tracePt t="23986" x="2241550" y="3495675"/>
          <p14:tracePt t="24004" x="2241550" y="3479800"/>
          <p14:tracePt t="24019" x="2241550" y="3470275"/>
          <p14:tracePt t="24036" x="2241550" y="3454400"/>
          <p14:tracePt t="24054" x="2241550" y="3451225"/>
          <p14:tracePt t="24086" x="2241550" y="3444875"/>
          <p14:tracePt t="24177" x="2244725" y="3444875"/>
          <p14:tracePt t="24184" x="2244725" y="3448050"/>
          <p14:tracePt t="24191" x="2244725" y="3451225"/>
          <p14:tracePt t="24204" x="2254250" y="3467100"/>
          <p14:tracePt t="24220" x="2263775" y="3476625"/>
          <p14:tracePt t="24236" x="2276475" y="3498850"/>
          <p14:tracePt t="24253" x="2314575" y="3559175"/>
          <p14:tracePt t="24270" x="2368550" y="3625850"/>
          <p14:tracePt t="24286" x="2444750" y="3717925"/>
          <p14:tracePt t="24304" x="2603500" y="3870325"/>
          <p14:tracePt t="24320" x="2698750" y="3956050"/>
          <p14:tracePt t="24337" x="2784475" y="4032250"/>
          <p14:tracePt t="24354" x="2898775" y="4140200"/>
          <p14:tracePt t="24370" x="2952750" y="4191000"/>
          <p14:tracePt t="24386" x="3000375" y="4232275"/>
          <p14:tracePt t="24404" x="3073400" y="4305300"/>
          <p14:tracePt t="24420" x="3111500" y="4337050"/>
          <p14:tracePt t="24437" x="3149600" y="4362450"/>
          <p14:tracePt t="24454" x="3200400" y="4406900"/>
          <p14:tracePt t="24470" x="3232150" y="4425950"/>
          <p14:tracePt t="24487" x="3251200" y="4445000"/>
          <p14:tracePt t="24490" x="3254375" y="4448175"/>
          <p14:tracePt t="24504" x="3263900" y="4448175"/>
          <p14:tracePt t="24555" x="3263900" y="4435475"/>
          <p14:tracePt t="24561" x="3263900" y="4432300"/>
          <p14:tracePt t="24569" x="3263900" y="4425950"/>
          <p14:tracePt t="24586" x="3254375" y="4416425"/>
          <p14:tracePt t="24603" x="3248025" y="4413250"/>
          <p14:tracePt t="24620" x="3244850" y="4413250"/>
          <p14:tracePt t="24637" x="3238500" y="4413250"/>
          <p14:tracePt t="24653" x="3222625" y="4403725"/>
          <p14:tracePt t="24670" x="3213100" y="4397375"/>
          <p14:tracePt t="24687" x="3203575" y="4381500"/>
          <p14:tracePt t="24704" x="3168650" y="4359275"/>
          <p14:tracePt t="24720" x="3127375" y="4318000"/>
          <p14:tracePt t="24737" x="3057525" y="4264025"/>
          <p14:tracePt t="24754" x="2962275" y="4159250"/>
          <p14:tracePt t="24770" x="2911475" y="4117975"/>
          <p14:tracePt t="24786" x="2847975" y="4044950"/>
          <p14:tracePt t="24803" x="2765425" y="3952875"/>
          <p14:tracePt t="24819" x="2711450" y="3902075"/>
          <p14:tracePt t="24836" x="2670175" y="3851275"/>
          <p14:tracePt t="24854" x="2616200" y="3813175"/>
          <p14:tracePt t="24870" x="2584450" y="3794125"/>
          <p14:tracePt t="24887" x="2568575" y="3784600"/>
          <p14:tracePt t="24904" x="2555875" y="3775075"/>
          <p14:tracePt t="24920" x="2546350" y="3768725"/>
          <p14:tracePt t="24936" x="2530475" y="3768725"/>
          <p14:tracePt t="24953" x="2514600" y="3759200"/>
          <p14:tracePt t="24969" x="2505075" y="3749675"/>
          <p14:tracePt t="24986" x="2495550" y="3749675"/>
          <p14:tracePt t="24988" x="2489200" y="3749675"/>
          <p14:tracePt t="25003" x="2473325" y="3749675"/>
          <p14:tracePt t="25019" x="2463800" y="3749675"/>
          <p14:tracePt t="25037" x="2454275" y="3749675"/>
          <p14:tracePt t="25054" x="2451100" y="3749675"/>
          <p14:tracePt t="25110" x="2457450" y="3756025"/>
          <p14:tracePt t="25117" x="2463800" y="3762375"/>
          <p14:tracePt t="25124" x="2473325" y="3771900"/>
          <p14:tracePt t="25136" x="2492375" y="3784600"/>
          <p14:tracePt t="25154" x="2584450" y="3870325"/>
          <p14:tracePt t="25170" x="2679700" y="3946525"/>
          <p14:tracePt t="25187" x="2762250" y="4019550"/>
          <p14:tracePt t="25204" x="2867025" y="4124325"/>
          <p14:tracePt t="25220" x="2936875" y="4191000"/>
          <p14:tracePt t="25236" x="2997200" y="4241800"/>
          <p14:tracePt t="25253" x="3051175" y="4295775"/>
          <p14:tracePt t="25270" x="3060700" y="4311650"/>
          <p14:tracePt t="25287" x="3070225" y="4321175"/>
          <p14:tracePt t="25304" x="3086100" y="4337050"/>
          <p14:tracePt t="25320" x="3089275" y="4349750"/>
          <p14:tracePt t="25336" x="3089275" y="4362450"/>
          <p14:tracePt t="25561" x="3101975" y="4384675"/>
          <p14:tracePt t="25567" x="3136900" y="4435475"/>
          <p14:tracePt t="25574" x="3165475" y="4508500"/>
          <p14:tracePt t="25587" x="3190875" y="4568825"/>
          <p14:tracePt t="25604" x="3333750" y="4857750"/>
          <p14:tracePt t="25620" x="3451225" y="5114925"/>
          <p14:tracePt t="25638" x="3657600" y="5495925"/>
          <p14:tracePt t="25654" x="3724275" y="5683250"/>
          <p14:tracePt t="25670" x="3775075" y="5807075"/>
          <p14:tracePt t="25686" x="3810000" y="5927725"/>
          <p14:tracePt t="25704" x="3829050" y="6080125"/>
          <p14:tracePt t="25720" x="3816350" y="6143625"/>
          <p14:tracePt t="25738" x="3797300" y="6232525"/>
          <p14:tracePt t="25754" x="3781425" y="6296025"/>
          <p14:tracePt t="25770" x="3768725" y="6359525"/>
          <p14:tracePt t="25787" x="3740150" y="6435725"/>
          <p14:tracePt t="25803" x="3740150" y="6464300"/>
          <p14:tracePt t="25819" x="3736975" y="6486525"/>
          <p14:tracePt t="25836" x="3736975" y="6496050"/>
          <p14:tracePt t="25854" x="3736975" y="6518275"/>
          <p14:tracePt t="25870" x="3727450" y="6521450"/>
          <p14:tracePt t="25887" x="3721100" y="6521450"/>
          <p14:tracePt t="25988" x="3714750" y="6521450"/>
          <p14:tracePt t="25995" x="3711575" y="6521450"/>
          <p14:tracePt t="26003" x="3705225" y="6521450"/>
          <p14:tracePt t="26020" x="3692525" y="6521450"/>
          <p14:tracePt t="26023" x="3686175" y="6521450"/>
          <p14:tracePt t="26037" x="3676650" y="6521450"/>
          <p14:tracePt t="26053" x="3660775" y="6508750"/>
          <p14:tracePt t="26069" x="3638550" y="6508750"/>
          <p14:tracePt t="26087" x="3619500" y="6505575"/>
          <p14:tracePt t="26103" x="3609975" y="6499225"/>
          <p14:tracePt t="26120" x="3594100" y="6496050"/>
          <p14:tracePt t="26137" x="3578225" y="6496050"/>
          <p14:tracePt t="26153" x="3568700" y="6489700"/>
          <p14:tracePt t="26170" x="3559175" y="6489700"/>
          <p14:tracePt t="26187" x="3521075" y="6489700"/>
          <p14:tracePt t="26203" x="3498850" y="6489700"/>
          <p14:tracePt t="26219" x="3460750" y="6483350"/>
          <p14:tracePt t="26236" x="3371850" y="6461125"/>
          <p14:tracePt t="26253" x="3282950" y="6423025"/>
          <p14:tracePt t="26270" x="3127375" y="6365875"/>
          <p14:tracePt t="26287" x="2841625" y="6235700"/>
          <p14:tracePt t="26304" x="2609850" y="6121400"/>
          <p14:tracePt t="26321" x="2320925" y="5972175"/>
          <p14:tracePt t="26338" x="1816100" y="5740400"/>
          <p14:tracePt t="26353" x="1590675" y="5641975"/>
          <p14:tracePt t="26371" x="1298575" y="5540375"/>
          <p14:tracePt t="26387" x="1025525" y="5429250"/>
          <p14:tracePt t="26403" x="892175" y="5356225"/>
          <p14:tracePt t="26421" x="777875" y="5305425"/>
          <p14:tracePt t="26437" x="704850" y="5264150"/>
          <p14:tracePt t="26453" x="679450" y="5245100"/>
          <p14:tracePt t="26470" x="650875" y="5232400"/>
          <p14:tracePt t="26487" x="635000" y="5219700"/>
          <p14:tracePt t="26503" x="625475" y="5210175"/>
          <p14:tracePt t="26520" x="625475" y="5194300"/>
          <p14:tracePt t="26536" x="625475" y="5178425"/>
          <p14:tracePt t="26553" x="625475" y="5168900"/>
          <p14:tracePt t="26570" x="625475" y="5159375"/>
          <p14:tracePt t="26587" x="625475" y="5143500"/>
          <p14:tracePt t="26603" x="628650" y="5140325"/>
          <p14:tracePt t="26620" x="638175" y="5140325"/>
          <p14:tracePt t="26637" x="669925" y="5140325"/>
          <p14:tracePt t="26653" x="704850" y="5140325"/>
          <p14:tracePt t="26669" x="758825" y="5140325"/>
          <p14:tracePt t="26686" x="869950" y="5165725"/>
          <p14:tracePt t="26703" x="977900" y="5191125"/>
          <p14:tracePt t="26720" x="1104900" y="5210175"/>
          <p14:tracePt t="26737" x="1241425" y="5248275"/>
          <p14:tracePt t="26753" x="1317625" y="5264150"/>
          <p14:tracePt t="26770" x="1377950" y="5270500"/>
          <p14:tracePt t="26786" x="1450975" y="5270500"/>
          <p14:tracePt t="26802" x="1495425" y="5267325"/>
          <p14:tracePt t="26820" x="1517650" y="5254625"/>
          <p14:tracePt t="26837" x="1555750" y="5226050"/>
          <p14:tracePt t="26853" x="1581150" y="5168900"/>
          <p14:tracePt t="26870" x="1603375" y="5092700"/>
          <p14:tracePt t="26887" x="1612900" y="4994275"/>
          <p14:tracePt t="26903" x="1603375" y="4943475"/>
          <p14:tracePt t="26920" x="1584325" y="4905375"/>
          <p14:tracePt t="26936" x="1565275" y="4854575"/>
          <p14:tracePt t="26952" x="1555750" y="4845050"/>
          <p14:tracePt t="26971" x="1543050" y="4829175"/>
          <p14:tracePt t="26987" x="1543050" y="4826000"/>
          <p14:tracePt t="27003" x="1543050" y="4819650"/>
          <p14:tracePt t="27044" x="1533525" y="4819650"/>
          <p14:tracePt t="27049" x="1530350" y="4819650"/>
          <p14:tracePt t="27057" x="1524000" y="4819650"/>
          <p14:tracePt t="27069" x="1520825" y="4819650"/>
          <p14:tracePt t="27086" x="1504950" y="4819650"/>
          <p14:tracePt t="27102" x="1495425" y="4819650"/>
          <p14:tracePt t="27120" x="1489075" y="4819650"/>
          <p14:tracePt t="27158" x="1489075" y="4816475"/>
          <p14:tracePt t="27171" x="1473200" y="4803775"/>
          <p14:tracePt t="27186" x="1463675" y="4794250"/>
          <p14:tracePt t="27202" x="1460500" y="4772025"/>
          <p14:tracePt t="27220" x="1454150" y="4740275"/>
          <p14:tracePt t="27236" x="1454150" y="4708525"/>
          <p14:tracePt t="27253" x="1454150" y="4689475"/>
          <p14:tracePt t="27271" x="1454150" y="4648200"/>
          <p14:tracePt t="27287" x="1454150" y="4625975"/>
          <p14:tracePt t="27303" x="1441450" y="4594225"/>
          <p14:tracePt t="27320" x="1416050" y="4521200"/>
          <p14:tracePt t="27335" x="1416050" y="4476750"/>
          <p14:tracePt t="27353" x="1416050" y="4448175"/>
          <p14:tracePt t="27369" x="1416050" y="4432300"/>
          <p14:tracePt t="27386" x="1416050" y="4413250"/>
          <p14:tracePt t="27403" x="1416050" y="4403725"/>
          <p14:tracePt t="27420" x="1438275" y="4387850"/>
          <p14:tracePt t="27437" x="1447800" y="4371975"/>
          <p14:tracePt t="27453" x="1457325" y="4362450"/>
          <p14:tracePt t="27470" x="1479550" y="4340225"/>
          <p14:tracePt t="27486" x="1489075" y="4330700"/>
          <p14:tracePt t="27503" x="1511300" y="4302125"/>
          <p14:tracePt t="27520" x="1555750" y="4257675"/>
          <p14:tracePt t="27536" x="1581150" y="4235450"/>
          <p14:tracePt t="27553" x="1603375" y="4210050"/>
          <p14:tracePt t="27570" x="1622425" y="4168775"/>
          <p14:tracePt t="27586" x="1631950" y="4156075"/>
          <p14:tracePt t="27603" x="1641475" y="4143375"/>
          <p14:tracePt t="27620" x="1663700" y="4130675"/>
          <p14:tracePt t="27636" x="1673225" y="4127500"/>
          <p14:tracePt t="27653" x="1682750" y="4127500"/>
          <p14:tracePt t="27670" x="1695450" y="4117975"/>
          <p14:tracePt t="27686" x="1711325" y="4105275"/>
          <p14:tracePt t="27703" x="1727200" y="4092575"/>
          <p14:tracePt t="27720" x="1768475" y="4092575"/>
          <p14:tracePt t="27736" x="1790700" y="4086225"/>
          <p14:tracePt t="27753" x="1828800" y="4086225"/>
          <p14:tracePt t="27770" x="1866900" y="4086225"/>
          <p14:tracePt t="27786" x="1905000" y="4086225"/>
          <p14:tracePt t="27802" x="1927225" y="4086225"/>
          <p14:tracePt t="27820" x="1968500" y="4086225"/>
          <p14:tracePt t="27837" x="1987550" y="4086225"/>
          <p14:tracePt t="27854" x="2019300" y="4086225"/>
          <p14:tracePt t="27870" x="2044700" y="4086225"/>
          <p14:tracePt t="27887" x="2060575" y="4086225"/>
          <p14:tracePt t="27903" x="2070100" y="4086225"/>
          <p14:tracePt t="27919" x="2085975" y="4086225"/>
          <p14:tracePt t="27936" x="2095500" y="4086225"/>
          <p14:tracePt t="27953" x="2108200" y="4086225"/>
          <p14:tracePt t="27969" x="2124075" y="4086225"/>
          <p14:tracePt t="27987" x="2130425" y="4086225"/>
          <p14:tracePt t="28003" x="2133600" y="4086225"/>
          <p14:tracePt t="28020" x="2143125" y="4086225"/>
          <p14:tracePt t="28036" x="2152650" y="4086225"/>
          <p14:tracePt t="28052" x="2165350" y="4086225"/>
          <p14:tracePt t="28069" x="2178050" y="4086225"/>
          <p14:tracePt t="28086" x="2187575" y="4086225"/>
          <p14:tracePt t="28104" x="2203450" y="4086225"/>
          <p14:tracePt t="28120" x="2247900" y="4111625"/>
          <p14:tracePt t="28137" x="2292350" y="4124325"/>
          <p14:tracePt t="28153" x="2330450" y="4137025"/>
          <p14:tracePt t="28169" x="2397125" y="4184650"/>
          <p14:tracePt t="28186" x="2435225" y="4197350"/>
          <p14:tracePt t="28203" x="2473325" y="4210050"/>
          <p14:tracePt t="28220" x="2536825" y="4248150"/>
          <p14:tracePt t="28237" x="2590800" y="4260850"/>
          <p14:tracePt t="28253" x="2647950" y="4283075"/>
          <p14:tracePt t="28270" x="2740025" y="4311650"/>
          <p14:tracePt t="28287" x="2768600" y="4324350"/>
          <p14:tracePt t="28303" x="2794000" y="4333875"/>
          <p14:tracePt t="28319" x="2806700" y="4356100"/>
          <p14:tracePt t="28336" x="2816225" y="4356100"/>
          <p14:tracePt t="28352" x="2828925" y="4359275"/>
          <p14:tracePt t="28369" x="2832100" y="4368800"/>
          <p14:tracePt t="28386" x="2847975" y="4375150"/>
          <p14:tracePt t="28403" x="2851150" y="4384675"/>
          <p14:tracePt t="28419" x="2860675" y="4403725"/>
          <p14:tracePt t="28436" x="2873375" y="4413250"/>
          <p14:tracePt t="28452" x="2873375" y="4425950"/>
          <p14:tracePt t="28469" x="2876550" y="4438650"/>
          <p14:tracePt t="28486" x="2882900" y="4454525"/>
          <p14:tracePt t="28502" x="2882900" y="4464050"/>
          <p14:tracePt t="28519" x="2882900" y="4479925"/>
          <p14:tracePt t="28536" x="2882900" y="4489450"/>
          <p14:tracePt t="28553" x="2882900" y="4502150"/>
          <p14:tracePt t="28570" x="2882900" y="4518025"/>
          <p14:tracePt t="28586" x="2882900" y="4527550"/>
          <p14:tracePt t="28602" x="2882900" y="4537075"/>
          <p14:tracePt t="28619" x="2882900" y="4575175"/>
          <p14:tracePt t="28636" x="2882900" y="4613275"/>
          <p14:tracePt t="28653" x="2882900" y="4641850"/>
          <p14:tracePt t="28670" x="2882900" y="4695825"/>
          <p14:tracePt t="28686" x="2882900" y="4718050"/>
          <p14:tracePt t="28703" x="2882900" y="4749800"/>
          <p14:tracePt t="28719" x="2882900" y="4781550"/>
          <p14:tracePt t="28735" x="2882900" y="4797425"/>
          <p14:tracePt t="28753" x="2882900" y="4819650"/>
          <p14:tracePt t="28770" x="2882900" y="4851400"/>
          <p14:tracePt t="28786" x="2882900" y="4873625"/>
          <p14:tracePt t="28804" x="2882900" y="4914900"/>
          <p14:tracePt t="28820" x="2882900" y="4937125"/>
          <p14:tracePt t="28836" x="2882900" y="4965700"/>
          <p14:tracePt t="28854" x="2882900" y="4997450"/>
          <p14:tracePt t="28869" x="2882900" y="5026025"/>
          <p14:tracePt t="28886" x="2882900" y="5048250"/>
          <p14:tracePt t="28904" x="2879725" y="5089525"/>
          <p14:tracePt t="28920" x="2867025" y="5114925"/>
          <p14:tracePt t="28936" x="2860675" y="5143500"/>
          <p14:tracePt t="28954" x="2847975" y="5178425"/>
          <p14:tracePt t="28970" x="2838450" y="5210175"/>
          <p14:tracePt t="28987" x="2819400" y="5238750"/>
          <p14:tracePt t="29004" x="2813050" y="5295900"/>
          <p14:tracePt t="29019" x="2806700" y="5330825"/>
          <p14:tracePt t="29036" x="2806700" y="5353050"/>
          <p14:tracePt t="29053" x="2806700" y="5394325"/>
          <p14:tracePt t="29069" x="2806700" y="5416550"/>
          <p14:tracePt t="29086" x="2806700" y="5438775"/>
          <p14:tracePt t="29090" x="2806700" y="5448300"/>
          <p14:tracePt t="29103" x="2806700" y="5457825"/>
          <p14:tracePt t="29120" x="2794000" y="5486400"/>
          <p14:tracePt t="29135" x="2781300" y="5511800"/>
          <p14:tracePt t="29153" x="2765425" y="5546725"/>
          <p14:tracePt t="29169" x="2765425" y="5562600"/>
          <p14:tracePt t="29186" x="2759075" y="5578475"/>
          <p14:tracePt t="29204" x="2743200" y="5597525"/>
          <p14:tracePt t="29220" x="2733675" y="5613400"/>
          <p14:tracePt t="29236" x="2724150" y="5622925"/>
          <p14:tracePt t="29253" x="2701925" y="5645150"/>
          <p14:tracePt t="29269" x="2692400" y="5654675"/>
          <p14:tracePt t="29286" x="2682875" y="5664200"/>
          <p14:tracePt t="29303" x="2663825" y="5670550"/>
          <p14:tracePt t="29320" x="2654300" y="5680075"/>
          <p14:tracePt t="29336" x="2638425" y="5680075"/>
          <p14:tracePt t="29353" x="2590800" y="5680075"/>
          <p14:tracePt t="29369" x="2536825" y="5680075"/>
          <p14:tracePt t="29385" x="2476500" y="5680075"/>
          <p14:tracePt t="29403" x="2400300" y="5680075"/>
          <p14:tracePt t="29419" x="2365375" y="5680075"/>
          <p14:tracePt t="29435" x="2333625" y="5680075"/>
          <p14:tracePt t="29453" x="2295525" y="5680075"/>
          <p14:tracePt t="29470" x="2273300" y="5680075"/>
          <p14:tracePt t="29486" x="2228850" y="5670550"/>
          <p14:tracePt t="29503" x="2155825" y="5651500"/>
          <p14:tracePt t="29520" x="2101850" y="5635625"/>
          <p14:tracePt t="29536" x="2063750" y="5616575"/>
          <p14:tracePt t="29553" x="2022475" y="5613400"/>
          <p14:tracePt t="29569" x="2006600" y="5613400"/>
          <p14:tracePt t="29586" x="1997075" y="5613400"/>
          <p14:tracePt t="29603" x="1962150" y="5600700"/>
          <p14:tracePt t="29620" x="1939925" y="5588000"/>
          <p14:tracePt t="29636" x="1908175" y="5575300"/>
          <p14:tracePt t="29653" x="1857375" y="5553075"/>
          <p14:tracePt t="29670" x="1835150" y="5540375"/>
          <p14:tracePt t="29686" x="1812925" y="5534025"/>
          <p14:tracePt t="29703" x="1790700" y="5534025"/>
          <p14:tracePt t="29719" x="1781175" y="5534025"/>
          <p14:tracePt t="29736" x="1771650" y="5534025"/>
          <p14:tracePt t="29753" x="1752600" y="5534025"/>
          <p14:tracePt t="29770" x="1743075" y="5534025"/>
          <p14:tracePt t="29786" x="1733550" y="5527675"/>
          <p14:tracePt t="29803" x="1727200" y="5527675"/>
          <p14:tracePt t="29896" x="1727200" y="5530850"/>
          <p14:tracePt t="29903" x="1724025" y="5537200"/>
          <p14:tracePt t="29920" x="1717675" y="5546725"/>
          <p14:tracePt t="29936" x="1717675" y="5559425"/>
          <p14:tracePt t="29953" x="1717675" y="5581650"/>
          <p14:tracePt t="29969" x="1717675" y="5597525"/>
          <p14:tracePt t="29985" x="1717675" y="5613400"/>
          <p14:tracePt t="30002" x="1711325" y="5626100"/>
          <p14:tracePt t="30019" x="1701800" y="5632450"/>
          <p14:tracePt t="30036" x="1692275" y="5629275"/>
          <p14:tracePt t="30054" x="1673225" y="5565775"/>
          <p14:tracePt t="30069" x="1660525" y="5492750"/>
          <p14:tracePt t="30086" x="1631950" y="5362575"/>
          <p14:tracePt t="30103" x="1616075" y="5153025"/>
          <p14:tracePt t="30119" x="1616075" y="5060950"/>
          <p14:tracePt t="30136" x="1606550" y="4943475"/>
          <p14:tracePt t="30153" x="1606550" y="4768850"/>
          <p14:tracePt t="30170" x="1606550" y="4689475"/>
          <p14:tracePt t="30186" x="1606550" y="4619625"/>
          <p14:tracePt t="30203" x="1612900" y="4511675"/>
          <p14:tracePt t="30220" x="1625600" y="4448175"/>
          <p14:tracePt t="30236" x="1641475" y="4384675"/>
          <p14:tracePt t="30252" x="1647825" y="4321175"/>
          <p14:tracePt t="30269" x="1647825" y="4292600"/>
          <p14:tracePt t="30286" x="1647825" y="4270375"/>
          <p14:tracePt t="30303" x="1647825" y="4238625"/>
          <p14:tracePt t="30320" x="1647825" y="4222750"/>
          <p14:tracePt t="30337" x="1647825" y="4213225"/>
          <p14:tracePt t="30353" x="1647825" y="4187825"/>
          <p14:tracePt t="30369" x="1647825" y="4165600"/>
          <p14:tracePt t="30386" x="1647825" y="4143375"/>
          <p14:tracePt t="30403" x="1644650" y="4102100"/>
          <p14:tracePt t="30419" x="1625600" y="4070350"/>
          <p14:tracePt t="30435" x="1612900" y="4048125"/>
          <p14:tracePt t="30453" x="1603375" y="4032250"/>
          <p14:tracePt t="30469" x="1603375" y="4016375"/>
          <p14:tracePt t="30486" x="1603375" y="4006850"/>
          <p14:tracePt t="30503" x="1603375" y="4003675"/>
          <p14:tracePt t="31108" x="1587500" y="4022725"/>
          <p14:tracePt t="31115" x="1565275" y="4044950"/>
          <p14:tracePt t="31122" x="1536700" y="4073525"/>
          <p14:tracePt t="31136" x="1489075" y="4143375"/>
          <p14:tracePt t="31152" x="1431925" y="4235450"/>
          <p14:tracePt t="31170" x="1371600" y="4337050"/>
          <p14:tracePt t="31186" x="1276350" y="4432300"/>
          <p14:tracePt t="31219" x="1174750" y="4527550"/>
          <p14:tracePt t="31252" x="1047750" y="4660900"/>
          <p14:tracePt t="31270" x="1009650" y="4730750"/>
          <p14:tracePt t="31286" x="968375" y="4826000"/>
          <p14:tracePt t="31303" x="939800" y="4883150"/>
          <p14:tracePt t="31319" x="927100" y="4927600"/>
          <p14:tracePt t="31336" x="908050" y="5010150"/>
          <p14:tracePt t="31353" x="901700" y="5045075"/>
          <p14:tracePt t="31369" x="901700" y="5083175"/>
          <p14:tracePt t="31385" x="901700" y="5114925"/>
          <p14:tracePt t="31402" x="901700" y="5146675"/>
          <p14:tracePt t="31419" x="901700" y="5156200"/>
          <p14:tracePt t="31436" x="917575" y="5168900"/>
          <p14:tracePt t="31452" x="927100" y="5184775"/>
          <p14:tracePt t="31469" x="936625" y="5194300"/>
          <p14:tracePt t="31486" x="958850" y="5210175"/>
          <p14:tracePt t="31502" x="971550" y="5216525"/>
          <p14:tracePt t="31519" x="1003300" y="5216525"/>
          <p14:tracePt t="31536" x="1073150" y="5216525"/>
          <p14:tracePt t="31552" x="1133475" y="5216525"/>
          <p14:tracePt t="31570" x="1168400" y="5216525"/>
          <p14:tracePt t="31586" x="1225550" y="5213350"/>
          <p14:tracePt t="31603" x="1254125" y="5200650"/>
          <p14:tracePt t="31619" x="1273175" y="5191125"/>
          <p14:tracePt t="31621" x="1276350" y="5184775"/>
          <p14:tracePt t="31636" x="1298575" y="5162550"/>
          <p14:tracePt t="31652" x="1308100" y="5146675"/>
          <p14:tracePt t="31669" x="1320800" y="5124450"/>
          <p14:tracePt t="31686" x="1339850" y="5089525"/>
          <p14:tracePt t="31703" x="1355725" y="5073650"/>
          <p14:tracePt t="31720" x="1365250" y="5041900"/>
          <p14:tracePt t="31736" x="1377950" y="5016500"/>
          <p14:tracePt t="31753" x="1384300" y="4984750"/>
          <p14:tracePt t="31769" x="1390650" y="4962525"/>
          <p14:tracePt t="31786" x="1400175" y="4937125"/>
          <p14:tracePt t="31802" x="1412875" y="4918075"/>
          <p14:tracePt t="31820" x="1416050" y="4908550"/>
          <p14:tracePt t="31836" x="1416050" y="4870450"/>
          <p14:tracePt t="31853" x="1416050" y="4848225"/>
          <p14:tracePt t="31869" x="1416050" y="4819650"/>
          <p14:tracePt t="31886" x="1416050" y="4803775"/>
          <p14:tracePt t="31902" x="1422400" y="4794250"/>
          <p14:tracePt t="31919" x="1425575" y="4784725"/>
          <p14:tracePt t="31936" x="1425575" y="4765675"/>
          <p14:tracePt t="31952" x="1425575" y="4756150"/>
          <p14:tracePt t="31969" x="1425575" y="4743450"/>
          <p14:tracePt t="31986" x="1425575" y="4724400"/>
          <p14:tracePt t="32003" x="1425575" y="4721225"/>
          <p14:tracePt t="32019" x="1425575" y="4714875"/>
          <p14:tracePt t="32086" x="1425575" y="4711700"/>
          <p14:tracePt t="32093" x="1425575" y="4705350"/>
          <p14:tracePt t="32115" x="1425575" y="4699000"/>
          <p14:tracePt t="32122" x="1425575" y="4695825"/>
          <p14:tracePt t="32139" x="1425575" y="4689475"/>
          <p14:tracePt t="32153" x="1419225" y="4689475"/>
          <p14:tracePt t="33748" x="1435100" y="4727575"/>
          <p14:tracePt t="33755" x="1460500" y="4778375"/>
          <p14:tracePt t="33770" x="1501775" y="4867275"/>
          <p14:tracePt t="33786" x="1539875" y="4937125"/>
          <p14:tracePt t="33804" x="1612900" y="5045075"/>
          <p14:tracePt t="33819" x="1654175" y="5095875"/>
          <p14:tracePt t="33835" x="1679575" y="5133975"/>
          <p14:tracePt t="33868" x="1733550" y="5187950"/>
          <p14:tracePt t="33903" x="1765300" y="5207000"/>
          <p14:tracePt t="33920" x="1774825" y="5207000"/>
          <p14:tracePt t="33936" x="1784350" y="5194300"/>
          <p14:tracePt t="33952" x="1793875" y="5178425"/>
          <p14:tracePt t="33969" x="1819275" y="5137150"/>
          <p14:tracePt t="33985" x="1828800" y="5114925"/>
          <p14:tracePt t="34002" x="1841500" y="5089525"/>
          <p14:tracePt t="34019" x="1860550" y="5041900"/>
          <p14:tracePt t="34035" x="1879600" y="5003800"/>
          <p14:tracePt t="34054" x="1885950" y="4968875"/>
          <p14:tracePt t="34069" x="1892300" y="4940300"/>
          <p14:tracePt t="34086" x="1892300" y="4918075"/>
          <p14:tracePt t="34102" x="1892300" y="4876800"/>
          <p14:tracePt t="34118" x="1892300" y="4854575"/>
          <p14:tracePt t="34135" x="1892300" y="4832350"/>
          <p14:tracePt t="34153" x="1889125" y="4819650"/>
          <p14:tracePt t="34169" x="1873250" y="4803775"/>
          <p14:tracePt t="34186" x="1863725" y="4794250"/>
          <p14:tracePt t="34190" x="1860550" y="4787900"/>
          <p14:tracePt t="34203" x="1854200" y="4772025"/>
          <p14:tracePt t="34220" x="1854200" y="4762500"/>
          <p14:tracePt t="34235" x="1854200" y="4740275"/>
          <p14:tracePt t="34252" x="1854200" y="4721225"/>
          <p14:tracePt t="34268" x="1860550" y="4692650"/>
          <p14:tracePt t="34285" x="1860550" y="4670425"/>
          <p14:tracePt t="34303" x="1860550" y="4622800"/>
          <p14:tracePt t="34319" x="1860550" y="4600575"/>
          <p14:tracePt t="34336" x="1860550" y="4572000"/>
          <p14:tracePt t="34353" x="1860550" y="4543425"/>
          <p14:tracePt t="34369" x="1870075" y="4533900"/>
          <p14:tracePt t="34385" x="1870075" y="4521200"/>
          <p14:tracePt t="34403" x="1882775" y="4505325"/>
          <p14:tracePt t="34446" x="1882775" y="4498975"/>
          <p14:tracePt t="34917" x="1879600" y="4498975"/>
          <p14:tracePt t="34945" x="1873250" y="4498975"/>
          <p14:tracePt t="35018" x="1873250" y="4502150"/>
          <p14:tracePt t="35032" x="1873250" y="4505325"/>
          <p14:tracePt t="35080" x="1876425" y="4505325"/>
          <p14:tracePt t="35088" x="1882775" y="4505325"/>
          <p14:tracePt t="35118" x="1901825" y="4505325"/>
          <p14:tracePt t="35135" x="1917700" y="4495800"/>
          <p14:tracePt t="35153" x="1952625" y="4470400"/>
          <p14:tracePt t="35169" x="1997075" y="4445000"/>
          <p14:tracePt t="35186" x="2054225" y="4416425"/>
          <p14:tracePt t="35202" x="2139950" y="4368800"/>
          <p14:tracePt t="35219" x="2187575" y="4333875"/>
          <p14:tracePt t="35235" x="2225675" y="4308475"/>
          <p14:tracePt t="35252" x="2292350" y="4260850"/>
          <p14:tracePt t="35268" x="2333625" y="4229100"/>
          <p14:tracePt t="35286" x="2355850" y="4197350"/>
          <p14:tracePt t="35303" x="2400300" y="4159250"/>
          <p14:tracePt t="35319" x="2413000" y="4130675"/>
          <p14:tracePt t="35336" x="2425700" y="4105275"/>
          <p14:tracePt t="35352" x="2447925" y="4076700"/>
          <p14:tracePt t="35368" x="2457450" y="4060825"/>
          <p14:tracePt t="35385" x="2457450" y="4051300"/>
          <p14:tracePt t="35402" x="2457450" y="4029075"/>
          <p14:tracePt t="35418" x="2457450" y="4019550"/>
          <p14:tracePt t="35435" x="2441575" y="4010025"/>
          <p14:tracePt t="35451" x="2425700" y="4010025"/>
          <p14:tracePt t="35468" x="2416175" y="4010025"/>
          <p14:tracePt t="35485" x="2406650" y="4010025"/>
          <p14:tracePt t="35502" x="2368550" y="4010025"/>
          <p14:tracePt t="35518" x="2346325" y="4010025"/>
          <p14:tracePt t="35535" x="2324100" y="4010025"/>
          <p14:tracePt t="35552" x="2298700" y="4010025"/>
          <p14:tracePt t="35568" x="2282825" y="4010025"/>
          <p14:tracePt t="35585" x="2273300" y="4010025"/>
          <p14:tracePt t="35602" x="2251075" y="4010025"/>
          <p14:tracePt t="35619" x="2238375" y="4010025"/>
          <p14:tracePt t="35636" x="2203450" y="4013200"/>
          <p14:tracePt t="35652" x="2193925" y="4013200"/>
          <p14:tracePt t="35669" x="2184400" y="4013200"/>
          <p14:tracePt t="35686" x="2162175" y="4016375"/>
          <p14:tracePt t="35702" x="2152650" y="4022725"/>
          <p14:tracePt t="35745" x="2152650" y="4025900"/>
          <p14:tracePt t="36243" x="2149475" y="4032250"/>
          <p14:tracePt t="36250" x="2143125" y="4038600"/>
          <p14:tracePt t="36256" x="2133600" y="4041775"/>
          <p14:tracePt t="36268" x="2120900" y="4048125"/>
          <p14:tracePt t="36302" x="2025650" y="4127500"/>
          <p14:tracePt t="36335" x="1854200" y="4260850"/>
          <p14:tracePt t="36352" x="1787525" y="4298950"/>
          <p14:tracePt t="36369" x="1727200" y="4337050"/>
          <p14:tracePt t="36385" x="1641475" y="4384675"/>
          <p14:tracePt t="36402" x="1574800" y="4413250"/>
          <p14:tracePt t="36418" x="1485900" y="4448175"/>
          <p14:tracePt t="36435" x="1390650" y="4498975"/>
          <p14:tracePt t="36451" x="1320800" y="4537075"/>
          <p14:tracePt t="36468" x="1282700" y="4562475"/>
          <p14:tracePt t="36485" x="1212850" y="4632325"/>
          <p14:tracePt t="36502" x="1181100" y="4657725"/>
          <p14:tracePt t="36519" x="1162050" y="4689475"/>
          <p14:tracePt t="36535" x="1146175" y="4711700"/>
          <p14:tracePt t="36552" x="1130300" y="4727575"/>
          <p14:tracePt t="36568" x="1120775" y="4737100"/>
          <p14:tracePt t="36584" x="1117600" y="4752975"/>
          <p14:tracePt t="36642" x="1117600" y="4756150"/>
          <p14:tracePt t="36656" x="1123950" y="4756150"/>
          <p14:tracePt t="36663" x="1127125" y="4762500"/>
          <p14:tracePt t="36671" x="1143000" y="4762500"/>
          <p14:tracePt t="36685" x="1174750" y="4762500"/>
          <p14:tracePt t="36701" x="1219200" y="4768850"/>
          <p14:tracePt t="36718" x="1279525" y="4781550"/>
          <p14:tracePt t="36736" x="1374775" y="4787900"/>
          <p14:tracePt t="36752" x="1435100" y="4787900"/>
          <p14:tracePt t="36768" x="1473200" y="4787900"/>
          <p14:tracePt t="36786" x="1533525" y="4787900"/>
          <p14:tracePt t="36802" x="1571625" y="4787900"/>
          <p14:tracePt t="36819" x="1606550" y="4787900"/>
          <p14:tracePt t="36835" x="1651000" y="4768850"/>
          <p14:tracePt t="36851" x="1682750" y="4756150"/>
          <p14:tracePt t="36868" x="1711325" y="4743450"/>
          <p14:tracePt t="36885" x="1739900" y="4727575"/>
          <p14:tracePt t="36901" x="1752600" y="4705350"/>
          <p14:tracePt t="36918" x="1768475" y="4679950"/>
          <p14:tracePt t="36935" x="1787525" y="4638675"/>
          <p14:tracePt t="36952" x="1797050" y="4622800"/>
          <p14:tracePt t="36970" x="1797050" y="4597400"/>
          <p14:tracePt t="36985" x="1803400" y="4584700"/>
          <p14:tracePt t="37001" x="1806575" y="4575175"/>
          <p14:tracePt t="37018" x="1822450" y="4565650"/>
          <p14:tracePt t="37035" x="1835150" y="4549775"/>
          <p14:tracePt t="37053" x="1835150" y="4546600"/>
          <p14:tracePt t="37070" x="1838325" y="4530725"/>
          <p14:tracePt t="37086" x="1838325" y="4527550"/>
          <p14:tracePt t="37102" x="1838325" y="4521200"/>
          <p14:tracePt t="37135" x="1838325" y="4514850"/>
          <p14:tracePt t="37171" x="1838325" y="4511675"/>
          <p14:tracePt t="37263" x="1844675" y="4511675"/>
          <p14:tracePt t="39118" x="1816100" y="4505325"/>
          <p14:tracePt t="39125" x="1768475" y="4495800"/>
          <p14:tracePt t="39135" x="1739900" y="4489450"/>
          <p14:tracePt t="39153" x="1651000" y="4470400"/>
          <p14:tracePt t="39169" x="1587500" y="4454525"/>
          <p14:tracePt t="39185" x="1517650" y="4416425"/>
          <p14:tracePt t="39202" x="1431925" y="4368800"/>
          <p14:tracePt t="39235" x="1263650" y="4286250"/>
          <p14:tracePt t="39269" x="1155700" y="4248150"/>
          <p14:tracePt t="39285" x="1139825" y="4241800"/>
          <p14:tracePt t="39303" x="1120775" y="4235450"/>
          <p14:tracePt t="39318" x="1111250" y="4235450"/>
          <p14:tracePt t="39335" x="1101725" y="4222750"/>
          <p14:tracePt t="39352" x="1066800" y="4203700"/>
          <p14:tracePt t="39369" x="1047750" y="4194175"/>
          <p14:tracePt t="39386" x="1038225" y="4184650"/>
          <p14:tracePt t="39403" x="1019175" y="4171950"/>
          <p14:tracePt t="39419" x="1009650" y="4171950"/>
          <p14:tracePt t="39436" x="1000125" y="4171950"/>
          <p14:tracePt t="39452" x="984250" y="4171950"/>
          <p14:tracePt t="39468" x="962025" y="4171950"/>
          <p14:tracePt t="39484" x="942975" y="4171950"/>
          <p14:tracePt t="39502" x="879475" y="4165600"/>
          <p14:tracePt t="39518" x="835025" y="4152900"/>
          <p14:tracePt t="39535" x="812800" y="4152900"/>
          <p14:tracePt t="39553" x="777875" y="4152900"/>
          <p14:tracePt t="39569" x="768350" y="4149725"/>
          <p14:tracePt t="39585" x="758825" y="4149725"/>
          <p14:tracePt t="39602" x="742950" y="4149725"/>
          <p14:tracePt t="39618" x="727075" y="4149725"/>
          <p14:tracePt t="39675" x="730250" y="4149725"/>
          <p14:tracePt t="39682" x="739775" y="4149725"/>
          <p14:tracePt t="39689" x="752475" y="4152900"/>
          <p14:tracePt t="39703" x="781050" y="4165600"/>
          <p14:tracePt t="39719" x="838200" y="4184650"/>
          <p14:tracePt t="39735" x="892175" y="4197350"/>
          <p14:tracePt t="39752" x="955675" y="4216400"/>
          <p14:tracePt t="39768" x="993775" y="4229100"/>
          <p14:tracePt t="39784" x="1022350" y="4235450"/>
          <p14:tracePt t="39802" x="1063625" y="4235450"/>
          <p14:tracePt t="39819" x="1085850" y="4235450"/>
          <p14:tracePt t="39835" x="1095375" y="4235450"/>
          <p14:tracePt t="39852" x="1120775" y="4235450"/>
          <p14:tracePt t="39869" x="1130300" y="4235450"/>
          <p14:tracePt t="39885" x="1146175" y="4235450"/>
          <p14:tracePt t="39902" x="1177925" y="4235450"/>
          <p14:tracePt t="39918" x="1200150" y="4235450"/>
          <p14:tracePt t="39935" x="1228725" y="4235450"/>
          <p14:tracePt t="39952" x="1260475" y="4235450"/>
          <p14:tracePt t="39969" x="1282700" y="4235450"/>
          <p14:tracePt t="39985" x="1298575" y="4244975"/>
          <p14:tracePt t="40002" x="1333500" y="4264025"/>
          <p14:tracePt t="40018" x="1355725" y="4273550"/>
          <p14:tracePt t="40035" x="1381125" y="4292600"/>
          <p14:tracePt t="40051" x="1425575" y="4330700"/>
          <p14:tracePt t="40068" x="1441450" y="4340225"/>
          <p14:tracePt t="40085" x="1460500" y="4349750"/>
          <p14:tracePt t="40102" x="1482725" y="4371975"/>
          <p14:tracePt t="40118" x="1498600" y="4384675"/>
          <p14:tracePt t="40135" x="1524000" y="4394200"/>
          <p14:tracePt t="40152" x="1558925" y="4419600"/>
          <p14:tracePt t="40168" x="1581150" y="4429125"/>
          <p14:tracePt t="40185" x="1597025" y="4441825"/>
          <p14:tracePt t="40202" x="1625600" y="4457700"/>
          <p14:tracePt t="40218" x="1647825" y="4467225"/>
          <p14:tracePt t="40235" x="1663700" y="4479925"/>
          <p14:tracePt t="40252" x="1698625" y="4495800"/>
          <p14:tracePt t="40268" x="1720850" y="4502150"/>
          <p14:tracePt t="40285" x="1743075" y="4502150"/>
          <p14:tracePt t="40287" x="1752600" y="4502150"/>
          <p14:tracePt t="40302" x="1784350" y="4505325"/>
          <p14:tracePt t="40318" x="1806575" y="4518025"/>
          <p14:tracePt t="40335" x="1828800" y="4524375"/>
          <p14:tracePt t="40352" x="1885950" y="4537075"/>
          <p14:tracePt t="40369" x="1914525" y="4537075"/>
          <p14:tracePt t="40385" x="1936750" y="4537075"/>
          <p14:tracePt t="40402" x="1978025" y="4537075"/>
          <p14:tracePt t="40418" x="1993900" y="4537075"/>
          <p14:tracePt t="40434" x="2012950" y="4537075"/>
          <p14:tracePt t="40451" x="2035175" y="4537075"/>
          <p14:tracePt t="40468" x="2044700" y="4537075"/>
          <p14:tracePt t="40485" x="2054225" y="4537075"/>
          <p14:tracePt t="40502" x="2070100" y="4537075"/>
          <p14:tracePt t="40716" x="2066925" y="4537075"/>
          <p14:tracePt t="40730" x="2063750" y="4537075"/>
          <p14:tracePt t="40737" x="2057400" y="4537075"/>
          <p14:tracePt t="40751" x="2047875" y="4537075"/>
          <p14:tracePt t="40769" x="2032000" y="4537075"/>
          <p14:tracePt t="40786" x="2019300" y="4537075"/>
          <p14:tracePt t="40802" x="2009775" y="4537075"/>
          <p14:tracePt t="40818" x="2000250" y="4537075"/>
          <p14:tracePt t="40836" x="1978025" y="4537075"/>
          <p14:tracePt t="40851" x="1968500" y="4537075"/>
          <p14:tracePt t="40868" x="1958975" y="4537075"/>
          <p14:tracePt t="40886" x="1946275" y="4537075"/>
          <p14:tracePt t="40901" x="1933575" y="4543425"/>
          <p14:tracePt t="42934" x="1911350" y="4606925"/>
          <p14:tracePt t="42941" x="1873250" y="4689475"/>
          <p14:tracePt t="42951" x="1825625" y="4762500"/>
          <p14:tracePt t="42969" x="1663700" y="5086350"/>
          <p14:tracePt t="42990" x="1384300" y="5565775"/>
          <p14:tracePt t="43006" x="1190625" y="5927725"/>
          <p14:tracePt t="43026" x="869950" y="6454775"/>
          <p14:tracePt t="43053" x="609600" y="6854825"/>
          <p14:tracePt t="43710" x="349250" y="6486525"/>
          <p14:tracePt t="43718" x="384175" y="6477000"/>
          <p14:tracePt t="43751" x="581025" y="6477000"/>
          <p14:tracePt t="43784" x="723900" y="6477000"/>
          <p14:tracePt t="43801" x="768350" y="6480175"/>
          <p14:tracePt t="43818" x="831850" y="6499225"/>
          <p14:tracePt t="44068" x="2219325" y="6651625"/>
          <p14:tracePt t="44084" x="2279650" y="6651625"/>
          <p14:tracePt t="44101" x="2339975" y="6651625"/>
          <p14:tracePt t="44118" x="2454275" y="6651625"/>
          <p14:tracePt t="44134" x="2505075" y="6651625"/>
          <p14:tracePt t="44152" x="2590800" y="6651625"/>
          <p14:tracePt t="44168" x="2628900" y="6635750"/>
          <p14:tracePt t="44185" x="2673350" y="6623050"/>
          <p14:tracePt t="44202" x="2736850" y="6604000"/>
          <p14:tracePt t="44218" x="2759075" y="6604000"/>
          <p14:tracePt t="44235" x="2774950" y="6604000"/>
          <p14:tracePt t="44252" x="2790825" y="6604000"/>
          <p14:tracePt t="44453" x="2762250" y="6607175"/>
          <p14:tracePt t="44460" x="2705100" y="6616700"/>
          <p14:tracePt t="44468" x="2663825" y="6632575"/>
          <p14:tracePt t="44484" x="2559050" y="6648450"/>
          <p14:tracePt t="44502" x="2390775" y="6673850"/>
          <p14:tracePt t="44518" x="2286000" y="6689725"/>
          <p14:tracePt t="44534" x="2197100" y="6711950"/>
          <p14:tracePt t="44551" x="2063750" y="6737350"/>
          <p14:tracePt t="45310" x="2209800" y="6683375"/>
          <p14:tracePt t="45334" x="2251075" y="6683375"/>
          <p14:tracePt t="45337" x="2260600" y="6683375"/>
          <p14:tracePt t="45354" x="2276475" y="6683375"/>
          <p14:tracePt t="45368" x="2286000" y="6683375"/>
          <p14:tracePt t="45401" x="2333625" y="6683375"/>
          <p14:tracePt t="45435" x="2393950" y="6692900"/>
          <p14:tracePt t="45451" x="2457450" y="6705600"/>
          <p14:tracePt t="45468" x="2495550" y="6705600"/>
          <p14:tracePt t="45484" x="2517775" y="6705600"/>
          <p14:tracePt t="45501" x="2555875" y="6705600"/>
          <p14:tracePt t="45518" x="2571750" y="6705600"/>
          <p14:tracePt t="45534" x="2600325" y="6705600"/>
          <p14:tracePt t="45550" x="2635250" y="6705600"/>
          <p14:tracePt t="45568" x="2663825" y="6705600"/>
          <p14:tracePt t="45585" x="2692400" y="6705600"/>
          <p14:tracePt t="45601" x="2733675" y="6705600"/>
          <p14:tracePt t="45618" x="2743200" y="6705600"/>
          <p14:tracePt t="45634" x="2752725" y="6705600"/>
          <p14:tracePt t="45651" x="2755900" y="6705600"/>
          <p14:tracePt t="45723" x="2755900" y="6708775"/>
          <p14:tracePt t="45730" x="2749550" y="6708775"/>
          <p14:tracePt t="45737" x="2746375" y="6708775"/>
          <p14:tracePt t="45751" x="2724150" y="6708775"/>
          <p14:tracePt t="45768" x="2686050" y="6715125"/>
          <p14:tracePt t="45784" x="2625725" y="6721475"/>
          <p14:tracePt t="45801" x="2533650" y="6750050"/>
          <p14:tracePt t="45818" x="2479675" y="6765925"/>
          <p14:tracePt t="45836" x="2422525" y="6778625"/>
          <p14:tracePt t="45851" x="2400300" y="6778625"/>
          <p14:tracePt t="45868" x="2368550" y="6784975"/>
          <p14:tracePt t="45886" x="2336800" y="6784975"/>
          <p14:tracePt t="45901" x="2292350" y="6784975"/>
          <p14:tracePt t="45918" x="2247900" y="6784975"/>
          <p14:tracePt t="45935" x="2171700" y="6784975"/>
          <p14:tracePt t="45951" x="2133600" y="6784975"/>
          <p14:tracePt t="46656" x="2184400" y="6635750"/>
          <p14:tracePt t="46671" x="2193925" y="6638925"/>
          <p14:tracePt t="46685" x="2206625" y="6638925"/>
          <p14:tracePt t="46701" x="2219325" y="6638925"/>
          <p14:tracePt t="46718" x="2228850" y="6645275"/>
          <p14:tracePt t="46734" x="2244725" y="6648450"/>
          <p14:tracePt t="46767" x="2270125" y="6661150"/>
          <p14:tracePt t="46801" x="2295525" y="6670675"/>
          <p14:tracePt t="46818" x="2308225" y="6673850"/>
          <p14:tracePt t="46835" x="2352675" y="6686550"/>
          <p14:tracePt t="46851" x="2368550" y="6692900"/>
          <p14:tracePt t="46867" x="2393950" y="6699250"/>
          <p14:tracePt t="46884" x="2428875" y="6708775"/>
          <p14:tracePt t="46901" x="2460625" y="6715125"/>
          <p14:tracePt t="46917" x="2482850" y="6727825"/>
          <p14:tracePt t="46934" x="2533650" y="6753225"/>
          <p14:tracePt t="46951" x="2562225" y="6756400"/>
          <p14:tracePt t="46968" x="2593975" y="6756400"/>
          <p14:tracePt t="46985" x="2632075" y="6762750"/>
          <p14:tracePt t="47001" x="2654300" y="6762750"/>
          <p14:tracePt t="47018" x="2676525" y="6762750"/>
          <p14:tracePt t="47034" x="2692400" y="6762750"/>
          <p14:tracePt t="47051" x="2701925" y="6762750"/>
          <p14:tracePt t="47067" x="2711450" y="6762750"/>
          <p14:tracePt t="47085" x="2730500" y="6762750"/>
          <p14:tracePt t="47101" x="2740025" y="6762750"/>
          <p14:tracePt t="47135" x="2746375" y="6762750"/>
          <p14:tracePt t="48740" x="2778125" y="6775450"/>
          <p14:tracePt t="48747" x="2825750" y="6784975"/>
          <p14:tracePt t="48755" x="2863850" y="6791325"/>
          <p14:tracePt t="48768" x="2981325" y="6800850"/>
          <p14:tracePt t="48788" x="3162300" y="6800850"/>
          <p14:tracePt t="48800" x="3232150" y="6800850"/>
          <p14:tracePt t="48834" x="3813175" y="6800850"/>
          <p14:tracePt t="48868" x="4813300" y="6854825"/>
          <p14:tracePt t="48885" x="5099050" y="6854825"/>
          <p14:tracePt t="48902" x="5514975" y="6854825"/>
          <p14:tracePt t="48917" x="5721350" y="6854825"/>
          <p14:tracePt t="48934" x="5892800" y="6854825"/>
          <p14:tracePt t="48950" x="6032500" y="6854825"/>
          <p14:tracePt t="48968" x="6232525" y="6854825"/>
          <p14:tracePt t="48984" x="6350000" y="6854825"/>
          <p14:tracePt t="49002" x="6477000" y="6854825"/>
          <p14:tracePt t="49018" x="6565900" y="6854825"/>
          <p14:tracePt t="49034" x="6677025" y="6854825"/>
          <p14:tracePt t="49050" x="6731000" y="6854825"/>
          <p14:tracePt t="49067" x="6800850" y="6854825"/>
          <p14:tracePt t="49084" x="6823075" y="6854825"/>
          <p14:tracePt t="49102" x="6838950" y="6854825"/>
          <p14:tracePt t="49175" x="6832600" y="6854825"/>
          <p14:tracePt t="49181" x="6826250" y="6854825"/>
          <p14:tracePt t="49188" x="6823075" y="6854825"/>
          <p14:tracePt t="49200" x="6807200" y="6854825"/>
          <p14:tracePt t="49217" x="6759575" y="6854825"/>
          <p14:tracePt t="49234" x="6715125" y="6854825"/>
          <p14:tracePt t="49252" x="6651625" y="6854825"/>
          <p14:tracePt t="49268" x="6591300" y="6842125"/>
          <p14:tracePt t="49285" x="6527800" y="6829425"/>
          <p14:tracePt t="49302" x="6438900" y="6784975"/>
          <p14:tracePt t="49318" x="6400800" y="6772275"/>
          <p14:tracePt t="49334" x="6378575" y="6759575"/>
          <p14:tracePt t="49351" x="6362700" y="6731000"/>
          <p14:tracePt t="49367" x="6362700" y="6721475"/>
          <p14:tracePt t="49384" x="6391275" y="6705600"/>
          <p14:tracePt t="49402" x="6553200" y="6638925"/>
          <p14:tracePt t="49418" x="6740525" y="6591300"/>
          <p14:tracePt t="49434" x="6915150" y="6553200"/>
          <p14:tracePt t="49452" x="7159625" y="6499225"/>
          <p14:tracePt t="49468" x="7315200" y="6454775"/>
          <p14:tracePt t="49484" x="7439025" y="6391275"/>
          <p14:tracePt t="49502" x="7594600" y="6280150"/>
          <p14:tracePt t="49518" x="7686675" y="6213475"/>
          <p14:tracePt t="49535" x="7756525" y="6156325"/>
          <p14:tracePt t="49552" x="7823200" y="6118225"/>
          <p14:tracePt t="49568" x="7851775" y="6080125"/>
          <p14:tracePt t="49584" x="7864475" y="6042025"/>
          <p14:tracePt t="49601" x="7864475" y="5969000"/>
          <p14:tracePt t="49617" x="7832725" y="5930900"/>
          <p14:tracePt t="49634" x="7762875" y="5873750"/>
          <p14:tracePt t="49651" x="7543800" y="5784850"/>
          <p14:tracePt t="49667" x="7324725" y="5718175"/>
          <p14:tracePt t="49685" x="7102475" y="5670550"/>
          <p14:tracePt t="49702" x="6724650" y="5591175"/>
          <p14:tracePt t="49719" x="6423025" y="5537200"/>
          <p14:tracePt t="49735" x="6203950" y="5499100"/>
          <p14:tracePt t="49750" x="5930900" y="5489575"/>
          <p14:tracePt t="49767" x="5826125" y="5489575"/>
          <p14:tracePt t="49784" x="5768975" y="5499100"/>
          <p14:tracePt t="49801" x="5734050" y="5524500"/>
          <p14:tracePt t="49818" x="5724525" y="5534025"/>
          <p14:tracePt t="49835" x="5727700" y="5543550"/>
          <p14:tracePt t="49852" x="5813425" y="5556250"/>
          <p14:tracePt t="49867" x="5940425" y="5556250"/>
          <p14:tracePt t="49884" x="6067425" y="5549900"/>
          <p14:tracePt t="49901" x="6280150" y="5505450"/>
          <p14:tracePt t="49917" x="6391275" y="5454650"/>
          <p14:tracePt t="49935" x="6527800" y="5381625"/>
          <p14:tracePt t="49952" x="6702425" y="5295900"/>
          <p14:tracePt t="49968" x="6804025" y="5216525"/>
          <p14:tracePt t="49985" x="6899275" y="5130800"/>
          <p14:tracePt t="50001" x="7064375" y="4949825"/>
          <p14:tracePt t="50018" x="7140575" y="4845050"/>
          <p14:tracePt t="50034" x="7210425" y="4740275"/>
          <p14:tracePt t="50050" x="7286625" y="4568825"/>
          <p14:tracePt t="50067" x="7318375" y="4492625"/>
          <p14:tracePt t="50085" x="7331075" y="4438650"/>
          <p14:tracePt t="50101" x="7331075" y="4375150"/>
          <p14:tracePt t="50118" x="7331075" y="4324350"/>
          <p14:tracePt t="50134" x="7331075" y="4273550"/>
          <p14:tracePt t="50151" x="7327900" y="4187825"/>
          <p14:tracePt t="50168" x="7315200" y="4140200"/>
          <p14:tracePt t="50184" x="7296150" y="4102100"/>
          <p14:tracePt t="50200" x="7277100" y="4060825"/>
          <p14:tracePt t="50217" x="7258050" y="4022725"/>
          <p14:tracePt t="50235" x="7226300" y="3975100"/>
          <p14:tracePt t="50251" x="7150100" y="3886200"/>
          <p14:tracePt t="50268" x="7108825" y="3835400"/>
          <p14:tracePt t="50284" x="7061200" y="3800475"/>
          <p14:tracePt t="50301" x="7016750" y="3762375"/>
          <p14:tracePt t="50317" x="6991350" y="3752850"/>
          <p14:tracePt t="50334" x="6956425" y="3752850"/>
          <p14:tracePt t="50350" x="6896100" y="3794125"/>
          <p14:tracePt t="50367" x="6845300" y="3895725"/>
          <p14:tracePt t="50384" x="6788150" y="4121150"/>
          <p14:tracePt t="50401" x="6778625" y="4486275"/>
          <p14:tracePt t="50417" x="6797675" y="4826000"/>
          <p14:tracePt t="50434" x="6845300" y="5045075"/>
          <p14:tracePt t="50451" x="6915150" y="5407025"/>
          <p14:tracePt t="50467" x="6962775" y="5584825"/>
          <p14:tracePt t="50485" x="7026275" y="5819775"/>
          <p14:tracePt t="50501" x="7058025" y="5918200"/>
          <p14:tracePt t="50518" x="7080250" y="5994400"/>
          <p14:tracePt t="50535" x="7112000" y="6070600"/>
          <p14:tracePt t="50551" x="7134225" y="6153150"/>
          <p14:tracePt t="50568" x="7146925" y="6191250"/>
          <p14:tracePt t="50584" x="7159625" y="6223000"/>
          <p14:tracePt t="50601" x="7181850" y="6257925"/>
          <p14:tracePt t="50616" x="7194550" y="6289675"/>
          <p14:tracePt t="50633" x="7207250" y="6311900"/>
          <p14:tracePt t="50650" x="7245350" y="6362700"/>
          <p14:tracePt t="50667" x="7270750" y="6410325"/>
          <p14:tracePt t="50684" x="7283450" y="6445250"/>
          <p14:tracePt t="50700" x="7315200" y="6511925"/>
          <p14:tracePt t="50717" x="7327900" y="6556375"/>
          <p14:tracePt t="50735" x="7359650" y="6607175"/>
          <p14:tracePt t="50750" x="7372350" y="6629400"/>
          <p14:tracePt t="50768" x="7385050" y="6654800"/>
          <p14:tracePt t="50785" x="7400925" y="6689725"/>
          <p14:tracePt t="50800" x="7426325" y="6721475"/>
          <p14:tracePt t="50818" x="7442200" y="6731000"/>
          <p14:tracePt t="50835" x="7483475" y="6750050"/>
          <p14:tracePt t="50850" x="7521575" y="6750050"/>
          <p14:tracePt t="50867" x="7572375" y="6750050"/>
          <p14:tracePt t="50885" x="7645400" y="6750050"/>
          <p14:tracePt t="50900" x="7689850" y="6740525"/>
          <p14:tracePt t="50917" x="7743825" y="6727825"/>
          <p14:tracePt t="50935" x="7807325" y="6711950"/>
          <p14:tracePt t="50951" x="7839075" y="6702425"/>
          <p14:tracePt t="50968" x="7867650" y="6689725"/>
          <p14:tracePt t="50985" x="7902575" y="6670675"/>
          <p14:tracePt t="51001" x="7927975" y="6661150"/>
          <p14:tracePt t="51017" x="7937500" y="6638925"/>
          <p14:tracePt t="51034" x="7956550" y="6594475"/>
          <p14:tracePt t="51051" x="7969250" y="6559550"/>
          <p14:tracePt t="51067" x="7975600" y="6515100"/>
          <p14:tracePt t="51085" x="7972425" y="6442075"/>
          <p14:tracePt t="51101" x="7927975" y="6321425"/>
          <p14:tracePt t="51117" x="7864475" y="6165850"/>
          <p14:tracePt t="51134" x="7775575" y="5959475"/>
          <p14:tracePt t="51150" x="7727950" y="5749925"/>
          <p14:tracePt t="51167" x="7689850" y="5584825"/>
          <p14:tracePt t="51185" x="7661275" y="5254625"/>
          <p14:tracePt t="51201" x="7651750" y="5083175"/>
          <p14:tracePt t="51218" x="7635875" y="4899025"/>
          <p14:tracePt t="51235" x="7600950" y="4676775"/>
          <p14:tracePt t="51251" x="7585075" y="4591050"/>
          <p14:tracePt t="51267" x="7559675" y="4505325"/>
          <p14:tracePt t="51284" x="7512050" y="4378325"/>
          <p14:tracePt t="51300" x="7489825" y="4311650"/>
          <p14:tracePt t="51317" x="7458075" y="4264025"/>
          <p14:tracePt t="51335" x="7416800" y="4203700"/>
          <p14:tracePt t="51351" x="7385050" y="4171950"/>
          <p14:tracePt t="51368" x="7359650" y="4133850"/>
          <p14:tracePt t="51372" x="7346950" y="4105275"/>
          <p14:tracePt t="51384" x="7315200" y="4073525"/>
          <p14:tracePt t="51400" x="7296150" y="4029075"/>
          <p14:tracePt t="51417" x="7283450" y="4003675"/>
          <p14:tracePt t="51434" x="7258050" y="3962400"/>
          <p14:tracePt t="51450" x="7248525" y="3937000"/>
          <p14:tracePt t="51467" x="7235825" y="3914775"/>
          <p14:tracePt t="51485" x="7235825" y="3895725"/>
          <p14:tracePt t="51501" x="7235825" y="3873500"/>
          <p14:tracePt t="51518" x="7235825" y="3863975"/>
          <p14:tracePt t="51534" x="7226300" y="3841750"/>
          <p14:tracePt t="51551" x="7207250" y="3819525"/>
          <p14:tracePt t="51568" x="7194550" y="3797300"/>
          <p14:tracePt t="51584" x="7156450" y="3730625"/>
          <p14:tracePt t="51601" x="7121525" y="3683000"/>
          <p14:tracePt t="51617" x="7096125" y="3644900"/>
          <p14:tracePt t="51635" x="7051675" y="3590925"/>
          <p14:tracePt t="51651" x="7026275" y="3559175"/>
          <p14:tracePt t="51666" x="6994525" y="3546475"/>
          <p14:tracePt t="51684" x="6975475" y="3543300"/>
          <p14:tracePt t="51700" x="6959600" y="3543300"/>
          <p14:tracePt t="51717" x="6943725" y="3543300"/>
          <p14:tracePt t="51733" x="6931025" y="3543300"/>
          <p14:tracePt t="51749" x="6921500" y="3543300"/>
          <p14:tracePt t="51766" x="6905625" y="3543300"/>
          <p14:tracePt t="51783" x="6889750" y="3536950"/>
          <p14:tracePt t="51799" x="6880225" y="3536950"/>
          <p14:tracePt t="51833" x="6877050" y="3536950"/>
          <p14:tracePt t="51849" x="6861175" y="3536950"/>
          <p14:tracePt t="51866" x="6851650" y="3536950"/>
          <p14:tracePt t="51883" x="6835775" y="3536950"/>
          <p14:tracePt t="51899" x="6819900" y="3536950"/>
          <p14:tracePt t="51916" x="6797675" y="3536950"/>
          <p14:tracePt t="51933" x="6765925" y="3536950"/>
          <p14:tracePt t="51949" x="6734175" y="3530600"/>
          <p14:tracePt t="51966" x="6711950" y="3521075"/>
          <p14:tracePt t="51983" x="6638925" y="3492500"/>
          <p14:tracePt t="51999" x="6588125" y="3492500"/>
          <p14:tracePt t="52016" x="6550025" y="3492500"/>
          <p14:tracePt t="52033" x="6524625" y="3492500"/>
          <p14:tracePt t="52049" x="6508750" y="3492500"/>
          <p14:tracePt t="52067" x="6499225" y="3492500"/>
          <p14:tracePt t="52084" x="6483350" y="3489325"/>
          <p14:tracePt t="52100" x="6473825" y="3479800"/>
          <p14:tracePt t="52117" x="6457950" y="3470275"/>
          <p14:tracePt t="52133" x="6454775" y="3448050"/>
          <p14:tracePt t="52150" x="6454775" y="3444875"/>
          <p14:tracePt t="52183" x="6477000" y="3444875"/>
          <p14:tracePt t="52200" x="6499225" y="3444875"/>
          <p14:tracePt t="52217" x="6527800" y="3444875"/>
          <p14:tracePt t="52233" x="6559550" y="3444875"/>
          <p14:tracePt t="52250" x="6591300" y="3444875"/>
          <p14:tracePt t="52267" x="6613525" y="3457575"/>
          <p14:tracePt t="52284" x="6683375" y="3473450"/>
          <p14:tracePt t="52301" x="6769100" y="3479800"/>
          <p14:tracePt t="52318" x="6911975" y="3502025"/>
          <p14:tracePt t="52333" x="6997700" y="3517900"/>
          <p14:tracePt t="52350" x="7118350" y="3543300"/>
          <p14:tracePt t="52367" x="7200900" y="3559175"/>
          <p14:tracePt t="52371" x="7239000" y="3568700"/>
          <p14:tracePt t="52385" x="7315200" y="3590925"/>
          <p14:tracePt t="52402" x="7381875" y="3613150"/>
          <p14:tracePt t="52418" x="7454900" y="3644900"/>
          <p14:tracePt t="52434" x="7521575" y="3667125"/>
          <p14:tracePt t="52451" x="7578725" y="3705225"/>
          <p14:tracePt t="52467" x="7632700" y="3724275"/>
          <p14:tracePt t="52484" x="7699375" y="3752850"/>
          <p14:tracePt t="52500" x="7721600" y="3762375"/>
          <p14:tracePt t="52517" x="7747000" y="3775075"/>
          <p14:tracePt t="52534" x="7759700" y="3784600"/>
          <p14:tracePt t="52551" x="7769225" y="3794125"/>
          <p14:tracePt t="52568" x="7785100" y="3810000"/>
          <p14:tracePt t="52584" x="7807325" y="3822700"/>
          <p14:tracePt t="52600" x="7823200" y="3832225"/>
          <p14:tracePt t="52617" x="7854950" y="3844925"/>
          <p14:tracePt t="52634" x="7889875" y="3867150"/>
          <p14:tracePt t="52650" x="7912100" y="3883025"/>
          <p14:tracePt t="52667" x="7934325" y="3902075"/>
          <p14:tracePt t="52684" x="7956550" y="3927475"/>
          <p14:tracePt t="52700" x="7978775" y="3952875"/>
          <p14:tracePt t="52717" x="8010525" y="3994150"/>
          <p14:tracePt t="52734" x="8035925" y="4019550"/>
          <p14:tracePt t="52750" x="8054975" y="4051300"/>
          <p14:tracePt t="52768" x="8077200" y="4086225"/>
          <p14:tracePt t="52784" x="8096250" y="4117975"/>
          <p14:tracePt t="52801" x="8108950" y="4140200"/>
          <p14:tracePt t="52818" x="8140700" y="4206875"/>
          <p14:tracePt t="52834" x="8175625" y="4264025"/>
          <p14:tracePt t="52850" x="8197850" y="4318000"/>
          <p14:tracePt t="52867" x="8229600" y="4384675"/>
          <p14:tracePt t="52884" x="8242300" y="4413250"/>
          <p14:tracePt t="52900" x="8255000" y="4457700"/>
          <p14:tracePt t="52918" x="8274050" y="4530725"/>
          <p14:tracePt t="52934" x="8283575" y="4603750"/>
          <p14:tracePt t="52951" x="8283575" y="4673600"/>
          <p14:tracePt t="52968" x="8283575" y="4752975"/>
          <p14:tracePt t="52984" x="8283575" y="4794250"/>
          <p14:tracePt t="53000" x="8283575" y="4848225"/>
          <p14:tracePt t="53017" x="8283575" y="4933950"/>
          <p14:tracePt t="53033" x="8270875" y="5003800"/>
          <p14:tracePt t="53051" x="8258175" y="5057775"/>
          <p14:tracePt t="53068" x="8239125" y="5121275"/>
          <p14:tracePt t="53084" x="8220075" y="5153025"/>
          <p14:tracePt t="53101" x="8207375" y="5197475"/>
          <p14:tracePt t="53118" x="8188325" y="5270500"/>
          <p14:tracePt t="53133" x="8175625" y="5330825"/>
          <p14:tracePt t="53150" x="8153400" y="5387975"/>
          <p14:tracePt t="53167" x="8134350" y="5441950"/>
          <p14:tracePt t="53183" x="8124825" y="5467350"/>
          <p14:tracePt t="53201" x="8112125" y="5495925"/>
          <p14:tracePt t="53217" x="8070850" y="5565775"/>
          <p14:tracePt t="53234" x="8045450" y="5610225"/>
          <p14:tracePt t="53251" x="8007350" y="5676900"/>
          <p14:tracePt t="53267" x="7966075" y="5762625"/>
          <p14:tracePt t="53283" x="7931150" y="5810250"/>
          <p14:tracePt t="53300" x="7905750" y="5857875"/>
          <p14:tracePt t="53317" x="7858125" y="5924550"/>
          <p14:tracePt t="53334" x="7832725" y="5962650"/>
          <p14:tracePt t="53351" x="7797800" y="6010275"/>
          <p14:tracePt t="53367" x="7759700" y="6076950"/>
          <p14:tracePt t="53384" x="7727950" y="6108700"/>
          <p14:tracePt t="53401" x="7667625" y="6159500"/>
          <p14:tracePt t="53417" x="7569200" y="6203950"/>
          <p14:tracePt t="53433" x="7505700" y="6226175"/>
          <p14:tracePt t="53450" x="7442200" y="6238875"/>
          <p14:tracePt t="53467" x="7331075" y="6254750"/>
          <p14:tracePt t="53484" x="7270750" y="6254750"/>
          <p14:tracePt t="53501" x="7210425" y="6254750"/>
          <p14:tracePt t="53517" x="7124700" y="6254750"/>
          <p14:tracePt t="53534" x="7061200" y="6235700"/>
          <p14:tracePt t="53550" x="6988175" y="6219825"/>
          <p14:tracePt t="53566" x="6877050" y="6197600"/>
          <p14:tracePt t="53583" x="6813550" y="6191250"/>
          <p14:tracePt t="53600" x="6778625" y="6191250"/>
          <p14:tracePt t="53617" x="6721475" y="6191250"/>
          <p14:tracePt t="53634" x="6677025" y="6184900"/>
          <p14:tracePt t="53650" x="6632575" y="6172200"/>
          <p14:tracePt t="53667" x="6584950" y="6165850"/>
          <p14:tracePt t="53684" x="6546850" y="6159500"/>
          <p14:tracePt t="53700" x="6524625" y="6159500"/>
          <p14:tracePt t="53716" x="6486525" y="6159500"/>
          <p14:tracePt t="53733" x="6457950" y="6159500"/>
          <p14:tracePt t="53751" x="6435725" y="6159500"/>
          <p14:tracePt t="53767" x="6419850" y="6159500"/>
          <p14:tracePt t="53784" x="6403975" y="6159500"/>
          <p14:tracePt t="53801" x="6394450" y="6159500"/>
          <p14:tracePt t="53817" x="6381750" y="6159500"/>
          <p14:tracePt t="53833" x="6369050" y="6159500"/>
          <p14:tracePt t="53850" x="6356350" y="6159500"/>
          <p14:tracePt t="53959" x="6356350" y="6156325"/>
          <p14:tracePt t="53966" x="6356350" y="6149975"/>
          <p14:tracePt t="53973" x="6356350" y="6146800"/>
          <p14:tracePt t="53983" x="6356350" y="6140450"/>
          <p14:tracePt t="54000" x="6375400" y="6124575"/>
          <p14:tracePt t="54017" x="6489700" y="6086475"/>
          <p14:tracePt t="54034" x="6607175" y="6061075"/>
          <p14:tracePt t="54051" x="6765925" y="6010275"/>
          <p14:tracePt t="54067" x="6877050" y="5975350"/>
          <p14:tracePt t="54083" x="6997700" y="5934075"/>
          <p14:tracePt t="54100" x="7105650" y="5918200"/>
          <p14:tracePt t="54117" x="7283450" y="5873750"/>
          <p14:tracePt t="54134" x="7423150" y="5854700"/>
          <p14:tracePt t="54151" x="7588250" y="5838825"/>
          <p14:tracePt t="54168" x="7696200" y="5822950"/>
          <p14:tracePt t="54184" x="7778750" y="5807075"/>
          <p14:tracePt t="54201" x="7874000" y="5772150"/>
          <p14:tracePt t="54217" x="7921625" y="5743575"/>
          <p14:tracePt t="54233" x="7947025" y="5705475"/>
          <p14:tracePt t="54251" x="7991475" y="5654675"/>
          <p14:tracePt t="54267" x="8010525" y="5632450"/>
          <p14:tracePt t="54283" x="8020050" y="5613400"/>
          <p14:tracePt t="54302" x="8039100" y="5594350"/>
          <p14:tracePt t="54317" x="8048625" y="5584825"/>
          <p14:tracePt t="54334" x="8061325" y="5568950"/>
          <p14:tracePt t="54351" x="8077200" y="5527675"/>
          <p14:tracePt t="54367" x="8096250" y="5480050"/>
          <p14:tracePt t="54383" x="8108950" y="5445125"/>
          <p14:tracePt t="54400" x="8115300" y="5381625"/>
          <p14:tracePt t="54416" x="8115300" y="5343525"/>
          <p14:tracePt t="54434" x="8115300" y="5321300"/>
          <p14:tracePt t="54451" x="8115300" y="5280025"/>
          <p14:tracePt t="54467" x="8105775" y="5235575"/>
          <p14:tracePt t="54484" x="8096250" y="5207000"/>
          <p14:tracePt t="54500" x="8067675" y="5124450"/>
          <p14:tracePt t="54517" x="8054975" y="5070475"/>
          <p14:tracePt t="54533" x="8042275" y="5026025"/>
          <p14:tracePt t="54551" x="8016875" y="4968875"/>
          <p14:tracePt t="54567" x="8004175" y="4946650"/>
          <p14:tracePt t="54584" x="7985125" y="4914900"/>
          <p14:tracePt t="54601" x="7940675" y="4870450"/>
          <p14:tracePt t="54617" x="7921625" y="4838700"/>
          <p14:tracePt t="54634" x="7905750" y="4816475"/>
          <p14:tracePt t="54650" x="7880350" y="4765675"/>
          <p14:tracePt t="54666" x="7867650" y="4727575"/>
          <p14:tracePt t="54683" x="7854950" y="4702175"/>
          <p14:tracePt t="54700" x="7832725" y="4660900"/>
          <p14:tracePt t="54716" x="7820025" y="4638675"/>
          <p14:tracePt t="54733" x="7810500" y="4619625"/>
          <p14:tracePt t="54751" x="7791450" y="4587875"/>
          <p14:tracePt t="54767" x="7775575" y="4565650"/>
          <p14:tracePt t="54784" x="7762875" y="4540250"/>
          <p14:tracePt t="54801" x="7750175" y="4527550"/>
          <p14:tracePt t="54817" x="7743825" y="4518025"/>
          <p14:tracePt t="54834" x="7731125" y="4489450"/>
          <p14:tracePt t="54851" x="7715250" y="4454525"/>
          <p14:tracePt t="54867" x="7702550" y="4422775"/>
          <p14:tracePt t="54884" x="7696200" y="4406900"/>
          <p14:tracePt t="54887" x="7696200" y="4403725"/>
          <p14:tracePt t="54900" x="7696200" y="4394200"/>
          <p14:tracePt t="54917" x="7693025" y="4378325"/>
          <p14:tracePt t="54934" x="7686675" y="4368800"/>
          <p14:tracePt t="54950" x="7667625" y="4352925"/>
          <p14:tracePt t="54967" x="7658100" y="4343400"/>
          <p14:tracePt t="54984" x="7632700" y="4327525"/>
          <p14:tracePt t="55000" x="7585075" y="4295775"/>
          <p14:tracePt t="55017" x="7537450" y="4260850"/>
          <p14:tracePt t="55034" x="7505700" y="4235450"/>
          <p14:tracePt t="55050" x="7445375" y="4187825"/>
          <p14:tracePt t="55066" x="7397750" y="4162425"/>
          <p14:tracePt t="55083" x="7356475" y="4121150"/>
          <p14:tracePt t="55100" x="7251700" y="4067175"/>
          <p14:tracePt t="55117" x="7185025" y="4029075"/>
          <p14:tracePt t="55134" x="7146925" y="4016375"/>
          <p14:tracePt t="55150" x="7105650" y="4000500"/>
          <p14:tracePt t="55167" x="7080250" y="3987800"/>
          <p14:tracePt t="55184" x="7058025" y="3987800"/>
          <p14:tracePt t="55200" x="7042150" y="3987800"/>
          <p14:tracePt t="55217" x="7029450" y="3987800"/>
          <p14:tracePt t="55233" x="6997700" y="3987800"/>
          <p14:tracePt t="55251" x="6934200" y="3975100"/>
          <p14:tracePt t="55267" x="6870700" y="3959225"/>
          <p14:tracePt t="55284" x="6819900" y="3959225"/>
          <p14:tracePt t="55301" x="6750050" y="3959225"/>
          <p14:tracePt t="55317" x="6711950" y="3949700"/>
          <p14:tracePt t="55333" x="6661150" y="3940175"/>
          <p14:tracePt t="55350" x="6591300" y="3933825"/>
          <p14:tracePt t="55367" x="6537325" y="3921125"/>
          <p14:tracePt t="55383" x="6492875" y="3914775"/>
          <p14:tracePt t="55387" x="6473825" y="3914775"/>
          <p14:tracePt t="55400" x="6413500" y="3908425"/>
          <p14:tracePt t="55417" x="6353175" y="3908425"/>
          <p14:tracePt t="55434" x="6292850" y="3908425"/>
          <p14:tracePt t="55450" x="6229350" y="3908425"/>
          <p14:tracePt t="55467" x="6194425" y="3908425"/>
          <p14:tracePt t="55483" x="6165850" y="3911600"/>
          <p14:tracePt t="55500" x="6105525" y="3937000"/>
          <p14:tracePt t="55516" x="6070600" y="3949700"/>
          <p14:tracePt t="55535" x="5997575" y="3968750"/>
          <p14:tracePt t="55550" x="5943600" y="3981450"/>
          <p14:tracePt t="55567" x="5899150" y="4000500"/>
          <p14:tracePt t="55584" x="5861050" y="4025900"/>
          <p14:tracePt t="55600" x="5765800" y="4070350"/>
          <p14:tracePt t="55616" x="5721350" y="4092575"/>
          <p14:tracePt t="55633" x="5654675" y="4114800"/>
          <p14:tracePt t="55650" x="5553075" y="4143375"/>
          <p14:tracePt t="55667" x="5508625" y="4156075"/>
          <p14:tracePt t="55685" x="5441950" y="4175125"/>
          <p14:tracePt t="55700" x="5397500" y="4194175"/>
          <p14:tracePt t="55717" x="5349875" y="4222750"/>
          <p14:tracePt t="55733" x="5321300" y="4238625"/>
          <p14:tracePt t="55750" x="5276850" y="4257675"/>
          <p14:tracePt t="55766" x="5260975" y="4276725"/>
          <p14:tracePt t="55785" x="5241925" y="4289425"/>
          <p14:tracePt t="55801" x="5229225" y="4298950"/>
          <p14:tracePt t="55817" x="5219700" y="4305300"/>
          <p14:tracePt t="55835" x="5219700" y="4308475"/>
          <p14:tracePt t="55866" x="5216525" y="4324350"/>
          <p14:tracePt t="55884" x="5210175" y="4340225"/>
          <p14:tracePt t="55900" x="5210175" y="4356100"/>
          <p14:tracePt t="55916" x="5210175" y="4400550"/>
          <p14:tracePt t="55935" x="5210175" y="4460875"/>
          <p14:tracePt t="55951" x="5213350" y="4521200"/>
          <p14:tracePt t="55967" x="5229225" y="4606925"/>
          <p14:tracePt t="55985" x="5273675" y="4775200"/>
          <p14:tracePt t="56000" x="5286375" y="4860925"/>
          <p14:tracePt t="56016" x="5302250" y="4946650"/>
          <p14:tracePt t="56034" x="5353050" y="5083175"/>
          <p14:tracePt t="56050" x="5384800" y="5181600"/>
          <p14:tracePt t="56066" x="5413375" y="5251450"/>
          <p14:tracePt t="56084" x="5461000" y="5318125"/>
          <p14:tracePt t="56100" x="5480050" y="5349875"/>
          <p14:tracePt t="56117" x="5499100" y="5378450"/>
          <p14:tracePt t="56134" x="5518150" y="5422900"/>
          <p14:tracePt t="56150" x="5527675" y="5432425"/>
          <p14:tracePt t="56166" x="5537200" y="5441950"/>
          <p14:tracePt t="56184" x="5553075" y="5451475"/>
          <p14:tracePt t="56199" x="5556250" y="5451475"/>
          <p14:tracePt t="56217" x="5565775" y="5451475"/>
          <p14:tracePt t="56234" x="5581650" y="5451475"/>
          <p14:tracePt t="56250" x="5597525" y="5445125"/>
          <p14:tracePt t="56267" x="5607050" y="5438775"/>
          <p14:tracePt t="56284" x="5610225" y="5426075"/>
          <p14:tracePt t="56300" x="5622925" y="5410200"/>
          <p14:tracePt t="56316" x="5622925" y="5403850"/>
          <p14:tracePt t="56333" x="5632450" y="5400675"/>
          <p14:tracePt t="56350" x="5635625" y="5391150"/>
          <p14:tracePt t="56367" x="5651500" y="5378450"/>
          <p14:tracePt t="56384" x="5651500" y="5340350"/>
          <p14:tracePt t="56400" x="5651500" y="5305425"/>
          <p14:tracePt t="56417" x="5651500" y="5283200"/>
          <p14:tracePt t="56433" x="5651500" y="5235575"/>
          <p14:tracePt t="56449" x="5651500" y="5219700"/>
          <p14:tracePt t="56466" x="5651500" y="5210175"/>
          <p14:tracePt t="56483" x="5651500" y="5191125"/>
          <p14:tracePt t="56500" x="5651500" y="5181600"/>
          <p14:tracePt t="56517" x="5651500" y="5168900"/>
          <p14:tracePt t="56534" x="5651500" y="5156200"/>
          <p14:tracePt t="56550" x="5651500" y="5140325"/>
          <p14:tracePt t="56566" x="5651500" y="5130800"/>
          <p14:tracePt t="56583" x="5651500" y="5114925"/>
          <p14:tracePt t="56600" x="5651500" y="5105400"/>
          <p14:tracePt t="56616" x="5651500" y="5089525"/>
          <p14:tracePt t="56634" x="5651500" y="5076825"/>
          <p14:tracePt t="56650" x="5651500" y="5067300"/>
          <p14:tracePt t="56667" x="5651500" y="5057775"/>
          <p14:tracePt t="56684" x="5657850" y="5035550"/>
          <p14:tracePt t="56701" x="5661025" y="5026025"/>
          <p14:tracePt t="56716" x="5667375" y="5016500"/>
          <p14:tracePt t="56734" x="5667375" y="4997450"/>
          <p14:tracePt t="56766" x="5676900" y="4991100"/>
          <p14:tracePt t="56784" x="5680075" y="4991100"/>
          <p14:tracePt t="56800" x="5686425" y="4991100"/>
          <p14:tracePt t="56834" x="5689600" y="4991100"/>
          <p14:tracePt t="57112" x="5695950" y="5000625"/>
          <p14:tracePt t="57119" x="5695950" y="5003800"/>
          <p14:tracePt t="57133" x="5695950" y="5013325"/>
          <p14:tracePt t="57149" x="5702300" y="5022850"/>
          <p14:tracePt t="57166" x="5702300" y="5035550"/>
          <p14:tracePt t="57183" x="5721350" y="5048250"/>
          <p14:tracePt t="57200" x="5730875" y="5060950"/>
          <p14:tracePt t="57217" x="5740400" y="5070475"/>
          <p14:tracePt t="57234" x="5762625" y="5083175"/>
          <p14:tracePt t="57250" x="5772150" y="5099050"/>
          <p14:tracePt t="57267" x="5781675" y="5108575"/>
          <p14:tracePt t="57283" x="5791200" y="5118100"/>
          <p14:tracePt t="57299" x="5800725" y="5127625"/>
          <p14:tracePt t="57316" x="5816600" y="5140325"/>
          <p14:tracePt t="57333" x="5832475" y="5159375"/>
          <p14:tracePt t="57350" x="5842000" y="5181600"/>
          <p14:tracePt t="57368" x="5867400" y="5226050"/>
          <p14:tracePt t="57384" x="5876925" y="5241925"/>
          <p14:tracePt t="57400" x="5886450" y="5251450"/>
          <p14:tracePt t="57417" x="5892800" y="5267325"/>
          <p14:tracePt t="57433" x="5892800" y="5283200"/>
          <p14:tracePt t="57450" x="5892800" y="5292725"/>
          <p14:tracePt t="57467" x="5899150" y="5311775"/>
          <p14:tracePt t="57484" x="5899150" y="5321300"/>
          <p14:tracePt t="57500" x="5899150" y="5327650"/>
          <p14:tracePt t="57568" x="5899150" y="5324475"/>
          <p14:tracePt t="57575" x="5899150" y="5318125"/>
          <p14:tracePt t="57583" x="5899150" y="5314950"/>
          <p14:tracePt t="57599" x="5899150" y="5292725"/>
          <p14:tracePt t="57617" x="5895975" y="5260975"/>
          <p14:tracePt t="57634" x="5883275" y="5213350"/>
          <p14:tracePt t="57650" x="5870575" y="5175250"/>
          <p14:tracePt t="57667" x="5845175" y="5140325"/>
          <p14:tracePt t="57684" x="5835650" y="5111750"/>
          <p14:tracePt t="57700" x="5835650" y="5102225"/>
          <p14:tracePt t="57717" x="5835650" y="5086350"/>
          <p14:tracePt t="57733" x="5835650" y="5070475"/>
          <p14:tracePt t="57749" x="5835650" y="5060950"/>
          <p14:tracePt t="57767" x="5835650" y="5045075"/>
          <p14:tracePt t="57783" x="5835650" y="5035550"/>
          <p14:tracePt t="57800" x="5835650" y="5032375"/>
          <p14:tracePt t="57846" x="5829300" y="5032375"/>
          <p14:tracePt t="57947" x="5822950" y="5032375"/>
          <p14:tracePt t="57961" x="5819775" y="5032375"/>
          <p14:tracePt t="57968" x="5813425" y="5032375"/>
          <p14:tracePt t="57983" x="5810250" y="5032375"/>
          <p14:tracePt t="58000" x="5797550" y="5035550"/>
          <p14:tracePt t="58016" x="5797550" y="5038725"/>
          <p14:tracePt t="58110" x="5797550" y="5032375"/>
          <p14:tracePt t="58118" x="5797550" y="5016500"/>
          <p14:tracePt t="58133" x="5797550" y="4987925"/>
          <p14:tracePt t="58149" x="5797550" y="4933950"/>
          <p14:tracePt t="58166" x="5822950" y="4860925"/>
          <p14:tracePt t="58183" x="5829300" y="4816475"/>
          <p14:tracePt t="58200" x="5835650" y="4794250"/>
          <p14:tracePt t="58217" x="5854700" y="4730750"/>
          <p14:tracePt t="58233" x="5883275" y="4664075"/>
          <p14:tracePt t="58250" x="5915025" y="4578350"/>
          <p14:tracePt t="58266" x="5962650" y="4460875"/>
          <p14:tracePt t="58283" x="5981700" y="4422775"/>
          <p14:tracePt t="58300" x="6000750" y="4375150"/>
          <p14:tracePt t="58316" x="6026150" y="4327525"/>
          <p14:tracePt t="58333" x="6035675" y="4302125"/>
          <p14:tracePt t="58350" x="6045200" y="4292600"/>
          <p14:tracePt t="58367" x="6057900" y="4267200"/>
          <p14:tracePt t="58383" x="6061075" y="4257675"/>
          <p14:tracePt t="58400" x="6061075" y="4248150"/>
          <p14:tracePt t="58416" x="6073775" y="4225925"/>
          <p14:tracePt t="58445" x="6073775" y="4222750"/>
          <p14:tracePt t="58482" x="6073775" y="4216400"/>
          <p14:tracePt t="58517" x="6073775" y="4210050"/>
          <p14:tracePt t="58753" x="6102350" y="4206875"/>
          <p14:tracePt t="58760" x="6140450" y="4197350"/>
          <p14:tracePt t="58767" x="6188075" y="4191000"/>
          <p14:tracePt t="58783" x="6283325" y="4191000"/>
          <p14:tracePt t="58816" x="6483350" y="4194175"/>
          <p14:tracePt t="58850" x="6642100" y="4216400"/>
          <p14:tracePt t="58867" x="6721475" y="4225925"/>
          <p14:tracePt t="58883" x="6775450" y="4238625"/>
          <p14:tracePt t="58901" x="6838950" y="4238625"/>
          <p14:tracePt t="58917" x="6889750" y="4238625"/>
          <p14:tracePt t="58933" x="6943725" y="4244975"/>
          <p14:tracePt t="58950" x="6981825" y="4257675"/>
          <p14:tracePt t="58966" x="7051675" y="4264025"/>
          <p14:tracePt t="58983" x="7096125" y="4270375"/>
          <p14:tracePt t="59001" x="7153275" y="4276725"/>
          <p14:tracePt t="59017" x="7197725" y="4276725"/>
          <p14:tracePt t="59033" x="7226300" y="4276725"/>
          <p14:tracePt t="59051" x="7273925" y="4276725"/>
          <p14:tracePt t="59067" x="7302500" y="4276725"/>
          <p14:tracePt t="59083" x="7331075" y="4276725"/>
          <p14:tracePt t="59100" x="7353300" y="4276725"/>
          <p14:tracePt t="59116" x="7369175" y="4276725"/>
          <p14:tracePt t="59159" x="7359650" y="4276725"/>
          <p14:tracePt t="59167" x="7356475" y="4276725"/>
          <p14:tracePt t="59183" x="7346950" y="4276725"/>
          <p14:tracePt t="59201" x="7340600" y="4276725"/>
          <p14:tracePt t="59265" x="7337425" y="4276725"/>
          <p14:tracePt t="59274" x="7331075" y="4276725"/>
          <p14:tracePt t="59283" x="7324725" y="4276725"/>
          <p14:tracePt t="59301" x="7305675" y="4276725"/>
          <p14:tracePt t="59317" x="7296150" y="4276725"/>
          <p14:tracePt t="59333" x="7280275" y="4276725"/>
          <p14:tracePt t="59350" x="7254875" y="4276725"/>
          <p14:tracePt t="59366" x="7245350" y="4276725"/>
          <p14:tracePt t="59383" x="7229475" y="4276725"/>
          <p14:tracePt t="59400" x="7181850" y="4276725"/>
          <p14:tracePt t="59417" x="7131050" y="4276725"/>
          <p14:tracePt t="59433" x="7061200" y="4276725"/>
          <p14:tracePt t="59451" x="6965950" y="4276725"/>
          <p14:tracePt t="59467" x="6905625" y="4276725"/>
          <p14:tracePt t="59483" x="6851650" y="4276725"/>
          <p14:tracePt t="59499" x="6813550" y="4276725"/>
          <p14:tracePt t="59516" x="6804025" y="4276725"/>
          <p14:tracePt t="59533" x="6791325" y="4276725"/>
          <p14:tracePt t="59550" x="6788150" y="4276725"/>
          <p14:tracePt t="59629" x="6794500" y="4276725"/>
          <p14:tracePt t="59635" x="6800850" y="4276725"/>
          <p14:tracePt t="59650" x="6819900" y="4276725"/>
          <p14:tracePt t="59666" x="6845300" y="4270375"/>
          <p14:tracePt t="59683" x="6889750" y="4264025"/>
          <p14:tracePt t="59700" x="6950075" y="4264025"/>
          <p14:tracePt t="59717" x="6988175" y="4264025"/>
          <p14:tracePt t="59733" x="7023100" y="4257675"/>
          <p14:tracePt t="59749" x="7064375" y="4257675"/>
          <p14:tracePt t="59766" x="7080250" y="4257675"/>
          <p14:tracePt t="59783" x="7089775" y="4257675"/>
          <p14:tracePt t="59800" x="7105650" y="4257675"/>
          <p14:tracePt t="59816" x="7115175" y="4257675"/>
          <p14:tracePt t="59834" x="7121525" y="4257675"/>
          <p14:tracePt t="59850" x="7134225" y="4257675"/>
          <p14:tracePt t="59867" x="7143750" y="4257675"/>
          <p14:tracePt t="59883" x="7153275" y="4257675"/>
          <p14:tracePt t="59900" x="7165975" y="4257675"/>
          <p14:tracePt t="60292" x="7175500" y="4251325"/>
          <p14:tracePt t="60300" x="7188200" y="4238625"/>
          <p14:tracePt t="60307" x="7200900" y="4232275"/>
          <p14:tracePt t="60316" x="7219950" y="4225925"/>
          <p14:tracePt t="60333" x="7242175" y="4216400"/>
          <p14:tracePt t="60350" x="7283450" y="4197350"/>
          <p14:tracePt t="60383" x="7305675" y="4181475"/>
          <p14:tracePt t="60416" x="7343775" y="4156075"/>
          <p14:tracePt t="60433" x="7353300" y="4146550"/>
          <p14:tracePt t="60450" x="7369175" y="4124325"/>
          <p14:tracePt t="60466" x="7381875" y="4114800"/>
          <p14:tracePt t="60483" x="7394575" y="4108450"/>
          <p14:tracePt t="60500" x="7407275" y="4098925"/>
          <p14:tracePt t="60517" x="7416800" y="4089400"/>
          <p14:tracePt t="60534" x="7429500" y="4073525"/>
          <p14:tracePt t="60550" x="7429500" y="4070350"/>
          <p14:tracePt t="60592" x="7432675" y="4070350"/>
          <p14:tracePt t="60629" x="7432675" y="4064000"/>
          <p14:tracePt t="60650" x="7432675" y="4060825"/>
          <p14:tracePt t="60899" x="7426325" y="4060825"/>
          <p14:tracePt t="60905" x="7419975" y="4073525"/>
          <p14:tracePt t="60916" x="7407275" y="4079875"/>
          <p14:tracePt t="60950" x="7350125" y="4108450"/>
          <p14:tracePt t="60984" x="7283450" y="4143375"/>
          <p14:tracePt t="61000" x="7261225" y="4156075"/>
          <p14:tracePt t="61016" x="7229475" y="4168775"/>
          <p14:tracePt t="61033" x="7188200" y="4191000"/>
          <p14:tracePt t="61049" x="7178675" y="4200525"/>
          <p14:tracePt t="61066" x="7169150" y="4206875"/>
          <p14:tracePt t="61083" x="7153275" y="4213225"/>
          <p14:tracePt t="61100" x="7137400" y="4216400"/>
          <p14:tracePt t="61117" x="7127875" y="4222750"/>
          <p14:tracePt t="61133" x="7112000" y="4225925"/>
          <p14:tracePt t="61150" x="7102475" y="4225925"/>
          <p14:tracePt t="61167" x="7089775" y="4225925"/>
          <p14:tracePt t="61183" x="7073900" y="4225925"/>
          <p14:tracePt t="61199" x="7067550" y="4225925"/>
          <p14:tracePt t="61476" x="7083425" y="4225925"/>
          <p14:tracePt t="61483" x="7092950" y="4222750"/>
          <p14:tracePt t="61490" x="7112000" y="4222750"/>
          <p14:tracePt t="61499" x="7124700" y="4213225"/>
          <p14:tracePt t="61516" x="7169150" y="4213225"/>
          <p14:tracePt t="61533" x="7223125" y="4206875"/>
          <p14:tracePt t="61550" x="7245350" y="4200525"/>
          <p14:tracePt t="61566" x="7277100" y="4194175"/>
          <p14:tracePt t="61583" x="7305675" y="4178300"/>
          <p14:tracePt t="61599" x="7321550" y="4165600"/>
          <p14:tracePt t="61616" x="7331075" y="4156075"/>
          <p14:tracePt t="61633" x="7343775" y="4149725"/>
          <p14:tracePt t="61649" x="7353300" y="4149725"/>
          <p14:tracePt t="61667" x="7369175" y="4149725"/>
          <p14:tracePt t="61684" x="7375525" y="4146550"/>
          <p14:tracePt t="61717" x="7375525" y="4140200"/>
          <p14:tracePt t="61833" x="7375525" y="4137025"/>
          <p14:tracePt t="61941" x="7372350" y="4137025"/>
          <p14:tracePt t="61947" x="7369175" y="4137025"/>
          <p14:tracePt t="61954" x="7356475" y="4140200"/>
          <p14:tracePt t="61966" x="7353300" y="4143375"/>
          <p14:tracePt t="61983" x="7324725" y="4165600"/>
          <p14:tracePt t="61999" x="7292975" y="4178300"/>
          <p14:tracePt t="62016" x="7264400" y="4191000"/>
          <p14:tracePt t="62032" x="7207250" y="4210050"/>
          <p14:tracePt t="62049" x="7175500" y="4229100"/>
          <p14:tracePt t="62067" x="7137400" y="4241800"/>
          <p14:tracePt t="62083" x="7080250" y="4257675"/>
          <p14:tracePt t="62100" x="7045325" y="4270375"/>
          <p14:tracePt t="62117" x="7007225" y="4295775"/>
          <p14:tracePt t="62133" x="6991350" y="4305300"/>
          <p14:tracePt t="62149" x="6981825" y="4314825"/>
          <p14:tracePt t="62166" x="6972300" y="4314825"/>
          <p14:tracePt t="62183" x="6959600" y="4314825"/>
          <p14:tracePt t="62483" x="6965950" y="4311650"/>
          <p14:tracePt t="62489" x="6978650" y="4302125"/>
          <p14:tracePt t="62500" x="6997700" y="4295775"/>
          <p14:tracePt t="62517" x="7026275" y="4283075"/>
          <p14:tracePt t="62533" x="7045325" y="4283075"/>
          <p14:tracePt t="62550" x="7067550" y="4276725"/>
          <p14:tracePt t="62566" x="7108825" y="4276725"/>
          <p14:tracePt t="62582" x="7131050" y="4273550"/>
          <p14:tracePt t="62599" x="7146925" y="4273550"/>
          <p14:tracePt t="62616" x="7169150" y="4267200"/>
          <p14:tracePt t="62633" x="7178675" y="4267200"/>
          <p14:tracePt t="62650" x="7188200" y="4267200"/>
          <p14:tracePt t="62666" x="7191375" y="4267200"/>
          <p14:tracePt t="62683" x="7197725" y="4260850"/>
          <p14:tracePt t="62700" x="7213600" y="4244975"/>
          <p14:tracePt t="62716" x="7229475" y="4235450"/>
          <p14:tracePt t="62732" x="7239000" y="4225925"/>
          <p14:tracePt t="62749" x="7248525" y="4219575"/>
          <p14:tracePt t="62766" x="7267575" y="4203700"/>
          <p14:tracePt t="62782" x="7280275" y="4187825"/>
          <p14:tracePt t="62800" x="7289800" y="4184650"/>
          <p14:tracePt t="62817" x="7308850" y="4168775"/>
          <p14:tracePt t="62833" x="7318375" y="4159250"/>
          <p14:tracePt t="62849" x="7327900" y="4143375"/>
          <p14:tracePt t="62866" x="7346950" y="4117975"/>
          <p14:tracePt t="62882" x="7362825" y="4098925"/>
          <p14:tracePt t="62899" x="7372350" y="4083050"/>
          <p14:tracePt t="62916" x="7372350" y="4067175"/>
          <p14:tracePt t="62932" x="7378700" y="4057650"/>
          <p14:tracePt t="62950" x="7378700" y="4054475"/>
          <p14:tracePt t="62966" x="7388225" y="4038600"/>
          <p14:tracePt t="62983" x="7388225" y="4032250"/>
          <p14:tracePt t="63089" x="7381875" y="4032250"/>
          <p14:tracePt t="63096" x="7378700" y="4032250"/>
          <p14:tracePt t="63103" x="7372350" y="4032250"/>
          <p14:tracePt t="63116" x="7343775" y="4032250"/>
          <p14:tracePt t="63132" x="7321550" y="4048125"/>
          <p14:tracePt t="63149" x="7277100" y="4060825"/>
          <p14:tracePt t="63165" x="7226300" y="4098925"/>
          <p14:tracePt t="63182" x="7200900" y="4130675"/>
          <p14:tracePt t="63199" x="7169150" y="4156075"/>
          <p14:tracePt t="63217" x="7131050" y="4197350"/>
          <p14:tracePt t="63233" x="7099300" y="4216400"/>
          <p14:tracePt t="63250" x="7077075" y="4235450"/>
          <p14:tracePt t="63266" x="7061200" y="4248150"/>
          <p14:tracePt t="63283" x="7045325" y="4260850"/>
          <p14:tracePt t="63299" x="7035800" y="4270375"/>
          <p14:tracePt t="63315" x="7026275" y="4273550"/>
          <p14:tracePt t="63353" x="7026275" y="4286250"/>
          <p14:tracePt t="63431" x="7023100" y="4286250"/>
          <p14:tracePt t="63666" x="7023100" y="4283075"/>
          <p14:tracePt t="63673" x="7029450" y="4276725"/>
          <p14:tracePt t="63682" x="7032625" y="4273550"/>
          <p14:tracePt t="63715" x="7064375" y="4241800"/>
          <p14:tracePt t="63749" x="7083425" y="4222750"/>
          <p14:tracePt t="63765" x="7105650" y="4203700"/>
          <p14:tracePt t="63782" x="7115175" y="4191000"/>
          <p14:tracePt t="63800" x="7127875" y="4178300"/>
          <p14:tracePt t="63816" x="7159625" y="4159250"/>
          <p14:tracePt t="63832" x="7175500" y="4149725"/>
          <p14:tracePt t="63849" x="7185025" y="4140200"/>
          <p14:tracePt t="63866" x="7197725" y="4124325"/>
          <p14:tracePt t="63882" x="7216775" y="4108450"/>
          <p14:tracePt t="63901" x="7229475" y="4098925"/>
          <p14:tracePt t="63916" x="7239000" y="4092575"/>
          <p14:tracePt t="63933" x="7261225" y="4089400"/>
          <p14:tracePt t="63950" x="7277100" y="4083050"/>
          <p14:tracePt t="63966" x="7286625" y="4073525"/>
          <p14:tracePt t="63982" x="7296150" y="4073525"/>
          <p14:tracePt t="64000" x="7315200" y="4067175"/>
          <p14:tracePt t="64016" x="7324725" y="4051300"/>
          <p14:tracePt t="64033" x="7337425" y="4048125"/>
          <p14:tracePt t="64050" x="7346950" y="4038600"/>
          <p14:tracePt t="64066" x="7350125" y="4029075"/>
          <p14:tracePt t="64099" x="7350125" y="4022725"/>
          <p14:tracePt t="64187" x="7350125" y="4025900"/>
          <p14:tracePt t="64194" x="7350125" y="4029075"/>
          <p14:tracePt t="64201" x="7350125" y="4035425"/>
          <p14:tracePt t="64216" x="7350125" y="4044950"/>
          <p14:tracePt t="64232" x="7340600" y="4054475"/>
          <p14:tracePt t="64249" x="7324725" y="4073525"/>
          <p14:tracePt t="64266" x="7315200" y="4086225"/>
          <p14:tracePt t="64283" x="7299325" y="4095750"/>
          <p14:tracePt t="64300" x="7280275" y="4137025"/>
          <p14:tracePt t="64316" x="7258050" y="4152900"/>
          <p14:tracePt t="64333" x="7226300" y="4187825"/>
          <p14:tracePt t="64350" x="7181850" y="4210050"/>
          <p14:tracePt t="64366" x="7172325" y="4219575"/>
          <p14:tracePt t="64382" x="7162800" y="4235450"/>
          <p14:tracePt t="64399" x="7146925" y="4251325"/>
          <p14:tracePt t="64416" x="7131050" y="4260850"/>
          <p14:tracePt t="64433" x="7121525" y="4270375"/>
          <p14:tracePt t="64450" x="7108825" y="4286250"/>
          <p14:tracePt t="64466" x="7096125" y="4286250"/>
          <p14:tracePt t="64483" x="7083425" y="4286250"/>
          <p14:tracePt t="64601" x="7083425" y="4279900"/>
          <p14:tracePt t="64608" x="7083425" y="4273550"/>
          <p14:tracePt t="64622" x="7083425" y="4267200"/>
          <p14:tracePt t="64633" x="7089775" y="4267200"/>
          <p14:tracePt t="64649" x="7099300" y="4254500"/>
          <p14:tracePt t="64665" x="7108825" y="4244975"/>
          <p14:tracePt t="64682" x="7118350" y="4229100"/>
          <p14:tracePt t="64700" x="7153275" y="4213225"/>
          <p14:tracePt t="64716" x="7178675" y="4187825"/>
          <p14:tracePt t="64733" x="7200900" y="4165600"/>
          <p14:tracePt t="64749" x="7223125" y="4143375"/>
          <p14:tracePt t="64765" x="7239000" y="4133850"/>
          <p14:tracePt t="64782" x="7254875" y="4117975"/>
          <p14:tracePt t="64799" x="7267575" y="4105275"/>
          <p14:tracePt t="64815" x="7277100" y="4092575"/>
          <p14:tracePt t="64833" x="7286625" y="4092575"/>
          <p14:tracePt t="64849" x="7302500" y="4089400"/>
          <p14:tracePt t="64866" x="7302500" y="4083050"/>
          <p14:tracePt t="64883" x="7302500" y="4079875"/>
          <p14:tracePt t="64900" x="7308850" y="4079875"/>
          <p14:tracePt t="64935" x="7308850" y="4070350"/>
          <p14:tracePt t="64986" x="7308850" y="4064000"/>
          <p14:tracePt t="65000" x="7308850" y="4060825"/>
          <p14:tracePt t="66369" x="7305675" y="4102100"/>
          <p14:tracePt t="66375" x="7296150" y="4162425"/>
          <p14:tracePt t="66384" x="7286625" y="4219575"/>
          <p14:tracePt t="66400" x="7270750" y="4305300"/>
          <p14:tracePt t="66416" x="7264400" y="4410075"/>
          <p14:tracePt t="66433" x="7254875" y="4584700"/>
          <p14:tracePt t="66450" x="7248525" y="4670425"/>
          <p14:tracePt t="66482" x="7204075" y="4819650"/>
          <p14:tracePt t="66515" x="7178675" y="4911725"/>
          <p14:tracePt t="66532" x="7150100" y="4946650"/>
          <p14:tracePt t="66549" x="7137400" y="4978400"/>
          <p14:tracePt t="66566" x="7124700" y="4994275"/>
          <p14:tracePt t="66583" x="7105650" y="5010150"/>
          <p14:tracePt t="66599" x="7096125" y="5026025"/>
          <p14:tracePt t="66615" x="7096125" y="5035550"/>
          <p14:tracePt t="66632" x="7096125" y="5048250"/>
          <p14:tracePt t="66649" x="7096125" y="5054600"/>
          <p14:tracePt t="66683" x="7096125" y="5073650"/>
          <p14:tracePt t="66698" x="7096125" y="5083175"/>
          <p14:tracePt t="66716" x="7096125" y="5089525"/>
          <p14:tracePt t="66753" x="7102475" y="5089525"/>
          <p14:tracePt t="66766" x="7105650" y="5089525"/>
          <p14:tracePt t="66782" x="7140575" y="5086350"/>
          <p14:tracePt t="66799" x="7162800" y="5073650"/>
          <p14:tracePt t="66816" x="7188200" y="5048250"/>
          <p14:tracePt t="66832" x="7226300" y="4991100"/>
          <p14:tracePt t="66849" x="7258050" y="4959350"/>
          <p14:tracePt t="66866" x="7283450" y="4927600"/>
          <p14:tracePt t="66882" x="7299325" y="4892675"/>
          <p14:tracePt t="66899" x="7312025" y="4860925"/>
          <p14:tracePt t="66915" x="7324725" y="4845050"/>
          <p14:tracePt t="66932" x="7327900" y="4819650"/>
          <p14:tracePt t="66948" x="7327900" y="4810125"/>
          <p14:tracePt t="66965" x="7327900" y="4800600"/>
          <p14:tracePt t="66983" x="7327900" y="4784725"/>
          <p14:tracePt t="66999" x="7327900" y="4778375"/>
          <p14:tracePt t="67015" x="7327900" y="4768850"/>
          <p14:tracePt t="67032" x="7327900" y="4765675"/>
          <p14:tracePt t="67065" x="7327900" y="4759325"/>
          <p14:tracePt t="67125" x="7321550" y="4759325"/>
          <p14:tracePt t="67132" x="7318375" y="4756150"/>
          <p14:tracePt t="67149" x="7305675" y="4746625"/>
          <p14:tracePt t="67166" x="7292975" y="4730750"/>
          <p14:tracePt t="67182" x="7283450" y="4714875"/>
          <p14:tracePt t="67198" x="7273925" y="4705350"/>
          <p14:tracePt t="67215" x="7264400" y="4695825"/>
          <p14:tracePt t="67233" x="7264400" y="4679950"/>
          <p14:tracePt t="67250" x="7264400" y="4664075"/>
          <p14:tracePt t="67266" x="7264400" y="4654550"/>
          <p14:tracePt t="67283" x="7258050" y="4651375"/>
          <p14:tracePt t="67299" x="7242175" y="4641850"/>
          <p14:tracePt t="67316" x="7239000" y="4641850"/>
          <p14:tracePt t="67389" x="7232650" y="4641850"/>
          <p14:tracePt t="67396" x="7226300" y="4641850"/>
          <p14:tracePt t="67403" x="7223125" y="4635500"/>
          <p14:tracePt t="67416" x="7213600" y="4635500"/>
          <p14:tracePt t="67433" x="7197725" y="4629150"/>
          <p14:tracePt t="67449" x="7188200" y="4629150"/>
          <p14:tracePt t="67466" x="7172325" y="4629150"/>
          <p14:tracePt t="67482" x="7162800" y="4629150"/>
          <p14:tracePt t="67499" x="7146925" y="4629150"/>
          <p14:tracePt t="67517" x="7134225" y="4629150"/>
          <p14:tracePt t="67617" x="7134225" y="4632325"/>
          <p14:tracePt t="67623" x="7134225" y="4635500"/>
          <p14:tracePt t="67632" x="7134225" y="4641850"/>
          <p14:tracePt t="67649" x="7134225" y="4651375"/>
          <p14:tracePt t="67666" x="7134225" y="4670425"/>
          <p14:tracePt t="67682" x="7134225" y="4679950"/>
          <p14:tracePt t="67699" x="7134225" y="4692650"/>
          <p14:tracePt t="67715" x="7134225" y="4695825"/>
          <p14:tracePt t="67732" x="7143750" y="4705350"/>
          <p14:tracePt t="67748" x="7159625" y="4714875"/>
          <p14:tracePt t="67765" x="7175500" y="4737100"/>
          <p14:tracePt t="67782" x="7185025" y="4746625"/>
          <p14:tracePt t="67799" x="7194550" y="4756150"/>
          <p14:tracePt t="67815" x="7216775" y="4778375"/>
          <p14:tracePt t="67832" x="7226300" y="4787900"/>
          <p14:tracePt t="67848" x="7226300" y="4791075"/>
          <p14:tracePt t="68173" x="7197725" y="4775200"/>
          <p14:tracePt t="68180" x="7165975" y="4752975"/>
          <p14:tracePt t="68187" x="7143750" y="4724400"/>
          <p14:tracePt t="68199" x="7105650" y="4699000"/>
          <p14:tracePt t="68216" x="7007225" y="4638675"/>
          <p14:tracePt t="68232" x="6937375" y="4600575"/>
          <p14:tracePt t="68249" x="6880225" y="4562475"/>
          <p14:tracePt t="68265" x="6829425" y="4537075"/>
          <p14:tracePt t="68282" x="6807200" y="4527550"/>
          <p14:tracePt t="68298" x="6794500" y="4511675"/>
          <p14:tracePt t="68315" x="6775450" y="4498975"/>
          <p14:tracePt t="68333" x="6765925" y="4498975"/>
          <p14:tracePt t="68350" x="6756400" y="4498975"/>
          <p14:tracePt t="68466" x="6756400" y="4495800"/>
          <p14:tracePt t="68473" x="6750050" y="4489450"/>
          <p14:tracePt t="68482" x="6746875" y="4486275"/>
          <p14:tracePt t="68500" x="6724650" y="4470400"/>
          <p14:tracePt t="68515" x="6715125" y="4454525"/>
          <p14:tracePt t="68532" x="6705600" y="4445000"/>
          <p14:tracePt t="68548" x="6696075" y="4435475"/>
          <p14:tracePt t="68565" x="6673850" y="4400550"/>
          <p14:tracePt t="68583" x="6664325" y="4391025"/>
          <p14:tracePt t="68586" x="6657975" y="4387850"/>
          <p14:tracePt t="68599" x="6654800" y="4381500"/>
          <p14:tracePt t="68616" x="6638925" y="4371975"/>
          <p14:tracePt t="68633" x="6629400" y="4365625"/>
          <p14:tracePt t="68994" x="6616700" y="4375150"/>
          <p14:tracePt t="69000" x="6607175" y="4387850"/>
          <p14:tracePt t="69016" x="6553200" y="4445000"/>
          <p14:tracePt t="69033" x="6480175" y="4521200"/>
          <p14:tracePt t="69049" x="6356350" y="4625975"/>
          <p14:tracePt t="69082" x="6178550" y="4778375"/>
          <p14:tracePt t="69115" x="5981700" y="4940300"/>
          <p14:tracePt t="69134" x="5949950" y="4965700"/>
          <p14:tracePt t="69149" x="5915025" y="5003800"/>
          <p14:tracePt t="69166" x="5905500" y="5013325"/>
          <p14:tracePt t="69182" x="5895975" y="5022850"/>
          <p14:tracePt t="69199" x="5873750" y="5045075"/>
          <p14:tracePt t="69215" x="5864225" y="5054600"/>
          <p14:tracePt t="69232" x="5864225" y="5057775"/>
          <p14:tracePt t="69307" x="5864225" y="5051425"/>
          <p14:tracePt t="69314" x="5864225" y="5048250"/>
          <p14:tracePt t="69321" x="5864225" y="5041900"/>
          <p14:tracePt t="69332" x="5864225" y="5035550"/>
          <p14:tracePt t="69349" x="5864225" y="5003800"/>
          <p14:tracePt t="69365" x="5864225" y="4994275"/>
          <p14:tracePt t="69382" x="5864225" y="4984750"/>
          <p14:tracePt t="69398" x="5880100" y="4965700"/>
          <p14:tracePt t="69416" x="5889625" y="4956175"/>
          <p14:tracePt t="69433" x="5902325" y="4946650"/>
          <p14:tracePt t="69449" x="5915025" y="4930775"/>
          <p14:tracePt t="69466" x="5921375" y="4914900"/>
          <p14:tracePt t="69482" x="5930900" y="4905375"/>
          <p14:tracePt t="69498" x="5930900" y="4895850"/>
          <p14:tracePt t="69515" x="5930900" y="4889500"/>
          <p14:tracePt t="69550" x="5930900" y="4886325"/>
          <p14:tracePt t="69565" x="5937250" y="4879975"/>
          <p14:tracePt t="69582" x="5940425" y="4870450"/>
          <p14:tracePt t="69599" x="5949950" y="4860925"/>
          <p14:tracePt t="69615" x="5949950" y="4854575"/>
          <p14:tracePt t="69727" x="5956300" y="4854575"/>
          <p14:tracePt t="70626" x="5988050" y="4848225"/>
          <p14:tracePt t="70633" x="6022975" y="4841875"/>
          <p14:tracePt t="70648" x="6102350" y="4810125"/>
          <p14:tracePt t="70665" x="6159500" y="4775200"/>
          <p14:tracePt t="70683" x="6226175" y="4733925"/>
          <p14:tracePt t="70699" x="6273800" y="4692650"/>
          <p14:tracePt t="70732" x="6350000" y="4562475"/>
          <p14:tracePt t="70765" x="6378575" y="4445000"/>
          <p14:tracePt t="70781" x="6378575" y="4368800"/>
          <p14:tracePt t="70798" x="6369050" y="4330700"/>
          <p14:tracePt t="70815" x="6356350" y="4292600"/>
          <p14:tracePt t="70832" x="6343650" y="4257675"/>
          <p14:tracePt t="70848" x="6340475" y="4241800"/>
          <p14:tracePt t="70865" x="6340475" y="4225925"/>
          <p14:tracePt t="70882" x="6340475" y="4206875"/>
          <p14:tracePt t="70898" x="6327775" y="4184650"/>
          <p14:tracePt t="70915" x="6327775" y="4175125"/>
          <p14:tracePt t="70932" x="6327775" y="4162425"/>
          <p14:tracePt t="70948" x="6327775" y="4149725"/>
          <p14:tracePt t="70965" x="6327775" y="4140200"/>
          <p14:tracePt t="70982" x="6327775" y="4130675"/>
          <p14:tracePt t="71015" x="6327775" y="4127500"/>
          <p14:tracePt t="71039" x="6327775" y="4121150"/>
          <p14:tracePt t="71048" x="6327775" y="4117975"/>
          <p14:tracePt t="71065" x="6311900" y="4111625"/>
          <p14:tracePt t="71081" x="6299200" y="4102100"/>
          <p14:tracePt t="71098" x="6289675" y="4092575"/>
          <p14:tracePt t="71115" x="6283325" y="4092575"/>
          <p14:tracePt t="71132" x="6264275" y="4092575"/>
          <p14:tracePt t="71148" x="6254750" y="4092575"/>
          <p14:tracePt t="71165" x="6245225" y="4092575"/>
          <p14:tracePt t="71181" x="6203950" y="4092575"/>
          <p14:tracePt t="71198" x="6181725" y="4092575"/>
          <p14:tracePt t="71215" x="6153150" y="4092575"/>
          <p14:tracePt t="71232" x="6127750" y="4092575"/>
          <p14:tracePt t="71249" x="6099175" y="4092575"/>
          <p14:tracePt t="71265" x="6076950" y="4092575"/>
          <p14:tracePt t="71282" x="6013450" y="4092575"/>
          <p14:tracePt t="71298" x="5953125" y="4092575"/>
          <p14:tracePt t="71315" x="5892800" y="4092575"/>
          <p14:tracePt t="71331" x="5832475" y="4092575"/>
          <p14:tracePt t="71348" x="5810250" y="4092575"/>
          <p14:tracePt t="71365" x="5781675" y="4092575"/>
          <p14:tracePt t="71382" x="5765800" y="4092575"/>
          <p14:tracePt t="71399" x="5756275" y="4102100"/>
          <p14:tracePt t="71415" x="5740400" y="4114800"/>
          <p14:tracePt t="71432" x="5721350" y="4117975"/>
          <p14:tracePt t="71448" x="5708650" y="4124325"/>
          <p14:tracePt t="71465" x="5699125" y="4133850"/>
          <p14:tracePt t="71482" x="5680075" y="4149725"/>
          <p14:tracePt t="71499" x="5673725" y="4159250"/>
          <p14:tracePt t="71516" x="5673725" y="4168775"/>
          <p14:tracePt t="71532" x="5676900" y="4178300"/>
          <p14:tracePt t="71548" x="5686425" y="4184650"/>
          <p14:tracePt t="71564" x="5702300" y="4200525"/>
          <p14:tracePt t="71581" x="5718175" y="4216400"/>
          <p14:tracePt t="71598" x="5727700" y="4225925"/>
          <p14:tracePt t="71617" x="5746750" y="4238625"/>
          <p14:tracePt t="71632" x="5765800" y="4257675"/>
          <p14:tracePt t="71649" x="5788025" y="4270375"/>
          <p14:tracePt t="71666" x="5819775" y="4279900"/>
          <p14:tracePt t="71682" x="5832475" y="4295775"/>
          <p14:tracePt t="71698" x="5845175" y="4311650"/>
          <p14:tracePt t="71714" x="5854700" y="4321175"/>
          <p14:tracePt t="71731" x="5864225" y="4330700"/>
          <p14:tracePt t="71782" x="5870575" y="4330700"/>
          <p14:tracePt t="71789" x="5873750" y="4330700"/>
          <p14:tracePt t="71803" x="5880100" y="4330700"/>
          <p14:tracePt t="71817" x="5883275" y="4330700"/>
          <p14:tracePt t="71831" x="5892800" y="4330700"/>
          <p14:tracePt t="71848" x="5902325" y="4330700"/>
          <p14:tracePt t="71864" x="5918200" y="4330700"/>
          <p14:tracePt t="71882" x="5937250" y="4330700"/>
          <p14:tracePt t="71898" x="5969000" y="4337050"/>
          <p14:tracePt t="71916" x="5988050" y="4340225"/>
          <p14:tracePt t="71932" x="5997575" y="4340225"/>
          <p14:tracePt t="71948" x="6007100" y="4340225"/>
          <p14:tracePt t="71966" x="6022975" y="4340225"/>
          <p14:tracePt t="71982" x="6032500" y="4340225"/>
          <p14:tracePt t="71998" x="6042025" y="4333875"/>
          <p14:tracePt t="72016" x="6073775" y="4318000"/>
          <p14:tracePt t="72032" x="6089650" y="4308475"/>
          <p14:tracePt t="72049" x="6102350" y="4292600"/>
          <p14:tracePt t="72066" x="6127750" y="4276725"/>
          <p14:tracePt t="72082" x="6137275" y="4267200"/>
          <p14:tracePt t="72099" x="6146800" y="4257675"/>
          <p14:tracePt t="72115" x="6146800" y="4235450"/>
          <p14:tracePt t="72131" x="6146800" y="4232275"/>
          <p14:tracePt t="72159" x="6146800" y="4225925"/>
          <p14:tracePt t="72187" x="6146800" y="4222750"/>
          <p14:tracePt t="72209" x="6146800" y="4216400"/>
          <p14:tracePt t="72224" x="6153150" y="4213225"/>
          <p14:tracePt t="72232" x="6153150" y="4206875"/>
          <p14:tracePt t="72249" x="6153150" y="4191000"/>
          <p14:tracePt t="72265" x="6153150" y="4178300"/>
          <p14:tracePt t="72281" x="6153150" y="4171950"/>
          <p14:tracePt t="72298" x="6153150" y="4168775"/>
          <p14:tracePt t="72338" x="6149975" y="4168775"/>
          <p14:tracePt t="72349" x="6146800" y="4168775"/>
          <p14:tracePt t="72366" x="6130925" y="4168775"/>
          <p14:tracePt t="72398" x="6127750" y="4168775"/>
          <p14:tracePt t="72430" x="6127750" y="4162425"/>
          <p14:tracePt t="72437" x="6127750" y="4159250"/>
          <p14:tracePt t="72449" x="6127750" y="4146550"/>
          <p14:tracePt t="72466" x="6127750" y="4121150"/>
          <p14:tracePt t="72482" x="6140450" y="4089400"/>
          <p14:tracePt t="72499" x="6153150" y="4067175"/>
          <p14:tracePt t="72515" x="6197600" y="4022725"/>
          <p14:tracePt t="72532" x="6235700" y="3997325"/>
          <p14:tracePt t="72548" x="6273800" y="3978275"/>
          <p14:tracePt t="72564" x="6356350" y="3949700"/>
          <p14:tracePt t="72581" x="6429375" y="3937000"/>
          <p14:tracePt t="72598" x="6492875" y="3921125"/>
          <p14:tracePt t="72614" x="6584950" y="3892550"/>
          <p14:tracePt t="72631" x="6616700" y="3883025"/>
          <p14:tracePt t="72648" x="6645275" y="3870325"/>
          <p14:tracePt t="72650" x="6651625" y="3863975"/>
          <p14:tracePt t="72665" x="6661150" y="3854450"/>
          <p14:tracePt t="72682" x="6683375" y="3838575"/>
          <p14:tracePt t="72698" x="6705600" y="3825875"/>
          <p14:tracePt t="72714" x="6740525" y="3816350"/>
          <p14:tracePt t="72731" x="6784975" y="3816350"/>
          <p14:tracePt t="72749" x="6804025" y="3816350"/>
          <p14:tracePt t="72766" x="6845300" y="3810000"/>
          <p14:tracePt t="72782" x="6861175" y="3810000"/>
          <p14:tracePt t="72799" x="6883400" y="3810000"/>
          <p14:tracePt t="72816" x="6908800" y="3810000"/>
          <p14:tracePt t="72832" x="6931025" y="3813175"/>
          <p14:tracePt t="72848" x="6946900" y="3822700"/>
          <p14:tracePt t="72864" x="6969125" y="3832225"/>
          <p14:tracePt t="72882" x="6988175" y="3832225"/>
          <p14:tracePt t="72898" x="7000875" y="3841750"/>
          <p14:tracePt t="72915" x="7013575" y="3848100"/>
          <p14:tracePt t="72932" x="7029450" y="3851275"/>
          <p14:tracePt t="72949" x="7038975" y="3860800"/>
          <p14:tracePt t="72965" x="7045325" y="3876675"/>
          <p14:tracePt t="72982" x="7045325" y="3883025"/>
          <p14:tracePt t="72998" x="7045325" y="3895725"/>
          <p14:tracePt t="73015" x="7048500" y="3905250"/>
          <p14:tracePt t="73048" x="7048500" y="3911600"/>
          <p14:tracePt t="73066" x="7048500" y="3921125"/>
          <p14:tracePt t="73082" x="7048500" y="3930650"/>
          <p14:tracePt t="73099" x="7054850" y="3946525"/>
          <p14:tracePt t="73115" x="7064375" y="3962400"/>
          <p14:tracePt t="73131" x="7080250" y="3971925"/>
          <p14:tracePt t="73148" x="7089775" y="3994150"/>
          <p14:tracePt t="73150" x="7092950" y="3997325"/>
          <p14:tracePt t="73165" x="7105650" y="4013200"/>
          <p14:tracePt t="73182" x="7115175" y="4022725"/>
          <p14:tracePt t="73198" x="7131050" y="4044950"/>
          <p14:tracePt t="73215" x="7146925" y="4064000"/>
          <p14:tracePt t="73232" x="7162800" y="4089400"/>
          <p14:tracePt t="73248" x="7194550" y="4114800"/>
          <p14:tracePt t="73265" x="7223125" y="4143375"/>
          <p14:tracePt t="73281" x="7242175" y="4171950"/>
          <p14:tracePt t="73300" x="7270750" y="4200525"/>
          <p14:tracePt t="73316" x="7283450" y="4232275"/>
          <p14:tracePt t="73332" x="7292975" y="4241800"/>
          <p14:tracePt t="73348" x="7308850" y="4264025"/>
          <p14:tracePt t="73365" x="7327900" y="4305300"/>
          <p14:tracePt t="73382" x="7337425" y="4321175"/>
          <p14:tracePt t="73398" x="7369175" y="4352925"/>
          <p14:tracePt t="73415" x="7391400" y="4375150"/>
          <p14:tracePt t="73431" x="7400925" y="4384675"/>
          <p14:tracePt t="73449" x="7423150" y="4406900"/>
          <p14:tracePt t="73466" x="7432675" y="4416425"/>
          <p14:tracePt t="73482" x="7442200" y="4425950"/>
          <p14:tracePt t="73499" x="7448550" y="4457700"/>
          <p14:tracePt t="73515" x="7458075" y="4479925"/>
          <p14:tracePt t="73531" x="7477125" y="4511675"/>
          <p14:tracePt t="73548" x="7496175" y="4546600"/>
          <p14:tracePt t="73564" x="7508875" y="4578350"/>
          <p14:tracePt t="73581" x="7518400" y="4600575"/>
          <p14:tracePt t="73599" x="7537450" y="4635500"/>
          <p14:tracePt t="73615" x="7537450" y="4651375"/>
          <p14:tracePt t="73632" x="7546975" y="4667250"/>
          <p14:tracePt t="73649" x="7556500" y="4689475"/>
          <p14:tracePt t="73665" x="7569200" y="4711700"/>
          <p14:tracePt t="73681" x="7575550" y="4727575"/>
          <p14:tracePt t="73698" x="7597775" y="4756150"/>
          <p14:tracePt t="73715" x="7607300" y="4772025"/>
          <p14:tracePt t="73732" x="7616825" y="4787900"/>
          <p14:tracePt t="73749" x="7616825" y="4800600"/>
          <p14:tracePt t="73766" x="7616825" y="4810125"/>
          <p14:tracePt t="73782" x="7616825" y="4819650"/>
          <p14:tracePt t="73798" x="7616825" y="4841875"/>
          <p14:tracePt t="73814" x="7616825" y="4851400"/>
          <p14:tracePt t="73831" x="7616825" y="4860925"/>
          <p14:tracePt t="73848" x="7616825" y="4879975"/>
          <p14:tracePt t="73865" x="7616825" y="4889500"/>
          <p14:tracePt t="73882" x="7616825" y="4899025"/>
          <p14:tracePt t="73899" x="7616825" y="4921250"/>
          <p14:tracePt t="73915" x="7604125" y="4937125"/>
          <p14:tracePt t="73932" x="7594600" y="4946650"/>
          <p14:tracePt t="73949" x="7569200" y="4972050"/>
          <p14:tracePt t="73965" x="7543800" y="5003800"/>
          <p14:tracePt t="73982" x="7512050" y="5029200"/>
          <p14:tracePt t="73999" x="7473950" y="5073650"/>
          <p14:tracePt t="74015" x="7445375" y="5099050"/>
          <p14:tracePt t="74032" x="7416800" y="5137150"/>
          <p14:tracePt t="74049" x="7372350" y="5187950"/>
          <p14:tracePt t="74065" x="7350125" y="5210175"/>
          <p14:tracePt t="74081" x="7324725" y="5241925"/>
          <p14:tracePt t="74098" x="7302500" y="5257800"/>
          <p14:tracePt t="74115" x="7292975" y="5267325"/>
          <p14:tracePt t="74132" x="7277100" y="5280025"/>
          <p14:tracePt t="74149" x="7261225" y="5299075"/>
          <p14:tracePt t="74165" x="7251700" y="5308600"/>
          <p14:tracePt t="74182" x="7242175" y="5318125"/>
          <p14:tracePt t="74198" x="7223125" y="5340350"/>
          <p14:tracePt t="74214" x="7210425" y="5349875"/>
          <p14:tracePt t="74232" x="7200900" y="5359400"/>
          <p14:tracePt t="74249" x="7181850" y="5375275"/>
          <p14:tracePt t="74265" x="7172325" y="5391150"/>
          <p14:tracePt t="74282" x="7162800" y="5400675"/>
          <p14:tracePt t="74299" x="7146925" y="5410200"/>
          <p14:tracePt t="74315" x="7137400" y="5410200"/>
          <p14:tracePt t="74331" x="7121525" y="5410200"/>
          <p14:tracePt t="74348" x="7108825" y="5413375"/>
          <p14:tracePt t="74364" x="7096125" y="5413375"/>
          <p14:tracePt t="74382" x="7086600" y="5413375"/>
          <p14:tracePt t="74399" x="7067550" y="5413375"/>
          <p14:tracePt t="74415" x="7058025" y="5413375"/>
          <p14:tracePt t="74432" x="7051675" y="5413375"/>
          <p14:tracePt t="74741" x="7035800" y="5426075"/>
          <p14:tracePt t="74748" x="7016750" y="5438775"/>
          <p14:tracePt t="74755" x="6978650" y="5461000"/>
          <p14:tracePt t="74765" x="6950075" y="5492750"/>
          <p14:tracePt t="74783" x="6775450" y="5588000"/>
          <p14:tracePt t="74799" x="6642100" y="5641975"/>
          <p14:tracePt t="74816" x="6496050" y="5715000"/>
          <p14:tracePt t="74831" x="6296025" y="5791200"/>
          <p14:tracePt t="74848" x="6003925" y="5864225"/>
          <p14:tracePt t="74865" x="5772150" y="5895975"/>
          <p14:tracePt t="74882" x="5441950" y="5895975"/>
          <p14:tracePt t="74898" x="5191125" y="5876925"/>
          <p14:tracePt t="74915" x="4946650" y="5829300"/>
          <p14:tracePt t="74933" x="4562475" y="5759450"/>
          <p14:tracePt t="74949" x="4289425" y="5686425"/>
          <p14:tracePt t="74966" x="4083050" y="5648325"/>
          <p14:tracePt t="74982" x="3778250" y="5572125"/>
          <p14:tracePt t="74998" x="3622675" y="5508625"/>
          <p14:tracePt t="75015" x="3502025" y="5445125"/>
          <p14:tracePt t="75032" x="3314700" y="5359400"/>
          <p14:tracePt t="75048" x="3213100" y="5299075"/>
          <p14:tracePt t="75064" x="3143250" y="5245100"/>
          <p14:tracePt t="75082" x="3022600" y="5095875"/>
          <p14:tracePt t="75099" x="2965450" y="5006975"/>
          <p14:tracePt t="75115" x="2914650" y="4924425"/>
          <p14:tracePt t="75132" x="2867025" y="4838700"/>
          <p14:tracePt t="75148" x="2838450" y="4784725"/>
          <p14:tracePt t="75164" x="2790825" y="4702175"/>
          <p14:tracePt t="75182" x="2727325" y="4584700"/>
          <p14:tracePt t="75198" x="2689225" y="4505325"/>
          <p14:tracePt t="75215" x="2657475" y="4438650"/>
          <p14:tracePt t="75232" x="2619375" y="4333875"/>
          <p14:tracePt t="75248" x="2606675" y="4289425"/>
          <p14:tracePt t="75265" x="2593975" y="4244975"/>
          <p14:tracePt t="75282" x="2568575" y="4200525"/>
          <p14:tracePt t="75297" x="2546350" y="4178300"/>
          <p14:tracePt t="75314" x="2520950" y="4146550"/>
          <p14:tracePt t="75332" x="2454275" y="4105275"/>
          <p14:tracePt t="75349" x="2413000" y="4073525"/>
          <p14:tracePt t="75365" x="2390775" y="4060825"/>
          <p14:tracePt t="75382" x="2349500" y="4044950"/>
          <p14:tracePt t="75398" x="2317750" y="4038600"/>
          <p14:tracePt t="75415" x="2295525" y="4032250"/>
          <p14:tracePt t="75432" x="2232025" y="4013200"/>
          <p14:tracePt t="75447" x="2171700" y="4006850"/>
          <p14:tracePt t="75464" x="2120900" y="4006850"/>
          <p14:tracePt t="75482" x="2085975" y="4006850"/>
          <p14:tracePt t="75498" x="2076450" y="4006850"/>
          <p14:tracePt t="75514" x="2060575" y="4006850"/>
          <p14:tracePt t="75532" x="2047875" y="4006850"/>
          <p14:tracePt t="75548" x="2038350" y="4006850"/>
          <p14:tracePt t="75565" x="2028825" y="4006850"/>
          <p14:tracePt t="75581" x="2006600" y="4006850"/>
          <p14:tracePt t="75598" x="1997075" y="4006850"/>
          <p14:tracePt t="75615" x="1987550" y="4006850"/>
          <p14:tracePt t="75632" x="1984375" y="4006850"/>
          <p14:tracePt t="75665" x="1993900" y="4006850"/>
          <p14:tracePt t="75682" x="2035175" y="4006850"/>
          <p14:tracePt t="75698" x="2057400" y="4006850"/>
          <p14:tracePt t="75714" x="2085975" y="4006850"/>
          <p14:tracePt t="75732" x="2127250" y="4006850"/>
          <p14:tracePt t="75748" x="2171700" y="4016375"/>
          <p14:tracePt t="75765" x="2216150" y="4035425"/>
          <p14:tracePt t="75782" x="2333625" y="4079875"/>
          <p14:tracePt t="75798" x="2422525" y="4121150"/>
          <p14:tracePt t="75815" x="2511425" y="4152900"/>
          <p14:tracePt t="75831" x="2603500" y="4191000"/>
          <p14:tracePt t="75847" x="2651125" y="4210050"/>
          <p14:tracePt t="75864" x="2714625" y="4222750"/>
          <p14:tracePt t="75881" x="2841625" y="4279900"/>
          <p14:tracePt t="75898" x="2908300" y="4308475"/>
          <p14:tracePt t="75914" x="2965450" y="4340225"/>
          <p14:tracePt t="75931" x="3032125" y="4365625"/>
          <p14:tracePt t="75948" x="3070225" y="4378325"/>
          <p14:tracePt t="75964" x="3095625" y="4410075"/>
          <p14:tracePt t="75981" x="3143250" y="4448175"/>
          <p14:tracePt t="75997" x="3194050" y="4495800"/>
          <p14:tracePt t="76015" x="3228975" y="4543425"/>
          <p14:tracePt t="76032" x="3286125" y="4622800"/>
          <p14:tracePt t="76048" x="3308350" y="4654550"/>
          <p14:tracePt t="76065" x="3321050" y="4683125"/>
          <p14:tracePt t="76082" x="3340100" y="4727575"/>
          <p14:tracePt t="76098" x="3340100" y="4746625"/>
          <p14:tracePt t="76115" x="3340100" y="4768850"/>
          <p14:tracePt t="76132" x="3340100" y="4810125"/>
          <p14:tracePt t="76147" x="3352800" y="4841875"/>
          <p14:tracePt t="76165" x="3352800" y="4870450"/>
          <p14:tracePt t="76182" x="3352800" y="4918075"/>
          <p14:tracePt t="76198" x="3352800" y="4953000"/>
          <p14:tracePt t="76215" x="3343275" y="4984750"/>
          <p14:tracePt t="76231" x="3324225" y="5026025"/>
          <p14:tracePt t="76248" x="3311525" y="5064125"/>
          <p14:tracePt t="76265" x="3292475" y="5127625"/>
          <p14:tracePt t="76281" x="3270250" y="5216525"/>
          <p14:tracePt t="76298" x="3257550" y="5254625"/>
          <p14:tracePt t="76315" x="3244850" y="5299075"/>
          <p14:tracePt t="76332" x="3213100" y="5359400"/>
          <p14:tracePt t="76348" x="3187700" y="5391150"/>
          <p14:tracePt t="76366" x="3155950" y="5429250"/>
          <p14:tracePt t="76381" x="3117850" y="5467350"/>
          <p14:tracePt t="76397" x="3086100" y="5499100"/>
          <p14:tracePt t="76414" x="3060700" y="5524500"/>
          <p14:tracePt t="76431" x="3013075" y="5553075"/>
          <p14:tracePt t="76448" x="2965450" y="5568950"/>
          <p14:tracePt t="76466" x="2886075" y="5588000"/>
          <p14:tracePt t="76481" x="2819400" y="5610225"/>
          <p14:tracePt t="76498" x="2759075" y="5616575"/>
          <p14:tracePt t="76516" x="2641600" y="5616575"/>
          <p14:tracePt t="76531" x="2559050" y="5616575"/>
          <p14:tracePt t="76548" x="2489200" y="5616575"/>
          <p14:tracePt t="76564" x="2435225" y="5616575"/>
          <p14:tracePt t="76581" x="2349500" y="5616575"/>
          <p14:tracePt t="76598" x="2289175" y="5616575"/>
          <p14:tracePt t="76615" x="2159000" y="5597525"/>
          <p14:tracePt t="76631" x="2076450" y="5588000"/>
          <p14:tracePt t="76648" x="1981200" y="5572125"/>
          <p14:tracePt t="76665" x="1806575" y="5565775"/>
          <p14:tracePt t="76681" x="1701800" y="5565775"/>
          <p14:tracePt t="76698" x="1619250" y="5556250"/>
          <p14:tracePt t="76715" x="1495425" y="5534025"/>
          <p14:tracePt t="76732" x="1397000" y="5502275"/>
          <p14:tracePt t="76749" x="1308100" y="5470525"/>
          <p14:tracePt t="76766" x="1212850" y="5422900"/>
          <p14:tracePt t="76782" x="1162050" y="5410200"/>
          <p14:tracePt t="76798" x="1123950" y="5391150"/>
          <p14:tracePt t="76815" x="1073150" y="5368925"/>
          <p14:tracePt t="76831" x="1041400" y="5343525"/>
          <p14:tracePt t="76848" x="1016000" y="5311775"/>
          <p14:tracePt t="76865" x="968375" y="5245100"/>
          <p14:tracePt t="76881" x="949325" y="5187950"/>
          <p14:tracePt t="76898" x="942975" y="5143500"/>
          <p14:tracePt t="76915" x="946150" y="5067300"/>
          <p14:tracePt t="76931" x="962025" y="4972050"/>
          <p14:tracePt t="76948" x="1003300" y="4879975"/>
          <p14:tracePt t="76965" x="1047750" y="4775200"/>
          <p14:tracePt t="76981" x="1082675" y="4727575"/>
          <p14:tracePt t="76998" x="1108075" y="4689475"/>
          <p14:tracePt t="77015" x="1152525" y="4594225"/>
          <p14:tracePt t="77031" x="1181100" y="4537075"/>
          <p14:tracePt t="77048" x="1219200" y="4470400"/>
          <p14:tracePt t="77064" x="1273175" y="4400550"/>
          <p14:tracePt t="77081" x="1339850" y="4362450"/>
          <p14:tracePt t="77098" x="1387475" y="4337050"/>
          <p14:tracePt t="77115" x="1454150" y="4311650"/>
          <p14:tracePt t="77131" x="1508125" y="4298950"/>
          <p14:tracePt t="77148" x="1571625" y="4283075"/>
          <p14:tracePt t="77152" x="1600200" y="4270375"/>
          <p14:tracePt t="77165" x="1682750" y="4254500"/>
          <p14:tracePt t="77181" x="1758950" y="4232275"/>
          <p14:tracePt t="77198" x="1822450" y="4216400"/>
          <p14:tracePt t="77215" x="1946275" y="4184650"/>
          <p14:tracePt t="77231" x="2057400" y="4152900"/>
          <p14:tracePt t="77248" x="2143125" y="4137025"/>
          <p14:tracePt t="77265" x="2232025" y="4114800"/>
          <p14:tracePt t="77281" x="2289175" y="4102100"/>
          <p14:tracePt t="77299" x="2336800" y="4073525"/>
          <p14:tracePt t="77315" x="2371725" y="4057650"/>
          <p14:tracePt t="77332" x="2393950" y="4044950"/>
          <p14:tracePt t="77348" x="2403475" y="4029075"/>
          <p14:tracePt t="77364" x="2413000" y="4019550"/>
          <p14:tracePt t="77381" x="2419350" y="4019550"/>
          <p14:tracePt t="77608" x="2406650" y="4035425"/>
          <p14:tracePt t="77615" x="2365375" y="4067175"/>
          <p14:tracePt t="77631" x="2260600" y="4156075"/>
          <p14:tracePt t="77647" x="2130425" y="4286250"/>
          <p14:tracePt t="77665" x="1873250" y="4591050"/>
          <p14:tracePt t="77682" x="1647825" y="4864100"/>
          <p14:tracePt t="77700" x="1425575" y="5181600"/>
          <p14:tracePt t="77718" x="1263650" y="5429250"/>
          <p14:tracePt t="77733" x="1117600" y="5603875"/>
          <p14:tracePt t="77749" x="952500" y="5816600"/>
          <p14:tracePt t="77766" x="831850" y="5956300"/>
          <p14:tracePt t="77782" x="711200" y="6096000"/>
          <p14:tracePt t="77797" x="615950" y="6191250"/>
          <p14:tracePt t="77815" x="466725" y="6330950"/>
          <p14:tracePt t="77831" x="381000" y="6426200"/>
          <p14:tracePt t="77848" x="311150" y="6518275"/>
          <p14:tracePt t="78470" x="2225675" y="6759575"/>
          <p14:tracePt t="78481" x="2286000" y="6769100"/>
          <p14:tracePt t="78498" x="2463800" y="6794500"/>
          <p14:tracePt t="78514" x="2571750" y="6816725"/>
          <p14:tracePt t="78531" x="2689225" y="6835775"/>
          <p14:tracePt t="78548" x="2889250" y="6854825"/>
          <p14:tracePt t="78564" x="2994025" y="6854825"/>
          <p14:tracePt t="78581" x="3111500" y="6854825"/>
          <p14:tracePt t="78598" x="3282950" y="6854825"/>
          <p14:tracePt t="78614" x="3368675" y="6842125"/>
          <p14:tracePt t="78631" x="3441700" y="6842125"/>
          <p14:tracePt t="78648" x="3527425" y="6835775"/>
          <p14:tracePt t="78664" x="3597275" y="6835775"/>
          <p14:tracePt t="78681" x="3663950" y="6835775"/>
          <p14:tracePt t="78684" x="3698875" y="6835775"/>
          <p14:tracePt t="78699" x="3749675" y="6829425"/>
          <p14:tracePt t="78715" x="3787775" y="6823075"/>
          <p14:tracePt t="78731" x="3819525" y="6816725"/>
          <p14:tracePt t="78748" x="3832225" y="6800850"/>
          <p14:tracePt t="78764" x="3841750" y="6800850"/>
          <p14:tracePt t="78781" x="3851275" y="6800850"/>
          <p14:tracePt t="78884" x="3844925" y="6800850"/>
          <p14:tracePt t="78891" x="3841750" y="6800850"/>
          <p14:tracePt t="78898" x="3835400" y="6800850"/>
          <p14:tracePt t="78914" x="3800475" y="6788150"/>
          <p14:tracePt t="78931" x="3724275" y="6775450"/>
          <p14:tracePt t="78947" x="3581400" y="6750050"/>
          <p14:tracePt t="78964" x="3416300" y="6715125"/>
          <p14:tracePt t="78981" x="3244850" y="6696075"/>
          <p14:tracePt t="78998" x="3022600" y="6667500"/>
          <p14:tracePt t="79014" x="2860675" y="6651625"/>
          <p14:tracePt t="79031" x="2711450" y="6632575"/>
          <p14:tracePt t="79047" x="2489200" y="6616700"/>
          <p14:tracePt t="79064" x="2352675" y="6616700"/>
          <p14:tracePt t="79082" x="2247900" y="6616700"/>
          <p14:tracePt t="79098" x="2095500" y="6607175"/>
          <p14:tracePt t="80161" x="2371725" y="6511925"/>
          <p14:tracePt t="80169" x="2549525" y="6486525"/>
          <p14:tracePt t="80182" x="2924175" y="6486525"/>
          <p14:tracePt t="80198" x="3298825" y="6486525"/>
          <p14:tracePt t="80231" x="4222750" y="6511925"/>
          <p14:tracePt t="80270" x="4927600" y="6521450"/>
          <p14:tracePt t="80282" x="5165725" y="6530975"/>
          <p14:tracePt t="80299" x="5451475" y="6550025"/>
          <p14:tracePt t="80315" x="5680075" y="6559550"/>
          <p14:tracePt t="80331" x="6026150" y="6581775"/>
          <p14:tracePt t="80347" x="6229350" y="6581775"/>
          <p14:tracePt t="80364" x="6400800" y="6581775"/>
          <p14:tracePt t="80382" x="6553200" y="6581775"/>
          <p14:tracePt t="80398" x="6648450" y="6565900"/>
          <p14:tracePt t="80415" x="6734175" y="6553200"/>
          <p14:tracePt t="80432" x="6851650" y="6553200"/>
          <p14:tracePt t="80448" x="6886575" y="6553200"/>
          <p14:tracePt t="80465" x="6931025" y="6546850"/>
          <p14:tracePt t="80481" x="6975475" y="6521450"/>
          <p14:tracePt t="80498" x="6997700" y="6502400"/>
          <p14:tracePt t="80514" x="7016750" y="6470650"/>
          <p14:tracePt t="80531" x="7058025" y="6397625"/>
          <p14:tracePt t="80547" x="7070725" y="6343650"/>
          <p14:tracePt t="80565" x="7070725" y="6299200"/>
          <p14:tracePt t="80582" x="7061200" y="6210300"/>
          <p14:tracePt t="80598" x="7038975" y="6146800"/>
          <p14:tracePt t="80615" x="7000875" y="6076950"/>
          <p14:tracePt t="80631" x="6934200" y="5988050"/>
          <p14:tracePt t="80647" x="6892925" y="5937250"/>
          <p14:tracePt t="80664" x="6861175" y="5911850"/>
          <p14:tracePt t="80681" x="6810375" y="5867400"/>
          <p14:tracePt t="80698" x="6772275" y="5842000"/>
          <p14:tracePt t="80715" x="6724650" y="5807075"/>
          <p14:tracePt t="80719" x="6705600" y="5800725"/>
          <p14:tracePt t="80731" x="6657975" y="5775325"/>
          <p14:tracePt t="80748" x="6604000" y="5746750"/>
          <p14:tracePt t="80764" x="6556375" y="5727700"/>
          <p14:tracePt t="80780" x="6499225" y="5708650"/>
          <p14:tracePt t="80797" x="6467475" y="5689600"/>
          <p14:tracePt t="80814" x="6445250" y="5676900"/>
          <p14:tracePt t="80831" x="6403975" y="5661025"/>
          <p14:tracePt t="80848" x="6378575" y="5648325"/>
          <p14:tracePt t="80865" x="6346825" y="5629275"/>
          <p14:tracePt t="80881" x="6311900" y="5610225"/>
          <p14:tracePt t="80898" x="6283325" y="5600700"/>
          <p14:tracePt t="80914" x="6257925" y="5588000"/>
          <p14:tracePt t="80931" x="6210300" y="5556250"/>
          <p14:tracePt t="80947" x="6162675" y="5521325"/>
          <p14:tracePt t="80964" x="6118225" y="5464175"/>
          <p14:tracePt t="80981" x="6048375" y="5362575"/>
          <p14:tracePt t="80998" x="6013450" y="5305425"/>
          <p14:tracePt t="81015" x="5984875" y="5257800"/>
          <p14:tracePt t="81031" x="5953125" y="5207000"/>
          <p14:tracePt t="81047" x="5940425" y="5184775"/>
          <p14:tracePt t="81064" x="5930900" y="5165725"/>
          <p14:tracePt t="81080" x="5924550" y="5146675"/>
          <p14:tracePt t="81097" x="5915025" y="5137150"/>
          <p14:tracePt t="81114" x="5911850" y="5137150"/>
          <p14:tracePt t="81130" x="5889625" y="5130800"/>
          <p14:tracePt t="81148" x="5886450" y="5130800"/>
          <p14:tracePt t="81164" x="5880100" y="5127625"/>
          <p14:tracePt t="81197" x="5876925" y="5127625"/>
          <p14:tracePt t="81214" x="5867400" y="5127625"/>
          <p14:tracePt t="81230" x="5845175" y="5127625"/>
          <p14:tracePt t="81247" x="5835650" y="5127625"/>
          <p14:tracePt t="81265" x="5832475" y="5127625"/>
          <p14:tracePt t="81481" x="5835650" y="5089525"/>
          <p14:tracePt t="81487" x="5842000" y="5051425"/>
          <p14:tracePt t="81498" x="5851525" y="5003800"/>
          <p14:tracePt t="81515" x="5883275" y="4857750"/>
          <p14:tracePt t="81531" x="5895975" y="4781550"/>
          <p14:tracePt t="81548" x="5911850" y="4730750"/>
          <p14:tracePt t="81565" x="5937250" y="4664075"/>
          <p14:tracePt t="81581" x="5949950" y="4619625"/>
          <p14:tracePt t="81597" x="5962650" y="4575175"/>
          <p14:tracePt t="81615" x="5981700" y="4492625"/>
          <p14:tracePt t="81630" x="6003925" y="4445000"/>
          <p14:tracePt t="81647" x="6003925" y="4410075"/>
          <p14:tracePt t="81665" x="6003925" y="4362450"/>
          <p14:tracePt t="81681" x="6003925" y="4318000"/>
          <p14:tracePt t="81698" x="6003925" y="4295775"/>
          <p14:tracePt t="81716" x="6007100" y="4254500"/>
          <p14:tracePt t="81731" x="6013450" y="4244975"/>
          <p14:tracePt t="81747" x="6022975" y="4235450"/>
          <p14:tracePt t="81765" x="6029325" y="4216400"/>
          <p14:tracePt t="81780" x="6032500" y="4206875"/>
          <p14:tracePt t="81797" x="6032500" y="4197350"/>
          <p14:tracePt t="81902" x="6038850" y="4191000"/>
          <p14:tracePt t="81909" x="6054725" y="4184650"/>
          <p14:tracePt t="81916" x="6067425" y="4181475"/>
          <p14:tracePt t="81930" x="6102350" y="4181475"/>
          <p14:tracePt t="81947" x="6146800" y="4181475"/>
          <p14:tracePt t="81964" x="6232525" y="4181475"/>
          <p14:tracePt t="81980" x="6321425" y="4181475"/>
          <p14:tracePt t="81997" x="6413500" y="4181475"/>
          <p14:tracePt t="82014" x="6530975" y="4181475"/>
          <p14:tracePt t="82031" x="6635750" y="4181475"/>
          <p14:tracePt t="82047" x="6753225" y="4184650"/>
          <p14:tracePt t="82064" x="6927850" y="4194175"/>
          <p14:tracePt t="82080" x="7054850" y="4194175"/>
          <p14:tracePt t="82097" x="7169150" y="4194175"/>
          <p14:tracePt t="82114" x="7277100" y="4187825"/>
          <p14:tracePt t="82131" x="7331075" y="4187825"/>
          <p14:tracePt t="82148" x="7375525" y="4187825"/>
          <p14:tracePt t="82165" x="7416800" y="4187825"/>
          <p14:tracePt t="82181" x="7429500" y="4187825"/>
          <p14:tracePt t="82197" x="7445375" y="4187825"/>
          <p14:tracePt t="82214" x="7467600" y="4187825"/>
          <p14:tracePt t="82231" x="7470775" y="4187825"/>
          <p14:tracePt t="82294" x="7470775" y="4191000"/>
          <p14:tracePt t="82301" x="7470775" y="4194175"/>
          <p14:tracePt t="82314" x="7470775" y="4203700"/>
          <p14:tracePt t="82330" x="7470775" y="4213225"/>
          <p14:tracePt t="82347" x="7470775" y="4241800"/>
          <p14:tracePt t="82364" x="7470775" y="4289425"/>
          <p14:tracePt t="82381" x="7470775" y="4349750"/>
          <p14:tracePt t="82398" x="7480300" y="4441825"/>
          <p14:tracePt t="82415" x="7518400" y="4568825"/>
          <p14:tracePt t="82431" x="7559675" y="4657725"/>
          <p14:tracePt t="82447" x="7594600" y="4778375"/>
          <p14:tracePt t="82464" x="7645400" y="4959350"/>
          <p14:tracePt t="82481" x="7661275" y="5045075"/>
          <p14:tracePt t="82497" x="7677150" y="5153025"/>
          <p14:tracePt t="82515" x="7712075" y="5330825"/>
          <p14:tracePt t="82531" x="7718425" y="5413375"/>
          <p14:tracePt t="82548" x="7727950" y="5508625"/>
          <p14:tracePt t="82564" x="7727950" y="5594350"/>
          <p14:tracePt t="82581" x="7727950" y="5638800"/>
          <p14:tracePt t="82597" x="7718425" y="5661025"/>
          <p14:tracePt t="82614" x="7696200" y="5683250"/>
          <p14:tracePt t="82631" x="7686675" y="5699125"/>
          <p14:tracePt t="82648" x="7677150" y="5708650"/>
          <p14:tracePt t="82664" x="7658100" y="5708650"/>
          <p14:tracePt t="82681" x="7645400" y="5708650"/>
          <p14:tracePt t="82698" x="7635875" y="5708650"/>
          <p14:tracePt t="82714" x="7623175" y="5705475"/>
          <p14:tracePt t="82730" x="7607300" y="5695950"/>
          <p14:tracePt t="82747" x="7594600" y="5664200"/>
          <p14:tracePt t="82749" x="7588250" y="5654675"/>
          <p14:tracePt t="82764" x="7575550" y="5622925"/>
          <p14:tracePt t="82781" x="7562850" y="5584825"/>
          <p14:tracePt t="82797" x="7543800" y="5540375"/>
          <p14:tracePt t="82815" x="7524750" y="5476875"/>
          <p14:tracePt t="82831" x="7518400" y="5432425"/>
          <p14:tracePt t="82847" x="7518400" y="5394325"/>
          <p14:tracePt t="82864" x="7518400" y="5346700"/>
          <p14:tracePt t="82880" x="7518400" y="5330825"/>
          <p14:tracePt t="82897" x="7518400" y="5314950"/>
          <p14:tracePt t="82914" x="7518400" y="5302250"/>
          <p14:tracePt t="82999" x="7518400" y="5295900"/>
          <p14:tracePt t="83078" x="7515225" y="5295900"/>
          <p14:tracePt t="83086" x="7508875" y="5295900"/>
          <p14:tracePt t="83099" x="7499350" y="5299075"/>
          <p14:tracePt t="83114" x="7477125" y="5308600"/>
          <p14:tracePt t="83131" x="7451725" y="5340350"/>
          <p14:tracePt t="83147" x="7400925" y="5403850"/>
          <p14:tracePt t="83164" x="7315200" y="5505450"/>
          <p14:tracePt t="83180" x="7258050" y="5575300"/>
          <p14:tracePt t="83200" x="7172325" y="5676900"/>
          <p14:tracePt t="83214" x="7096125" y="5753100"/>
          <p14:tracePt t="83231" x="7035800" y="5807075"/>
          <p14:tracePt t="83248" x="6965950" y="5867400"/>
          <p14:tracePt t="83265" x="6927850" y="5886450"/>
          <p14:tracePt t="83280" x="6902450" y="5899150"/>
          <p14:tracePt t="83298" x="6867525" y="5911850"/>
          <p14:tracePt t="83314" x="6858000" y="5911850"/>
          <p14:tracePt t="83331" x="6848475" y="5911850"/>
          <p14:tracePt t="83348" x="6829425" y="5899150"/>
          <p14:tracePt t="83365" x="6816725" y="5889625"/>
          <p14:tracePt t="83381" x="6807200" y="5880100"/>
          <p14:tracePt t="83399" x="6804025" y="5848350"/>
          <p14:tracePt t="83414" x="6804025" y="5832475"/>
          <p14:tracePt t="83431" x="6804025" y="5816600"/>
          <p14:tracePt t="83447" x="6804025" y="5797550"/>
          <p14:tracePt t="83464" x="6804025" y="5788025"/>
          <p14:tracePt t="83481" x="6804025" y="5775325"/>
          <p14:tracePt t="83499" x="6804025" y="5756275"/>
          <p14:tracePt t="83515" x="6797675" y="5746750"/>
          <p14:tracePt t="83531" x="6781800" y="5737225"/>
          <p14:tracePt t="83548" x="6765925" y="5715000"/>
          <p14:tracePt t="83564" x="6756400" y="5705475"/>
          <p14:tracePt t="83581" x="6737350" y="5695950"/>
          <p14:tracePt t="83597" x="6699250" y="5676900"/>
          <p14:tracePt t="83613" x="6670675" y="5661025"/>
          <p14:tracePt t="83631" x="6645275" y="5648325"/>
          <p14:tracePt t="83648" x="6626225" y="5632450"/>
          <p14:tracePt t="83665" x="6610350" y="5622925"/>
          <p14:tracePt t="83681" x="6597650" y="5607050"/>
          <p14:tracePt t="83697" x="6584950" y="5591175"/>
          <p14:tracePt t="83714" x="6575425" y="5581650"/>
          <p14:tracePt t="83731" x="6562725" y="5572125"/>
          <p14:tracePt t="83748" x="6559550" y="5553075"/>
          <p14:tracePt t="83764" x="6559550" y="5540375"/>
          <p14:tracePt t="83855" x="6553200" y="5540375"/>
          <p14:tracePt t="83969" x="6553200" y="5543550"/>
          <p14:tracePt t="83976" x="6553200" y="5549900"/>
          <p14:tracePt t="83983" x="6553200" y="5553075"/>
          <p14:tracePt t="83997" x="6553200" y="5575300"/>
          <p14:tracePt t="84014" x="6553200" y="5597525"/>
          <p14:tracePt t="84031" x="6553200" y="5626100"/>
          <p14:tracePt t="84048" x="6553200" y="5657850"/>
          <p14:tracePt t="84064" x="6553200" y="5686425"/>
          <p14:tracePt t="84081" x="6553200" y="5708650"/>
          <p14:tracePt t="84097" x="6553200" y="5749925"/>
          <p14:tracePt t="84113" x="6553200" y="5772150"/>
          <p14:tracePt t="84130" x="6553200" y="5800725"/>
          <p14:tracePt t="84147" x="6546850" y="5835650"/>
          <p14:tracePt t="84163" x="6537325" y="5857875"/>
          <p14:tracePt t="84181" x="6527800" y="5873750"/>
          <p14:tracePt t="84198" x="6511925" y="5889625"/>
          <p14:tracePt t="84215" x="6505575" y="5905500"/>
          <p14:tracePt t="84231" x="6496050" y="5915025"/>
          <p14:tracePt t="84247" x="6486525" y="5940425"/>
          <p14:tracePt t="84263" x="6473825" y="5959475"/>
          <p14:tracePt t="84280" x="6457950" y="5975350"/>
          <p14:tracePt t="84297" x="6442075" y="5988050"/>
          <p14:tracePt t="84314" x="6432550" y="6010275"/>
          <p14:tracePt t="84331" x="6426200" y="6019800"/>
          <p14:tracePt t="84348" x="6426200" y="6035675"/>
          <p14:tracePt t="84364" x="6426200" y="6045200"/>
          <p14:tracePt t="84381" x="6426200" y="6061075"/>
          <p14:tracePt t="84397" x="6426200" y="6064250"/>
          <p14:tracePt t="84463" x="6429375" y="6057900"/>
          <p14:tracePt t="84470" x="6435725" y="6048375"/>
          <p14:tracePt t="84481" x="6438900" y="6042025"/>
          <p14:tracePt t="84497" x="6470650" y="6000750"/>
          <p14:tracePt t="84514" x="6483350" y="5956300"/>
          <p14:tracePt t="84530" x="6511925" y="5892800"/>
          <p14:tracePt t="84547" x="6540500" y="5800725"/>
          <p14:tracePt t="84563" x="6553200" y="5746750"/>
          <p14:tracePt t="84580" x="6559550" y="5683250"/>
          <p14:tracePt t="84598" x="6569075" y="5610225"/>
          <p14:tracePt t="84614" x="6569075" y="5568950"/>
          <p14:tracePt t="84631" x="6569075" y="5546725"/>
          <p14:tracePt t="84647" x="6569075" y="5505450"/>
          <p14:tracePt t="84663" x="6569075" y="5489575"/>
          <p14:tracePt t="84680" x="6569075" y="5480050"/>
          <p14:tracePt t="84697" x="6569075" y="5454650"/>
          <p14:tracePt t="84714" x="6569075" y="5445125"/>
          <p14:tracePt t="84730" x="6569075" y="5435600"/>
          <p14:tracePt t="84747" x="6569075" y="5419725"/>
          <p14:tracePt t="84790" x="6569075" y="5413375"/>
          <p14:tracePt t="84876" x="6569075" y="5416550"/>
          <p14:tracePt t="84883" x="6569075" y="5426075"/>
          <p14:tracePt t="84898" x="6569075" y="5435600"/>
          <p14:tracePt t="84914" x="6569075" y="5457825"/>
          <p14:tracePt t="84930" x="6569075" y="5495925"/>
          <p14:tracePt t="84947" x="6569075" y="5556250"/>
          <p14:tracePt t="84963" x="6569075" y="5594350"/>
          <p14:tracePt t="84981" x="6569075" y="5680075"/>
          <p14:tracePt t="84997" x="6569075" y="5737225"/>
          <p14:tracePt t="85014" x="6569075" y="5791200"/>
          <p14:tracePt t="85031" x="6569075" y="5876925"/>
          <p14:tracePt t="85048" x="6569075" y="5895975"/>
          <p14:tracePt t="85064" x="6569075" y="5927725"/>
          <p14:tracePt t="85081" x="6569075" y="5940425"/>
          <p14:tracePt t="85097" x="6569075" y="5949950"/>
          <p14:tracePt t="85113" x="6569075" y="5959475"/>
          <p14:tracePt t="85131" x="6569075" y="5965825"/>
          <p14:tracePt t="85196" x="6569075" y="5975350"/>
          <p14:tracePt t="85446" x="6534150" y="5991225"/>
          <p14:tracePt t="85453" x="6496050" y="6007100"/>
          <p14:tracePt t="85464" x="6445250" y="6032500"/>
          <p14:tracePt t="85481" x="6280150" y="6118225"/>
          <p14:tracePt t="85497" x="6159500" y="6178550"/>
          <p14:tracePt t="85513" x="6000750" y="6242050"/>
          <p14:tracePt t="85546" x="5654675" y="6350000"/>
          <p14:tracePt t="85581" x="5413375" y="6397625"/>
          <p14:tracePt t="85598" x="5359400" y="6410325"/>
          <p14:tracePt t="85614" x="5318125" y="6410325"/>
          <p14:tracePt t="85631" x="5270500" y="6410325"/>
          <p14:tracePt t="85647" x="5248275" y="6410325"/>
          <p14:tracePt t="85663" x="5222875" y="6410325"/>
          <p14:tracePt t="85680" x="5210175" y="6410325"/>
          <p14:tracePt t="85696" x="5200650" y="6410325"/>
          <p14:tracePt t="85714" x="5191125" y="6410325"/>
          <p14:tracePt t="85730" x="5178425" y="6410325"/>
          <p14:tracePt t="85747" x="5178425" y="6413500"/>
          <p14:tracePt t="85767" x="5178425" y="6419850"/>
          <p14:tracePt t="85781" x="5178425" y="6429375"/>
          <p14:tracePt t="85797" x="5178425" y="6438900"/>
          <p14:tracePt t="85813" x="5175250" y="6454775"/>
          <p14:tracePt t="85830" x="5168900" y="6467475"/>
          <p14:tracePt t="85847" x="5168900" y="6480175"/>
          <p14:tracePt t="85864" x="5168900" y="6489700"/>
          <p14:tracePt t="85881" x="5168900" y="6508750"/>
          <p14:tracePt t="85898" x="5168900" y="6518275"/>
          <p14:tracePt t="85914" x="5168900" y="6527800"/>
          <p14:tracePt t="85930" x="5178425" y="6553200"/>
          <p14:tracePt t="85947" x="5207000" y="6572250"/>
          <p14:tracePt t="85964" x="5232400" y="6591300"/>
          <p14:tracePt t="85980" x="5289550" y="6616700"/>
          <p14:tracePt t="85997" x="5343525" y="6629400"/>
          <p14:tracePt t="86014" x="5416550" y="6645275"/>
          <p14:tracePt t="86030" x="5549900" y="6667500"/>
          <p14:tracePt t="86047" x="5626100" y="6689725"/>
          <p14:tracePt t="86064" x="5689600" y="6705600"/>
          <p14:tracePt t="86080" x="5778500" y="6718300"/>
          <p14:tracePt t="86097" x="5838825" y="6718300"/>
          <p14:tracePt t="86114" x="5899150" y="6718300"/>
          <p14:tracePt t="86130" x="5965825" y="6718300"/>
          <p14:tracePt t="86147" x="6026150" y="6718300"/>
          <p14:tracePt t="86165" x="6124575" y="6731000"/>
          <p14:tracePt t="86181" x="6219825" y="6740525"/>
          <p14:tracePt t="86197" x="6292850" y="6746875"/>
          <p14:tracePt t="86213" x="6356350" y="6762750"/>
          <p14:tracePt t="86230" x="6426200" y="6762750"/>
          <p14:tracePt t="86247" x="6467475" y="6762750"/>
          <p14:tracePt t="86265" x="6546850" y="6762750"/>
          <p14:tracePt t="86280" x="6607175" y="6762750"/>
          <p14:tracePt t="86297" x="6657975" y="6762750"/>
          <p14:tracePt t="86315" x="6743700" y="6762750"/>
          <p14:tracePt t="86331" x="6835775" y="6762750"/>
          <p14:tracePt t="86347" x="6950075" y="6762750"/>
          <p14:tracePt t="86367" x="7067550" y="6762750"/>
          <p14:tracePt t="86380" x="7137400" y="6762750"/>
          <p14:tracePt t="86396" x="7219950" y="6762750"/>
          <p14:tracePt t="86415" x="7385050" y="6778625"/>
          <p14:tracePt t="86431" x="7470775" y="6794500"/>
          <p14:tracePt t="86447" x="7597775" y="6810375"/>
          <p14:tracePt t="86465" x="7797800" y="6845300"/>
          <p14:tracePt t="86481" x="7915275" y="6854825"/>
          <p14:tracePt t="86497" x="8020050" y="6854825"/>
          <p14:tracePt t="86514" x="8172450" y="6848475"/>
          <p14:tracePt t="86530" x="8258175" y="6826250"/>
          <p14:tracePt t="86547" x="8334375" y="6810375"/>
          <p14:tracePt t="86563" x="8420100" y="6797675"/>
          <p14:tracePt t="86580" x="8572500" y="6772275"/>
          <p14:tracePt t="86597" x="8661400" y="6746875"/>
          <p14:tracePt t="86615" x="8759825" y="6740525"/>
          <p14:tracePt t="86631" x="8851900" y="6724650"/>
          <p14:tracePt t="86647" x="8928100" y="6708775"/>
          <p14:tracePt t="86664" x="9013825" y="6696075"/>
          <p14:tracePt t="86680" x="9067800" y="6683375"/>
          <p14:tracePt t="86697" x="9099550" y="6677025"/>
          <p14:tracePt t="86873" x="9134475" y="6648450"/>
          <p14:tracePt t="86881" x="9099550" y="6642100"/>
          <p14:tracePt t="86897" x="9023350" y="6619875"/>
          <p14:tracePt t="86914" x="8902700" y="6594475"/>
          <p14:tracePt t="86929" x="8763000" y="6578600"/>
          <p14:tracePt t="86947" x="8610600" y="6569075"/>
          <p14:tracePt t="86964" x="8404225" y="6559550"/>
          <p14:tracePt t="86980" x="8242300" y="6550025"/>
          <p14:tracePt t="86997" x="8105775" y="6550025"/>
          <p14:tracePt t="87014" x="7899400" y="6550025"/>
          <p14:tracePt t="87030" x="7740650" y="6550025"/>
          <p14:tracePt t="87047" x="7610475" y="6556375"/>
          <p14:tracePt t="87064" x="7394575" y="6556375"/>
          <p14:tracePt t="87080" x="7254875" y="6565900"/>
          <p14:tracePt t="87096" x="7140575" y="6565900"/>
          <p14:tracePt t="87114" x="6988175" y="6572250"/>
          <p14:tracePt t="87130" x="6861175" y="6581775"/>
          <p14:tracePt t="87147" x="6775450" y="6591300"/>
          <p14:tracePt t="87164" x="6648450" y="6591300"/>
          <p14:tracePt t="87180" x="6543675" y="6591300"/>
          <p14:tracePt t="87196" x="6438900" y="6591300"/>
          <p14:tracePt t="87213" x="6311900" y="6591300"/>
          <p14:tracePt t="87230" x="6226175" y="6578600"/>
          <p14:tracePt t="87247" x="6140450" y="6562725"/>
          <p14:tracePt t="87264" x="6026150" y="6534150"/>
          <p14:tracePt t="87281" x="5975350" y="6518275"/>
          <p14:tracePt t="87297" x="5918200" y="6505575"/>
          <p14:tracePt t="87313" x="5845175" y="6486525"/>
          <p14:tracePt t="87330" x="5791200" y="6480175"/>
          <p14:tracePt t="87347" x="5756275" y="6480175"/>
          <p14:tracePt t="87349" x="5743575" y="6480175"/>
          <p14:tracePt t="87364" x="5734050" y="6480175"/>
          <p14:tracePt t="87380" x="5724525" y="6480175"/>
          <p14:tracePt t="87396" x="5708650" y="6480175"/>
          <p14:tracePt t="87413" x="5699125" y="6480175"/>
          <p14:tracePt t="87456" x="5702300" y="6480175"/>
          <p14:tracePt t="87464" x="5705475" y="6480175"/>
          <p14:tracePt t="87480" x="5721350" y="6480175"/>
          <p14:tracePt t="87497" x="5743575" y="6480175"/>
          <p14:tracePt t="87514" x="5800725" y="6499225"/>
          <p14:tracePt t="87531" x="5845175" y="6511925"/>
          <p14:tracePt t="87547" x="5908675" y="6527800"/>
          <p14:tracePt t="87564" x="5991225" y="6553200"/>
          <p14:tracePt t="87580" x="6029325" y="6559550"/>
          <p14:tracePt t="87596" x="6070600" y="6559550"/>
          <p14:tracePt t="87614" x="6127750" y="6565900"/>
          <p14:tracePt t="87630" x="6165850" y="6572250"/>
          <p14:tracePt t="87647" x="6200775" y="6578600"/>
          <p14:tracePt t="87664" x="6299200" y="6594475"/>
          <p14:tracePt t="87681" x="6343650" y="6600825"/>
          <p14:tracePt t="87697" x="6388100" y="6613525"/>
          <p14:tracePt t="87714" x="6451600" y="6619875"/>
          <p14:tracePt t="87730" x="6511925" y="6619875"/>
          <p14:tracePt t="87747" x="6572250" y="6619875"/>
          <p14:tracePt t="87763" x="6657975" y="6619875"/>
          <p14:tracePt t="87780" x="6715125" y="6619875"/>
          <p14:tracePt t="87797" x="6775450" y="6619875"/>
          <p14:tracePt t="87814" x="6873875" y="6626225"/>
          <p14:tracePt t="87831" x="6969125" y="6642100"/>
          <p14:tracePt t="87847" x="7054850" y="6651625"/>
          <p14:tracePt t="87863" x="7150100" y="6651625"/>
          <p14:tracePt t="87879" x="7207250" y="6651625"/>
          <p14:tracePt t="87897" x="7267575" y="6651625"/>
          <p14:tracePt t="87914" x="7362825" y="6651625"/>
          <p14:tracePt t="87931" x="7423150" y="6651625"/>
          <p14:tracePt t="87948" x="7508875" y="6651625"/>
          <p14:tracePt t="87963" x="7588250" y="6651625"/>
          <p14:tracePt t="87980" x="7702550" y="6651625"/>
          <p14:tracePt t="87996" x="7794625" y="6651625"/>
          <p14:tracePt t="88013" x="7883525" y="6645275"/>
          <p14:tracePt t="88030" x="7934325" y="6638925"/>
          <p14:tracePt t="88048" x="8023225" y="6626225"/>
          <p14:tracePt t="88064" x="8083550" y="6619875"/>
          <p14:tracePt t="88080" x="8147050" y="6604000"/>
          <p14:tracePt t="88098" x="8232775" y="6604000"/>
          <p14:tracePt t="88114" x="8293100" y="6604000"/>
          <p14:tracePt t="88130" x="8337550" y="6591300"/>
          <p14:tracePt t="88148" x="8394700" y="6572250"/>
          <p14:tracePt t="88164" x="8416925" y="6562725"/>
          <p14:tracePt t="88180" x="8432800" y="6556375"/>
          <p14:tracePt t="88198" x="8442325" y="6543675"/>
          <p14:tracePt t="88263" x="8435975" y="6543675"/>
          <p14:tracePt t="88269" x="8426450" y="6543675"/>
          <p14:tracePt t="88280" x="8416925" y="6543675"/>
          <p14:tracePt t="88297" x="8359775" y="6524625"/>
          <p14:tracePt t="88313" x="8261350" y="6502400"/>
          <p14:tracePt t="88330" x="8131175" y="6483350"/>
          <p14:tracePt t="88348" x="7931150" y="6448425"/>
          <p14:tracePt t="88364" x="7794625" y="6448425"/>
          <p14:tracePt t="88381" x="7658100" y="6448425"/>
          <p14:tracePt t="88385" x="7597775" y="6448425"/>
          <p14:tracePt t="88397" x="7496175" y="6448425"/>
          <p14:tracePt t="88415" x="7369175" y="6448425"/>
          <p14:tracePt t="88430" x="7242175" y="6448425"/>
          <p14:tracePt t="88447" x="7089775" y="6442075"/>
          <p14:tracePt t="88463" x="6985000" y="6432550"/>
          <p14:tracePt t="88481" x="6858000" y="6432550"/>
          <p14:tracePt t="88497" x="6718300" y="6432550"/>
          <p14:tracePt t="88514" x="6604000" y="6432550"/>
          <p14:tracePt t="88531" x="6477000" y="6432550"/>
          <p14:tracePt t="88547" x="6302375" y="6426200"/>
          <p14:tracePt t="88563" x="6162675" y="6416675"/>
          <p14:tracePt t="88580" x="6013450" y="6397625"/>
          <p14:tracePt t="88597" x="5835650" y="6365875"/>
          <p14:tracePt t="88614" x="5749925" y="6350000"/>
          <p14:tracePt t="88631" x="5654675" y="6340475"/>
          <p14:tracePt t="88647" x="5543550" y="6334125"/>
          <p14:tracePt t="88664" x="5492750" y="6334125"/>
          <p14:tracePt t="88680" x="5448300" y="6334125"/>
          <p14:tracePt t="88696" x="5407025" y="6334125"/>
          <p14:tracePt t="88713" x="5384800" y="6334125"/>
          <p14:tracePt t="88729" x="5375275" y="6334125"/>
          <p14:tracePt t="88747" x="5356225" y="6334125"/>
          <p14:tracePt t="88764" x="5346700" y="6334125"/>
          <p14:tracePt t="88780" x="5337175" y="6334125"/>
          <p14:tracePt t="88847" x="5343525" y="6334125"/>
          <p14:tracePt t="88854" x="5349875" y="6334125"/>
          <p14:tracePt t="88863" x="5353050" y="6334125"/>
          <p14:tracePt t="88880" x="5375275" y="6334125"/>
          <p14:tracePt t="88897" x="5429250" y="6334125"/>
          <p14:tracePt t="88914" x="5489575" y="6334125"/>
          <p14:tracePt t="88930" x="5540375" y="6334125"/>
          <p14:tracePt t="88947" x="5619750" y="6343650"/>
          <p14:tracePt t="88963" x="5664200" y="6350000"/>
          <p14:tracePt t="88980" x="5727700" y="6362700"/>
          <p14:tracePt t="88997" x="5829300" y="6384925"/>
          <p14:tracePt t="89013" x="5873750" y="6391275"/>
          <p14:tracePt t="89030" x="5924550" y="6407150"/>
          <p14:tracePt t="89046" x="6013450" y="6419850"/>
          <p14:tracePt t="89063" x="6121400" y="6435725"/>
          <p14:tracePt t="89081" x="6229350" y="6461125"/>
          <p14:tracePt t="89097" x="6356350" y="6461125"/>
          <p14:tracePt t="89113" x="6461125" y="6461125"/>
          <p14:tracePt t="89130" x="6565900" y="6461125"/>
          <p14:tracePt t="89146" x="6718300" y="6467475"/>
          <p14:tracePt t="89163" x="6813550" y="6477000"/>
          <p14:tracePt t="89180" x="6940550" y="6486525"/>
          <p14:tracePt t="89197" x="7127875" y="6502400"/>
          <p14:tracePt t="89214" x="7245350" y="6511925"/>
          <p14:tracePt t="89230" x="7369175" y="6511925"/>
          <p14:tracePt t="89247" x="7543800" y="6518275"/>
          <p14:tracePt t="89264" x="7626350" y="6518275"/>
          <p14:tracePt t="89280" x="7696200" y="6518275"/>
          <p14:tracePt t="89297" x="7823200" y="6518275"/>
          <p14:tracePt t="89313" x="7883525" y="6518275"/>
          <p14:tracePt t="89330" x="7934325" y="6518275"/>
          <p14:tracePt t="89347" x="7991475" y="6518275"/>
          <p14:tracePt t="89363" x="8020050" y="6518275"/>
          <p14:tracePt t="89381" x="8029575" y="6518275"/>
          <p14:tracePt t="89397" x="8042275" y="6518275"/>
          <p14:tracePt t="89413" x="8048625" y="651827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Niel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2938"/>
            <a:ext cx="28575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descr="Niel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642938"/>
            <a:ext cx="2857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0" descr="Niel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 y="4143375"/>
            <a:ext cx="26574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2" descr="Niel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4251325"/>
            <a:ext cx="3071812"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5"/>
          <p:cNvSpPr>
            <a:spLocks noChangeArrowheads="1"/>
          </p:cNvSpPr>
          <p:nvPr/>
        </p:nvSpPr>
        <p:spPr bwMode="auto">
          <a:xfrm>
            <a:off x="2714625" y="0"/>
            <a:ext cx="2652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CH" altLang="fr-FR" i="1">
                <a:solidFill>
                  <a:srgbClr val="FF0000"/>
                </a:solidFill>
              </a:rPr>
              <a:t>Caryophyllaceae</a:t>
            </a:r>
            <a:endParaRPr lang="fr-FR" altLang="fr-FR">
              <a:solidFill>
                <a:srgbClr val="FF0000"/>
              </a:solidFill>
            </a:endParaRPr>
          </a:p>
        </p:txBody>
      </p:sp>
      <p:sp>
        <p:nvSpPr>
          <p:cNvPr id="22535" name="ZoneTexte 6"/>
          <p:cNvSpPr txBox="1">
            <a:spLocks noChangeArrowheads="1"/>
          </p:cNvSpPr>
          <p:nvPr/>
        </p:nvSpPr>
        <p:spPr bwMode="auto">
          <a:xfrm>
            <a:off x="3214688" y="857250"/>
            <a:ext cx="2928937"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*Gynécée  à 3-5 C</a:t>
            </a:r>
          </a:p>
          <a:p>
            <a:pPr eaLnBrk="1" hangingPunct="1"/>
            <a:r>
              <a:rPr lang="fr-FR" altLang="fr-FR"/>
              <a:t>*gamocarpe</a:t>
            </a:r>
          </a:p>
          <a:p>
            <a:pPr eaLnBrk="1" hangingPunct="1"/>
            <a:r>
              <a:rPr lang="fr-FR" altLang="fr-FR"/>
              <a:t>*ovaire supère uniloculaire</a:t>
            </a:r>
          </a:p>
          <a:p>
            <a:pPr eaLnBrk="1" hangingPunct="1"/>
            <a:r>
              <a:rPr lang="fr-FR" altLang="fr-FR"/>
              <a:t>*1-n ovules en placentation basale ou centrale</a:t>
            </a:r>
          </a:p>
          <a:p>
            <a:pPr eaLnBrk="1" hangingPunct="1"/>
            <a:r>
              <a:rPr lang="fr-FR" altLang="fr-FR"/>
              <a:t>*styles et stigmates libres</a:t>
            </a:r>
          </a:p>
          <a:p>
            <a:pPr eaLnBrk="1" hangingPunct="1"/>
            <a:r>
              <a:rPr lang="fr-FR" altLang="fr-FR"/>
              <a:t>*fr. capsule parfois akène</a:t>
            </a:r>
          </a:p>
          <a:p>
            <a:pPr eaLnBrk="1" hangingPunct="1"/>
            <a:endParaRPr lang="fr-FR" altLang="fr-F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765"/>
    </mc:Choice>
    <mc:Fallback>
      <p:transition spd="slow" advTm="9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04" x="7997825" y="6515100"/>
          <p14:tracePt t="6609" x="7883525" y="6496050"/>
          <p14:tracePt t="6619" x="7766050" y="6477000"/>
          <p14:tracePt t="6636" x="7378700" y="6407150"/>
          <p14:tracePt t="6657" x="7086600" y="6353175"/>
          <p14:tracePt t="6676" x="6731000" y="6283325"/>
          <p14:tracePt t="6703" x="6435725" y="6223000"/>
          <p14:tracePt t="6737" x="6270625" y="6191250"/>
          <p14:tracePt t="6753" x="6226175" y="6191250"/>
          <p14:tracePt t="6769" x="6188075" y="6188075"/>
          <p14:tracePt t="6786" x="6134100" y="6188075"/>
          <p14:tracePt t="6802" x="6102350" y="6181725"/>
          <p14:tracePt t="6818" x="6057900" y="6175375"/>
          <p14:tracePt t="6836" x="5978525" y="6146800"/>
          <p14:tracePt t="6853" x="5915025" y="6134100"/>
          <p14:tracePt t="6870" x="5851525" y="6118225"/>
          <p14:tracePt t="6886" x="5768975" y="6099175"/>
          <p14:tracePt t="6902" x="5730875" y="6080125"/>
          <p14:tracePt t="6919" x="5689600" y="6054725"/>
          <p14:tracePt t="6936" x="5619750" y="5981700"/>
          <p14:tracePt t="6952" x="5546725" y="5908675"/>
          <p14:tracePt t="6968" x="5473700" y="5835650"/>
          <p14:tracePt t="6985" x="5368925" y="5657850"/>
          <p14:tracePt t="7002" x="5305425" y="5514975"/>
          <p14:tracePt t="7544" x="5295900" y="5467350"/>
          <p14:tracePt t="7551" x="5289550" y="5397500"/>
          <p14:tracePt t="7569" x="5270500" y="5276850"/>
          <p14:tracePt t="7586" x="5245100" y="5057775"/>
          <p14:tracePt t="7602" x="5216525" y="4883150"/>
          <p14:tracePt t="7619" x="5210175" y="4765675"/>
          <p14:tracePt t="7622" x="5210175" y="4708525"/>
          <p14:tracePt t="7652" x="5184775" y="4508500"/>
          <p14:tracePt t="7686" x="5178425" y="4391025"/>
          <p14:tracePt t="7703" x="5178425" y="4368800"/>
          <p14:tracePt t="7719" x="5178425" y="4340225"/>
          <p14:tracePt t="7736" x="5178425" y="4276725"/>
          <p14:tracePt t="7752" x="5187950" y="4232275"/>
          <p14:tracePt t="7768" x="5194300" y="4187825"/>
          <p14:tracePt t="7785" x="5200650" y="4092575"/>
          <p14:tracePt t="7802" x="5200650" y="4048125"/>
          <p14:tracePt t="7819" x="5200650" y="3987800"/>
          <p14:tracePt t="7836" x="5210175" y="3883025"/>
          <p14:tracePt t="7853" x="5210175" y="3825875"/>
          <p14:tracePt t="7870" x="5235575" y="3740150"/>
          <p14:tracePt t="7886" x="5248275" y="3695700"/>
          <p14:tracePt t="7902" x="5248275" y="3657600"/>
          <p14:tracePt t="7919" x="5248275" y="3613150"/>
          <p14:tracePt t="7935" x="5241925" y="3559175"/>
          <p14:tracePt t="7952" x="5235575" y="3540125"/>
          <p14:tracePt t="9254" x="5248275" y="3476625"/>
          <p14:tracePt t="9262" x="5264150" y="3394075"/>
          <p14:tracePt t="9272" x="5283200" y="3289300"/>
          <p14:tracePt t="9289" x="5321300" y="3013075"/>
          <p14:tracePt t="9306" x="5321300" y="2863850"/>
          <p14:tracePt t="9323" x="5295900" y="2711450"/>
          <p14:tracePt t="9335" x="5264150" y="2590800"/>
          <p14:tracePt t="9369" x="5140325" y="2371725"/>
          <p14:tracePt t="9402" x="4994275" y="2232025"/>
          <p14:tracePt t="9420" x="4873625" y="2152650"/>
          <p14:tracePt t="9435" x="4794250" y="2114550"/>
          <p14:tracePt t="9453" x="4727575" y="2082800"/>
          <p14:tracePt t="9469" x="4613275" y="2044700"/>
          <p14:tracePt t="9486" x="4549775" y="2028825"/>
          <p14:tracePt t="9503" x="4486275" y="2016125"/>
          <p14:tracePt t="9519" x="4422775" y="2016125"/>
          <p14:tracePt t="9535" x="4378325" y="2016125"/>
          <p14:tracePt t="9552" x="4356100" y="2016125"/>
          <p14:tracePt t="9569" x="4314825" y="2019300"/>
          <p14:tracePt t="9585" x="4295775" y="2019300"/>
          <p14:tracePt t="9604" x="4267200" y="2019300"/>
          <p14:tracePt t="9619" x="4257675" y="2019300"/>
          <p14:tracePt t="9636" x="4248150" y="2019300"/>
          <p14:tracePt t="9654" x="4225925" y="2019300"/>
          <p14:tracePt t="9689" x="4225925" y="2016125"/>
          <p14:tracePt t="9696" x="4229100" y="2012950"/>
          <p14:tracePt t="9704" x="4244975" y="2006600"/>
          <p14:tracePt t="9718" x="4283075" y="1974850"/>
          <p14:tracePt t="9735" x="4352925" y="1920875"/>
          <p14:tracePt t="9754" x="4476750" y="1822450"/>
          <p14:tracePt t="9769" x="4546600" y="1774825"/>
          <p14:tracePt t="9786" x="4594225" y="1733550"/>
          <p14:tracePt t="9803" x="4648200" y="1685925"/>
          <p14:tracePt t="9819" x="4664075" y="1670050"/>
          <p14:tracePt t="9836" x="4686300" y="1654175"/>
          <p14:tracePt t="9852" x="4714875" y="1622425"/>
          <p14:tracePt t="9869" x="4724400" y="1609725"/>
          <p14:tracePt t="14411" x="4740275" y="1600200"/>
          <p14:tracePt t="14418" x="4759325" y="1587500"/>
          <p14:tracePt t="14439" x="4826000" y="1539875"/>
          <p14:tracePt t="14456" x="4883150" y="1511300"/>
          <p14:tracePt t="14471" x="4940300" y="1476375"/>
          <p14:tracePt t="14489" x="5026025" y="1435100"/>
          <p14:tracePt t="14502" x="5041900" y="1428750"/>
          <p14:tracePt t="14535" x="5200650" y="1371600"/>
          <p14:tracePt t="14568" x="5419725" y="1323975"/>
          <p14:tracePt t="14584" x="5492750" y="1323975"/>
          <p14:tracePt t="14601" x="5546725" y="1323975"/>
          <p14:tracePt t="14618" x="5600700" y="1323975"/>
          <p14:tracePt t="14635" x="5622925" y="1323975"/>
          <p14:tracePt t="14652" x="5651500" y="1327150"/>
          <p14:tracePt t="14669" x="5673725" y="1343025"/>
          <p14:tracePt t="14685" x="5689600" y="1355725"/>
          <p14:tracePt t="14702" x="5705475" y="1365250"/>
          <p14:tracePt t="14718" x="5721350" y="1377950"/>
          <p14:tracePt t="14734" x="5724525" y="1400175"/>
          <p14:tracePt t="14751" x="5724525" y="1422400"/>
          <p14:tracePt t="14754" x="5724525" y="1435100"/>
          <p14:tracePt t="14768" x="5724525" y="1463675"/>
          <p14:tracePt t="14785" x="5724525" y="1485900"/>
          <p14:tracePt t="14801" x="5711825" y="1517650"/>
          <p14:tracePt t="14819" x="5686425" y="1552575"/>
          <p14:tracePt t="14835" x="5676900" y="1574800"/>
          <p14:tracePt t="14852" x="5664200" y="1600200"/>
          <p14:tracePt t="14868" x="5645150" y="1641475"/>
          <p14:tracePt t="14885" x="5629275" y="1657350"/>
          <p14:tracePt t="14903" x="5616575" y="1676400"/>
          <p14:tracePt t="14918" x="5603875" y="1689100"/>
          <p14:tracePt t="14935" x="5594350" y="1698625"/>
          <p14:tracePt t="14952" x="5578475" y="1711325"/>
          <p14:tracePt t="14968" x="5565775" y="1720850"/>
          <p14:tracePt t="15011" x="5565775" y="1714500"/>
          <p14:tracePt t="15017" x="5565775" y="1708150"/>
          <p14:tracePt t="15035" x="5565775" y="1698625"/>
          <p14:tracePt t="15053" x="5565775" y="1673225"/>
          <p14:tracePt t="15069" x="5565775" y="1644650"/>
          <p14:tracePt t="15085" x="5565775" y="1622425"/>
          <p14:tracePt t="15103" x="5565775" y="1581150"/>
          <p14:tracePt t="15118" x="5565775" y="1562100"/>
          <p14:tracePt t="15134" x="5565775" y="1546225"/>
          <p14:tracePt t="15151" x="5572125" y="1533525"/>
          <p14:tracePt t="15168" x="5572125" y="1520825"/>
          <p14:tracePt t="15185" x="5572125" y="1504950"/>
          <p14:tracePt t="15202" x="5572125" y="1495425"/>
          <p14:tracePt t="15238" x="5572125" y="1489075"/>
          <p14:tracePt t="15260" x="5572125" y="1485900"/>
          <p14:tracePt t="15267" x="5572125" y="1479550"/>
          <p14:tracePt t="15284" x="5572125" y="1476375"/>
          <p14:tracePt t="15303" x="5572125" y="1470025"/>
          <p14:tracePt t="15319" x="5565775" y="1470025"/>
          <p14:tracePt t="15335" x="5556250" y="1470025"/>
          <p14:tracePt t="15353" x="5543550" y="1470025"/>
          <p14:tracePt t="15368" x="5521325" y="1470025"/>
          <p14:tracePt t="15384" x="5499100" y="1457325"/>
          <p14:tracePt t="15402" x="5457825" y="1457325"/>
          <p14:tracePt t="15418" x="5435600" y="1447800"/>
          <p14:tracePt t="15435" x="5419725" y="1447800"/>
          <p14:tracePt t="15452" x="5391150" y="1435100"/>
          <p14:tracePt t="15469" x="5381625" y="1425575"/>
          <p14:tracePt t="15485" x="5378450" y="1425575"/>
          <p14:tracePt t="18392" x="5372100" y="1397000"/>
          <p14:tracePt t="18399" x="5362575" y="1349375"/>
          <p14:tracePt t="18405" x="5349875" y="1320800"/>
          <p14:tracePt t="18421" x="5318125" y="1241425"/>
          <p14:tracePt t="18438" x="5286375" y="1174750"/>
          <p14:tracePt t="18451" x="5267325" y="1130300"/>
          <p14:tracePt t="18468" x="5254625" y="1098550"/>
          <p14:tracePt t="18501" x="5235575" y="1066800"/>
          <p14:tracePt t="18592" x="5235575" y="1069975"/>
          <p14:tracePt t="18606" x="5235575" y="1073150"/>
          <p14:tracePt t="18619" x="5235575" y="1089025"/>
          <p14:tracePt t="18635" x="5251450" y="1098550"/>
          <p14:tracePt t="18652" x="5260975" y="1108075"/>
          <p14:tracePt t="18669" x="5283200" y="1123950"/>
          <p14:tracePt t="18684" x="5299075" y="1139825"/>
          <p14:tracePt t="18701" x="5308600" y="1149350"/>
          <p14:tracePt t="18717" x="5318125" y="1155700"/>
          <p14:tracePt t="18734" x="5318125" y="1158875"/>
          <p14:tracePt t="18763" x="5324475" y="1158875"/>
          <p14:tracePt t="18771" x="5324475" y="1165225"/>
          <p14:tracePt t="18785" x="5327650" y="1174750"/>
          <p14:tracePt t="18801" x="5327650" y="1190625"/>
          <p14:tracePt t="18818" x="5334000" y="1203325"/>
          <p14:tracePt t="18834" x="5334000" y="1209675"/>
          <p14:tracePt t="18851" x="5334000" y="1219200"/>
          <p14:tracePt t="18891" x="5334000" y="1225550"/>
          <p14:tracePt t="19418" x="5330825" y="1225550"/>
          <p14:tracePt t="19432" x="5327650" y="1225550"/>
          <p14:tracePt t="19518" x="5321300" y="1225550"/>
          <p14:tracePt t="20217" x="5340350" y="1228725"/>
          <p14:tracePt t="20225" x="5387975" y="1238250"/>
          <p14:tracePt t="20234" x="5435600" y="1238250"/>
          <p14:tracePt t="20253" x="5514975" y="1244600"/>
          <p14:tracePt t="20268" x="5549900" y="1250950"/>
          <p14:tracePt t="20285" x="5581650" y="1257300"/>
          <p14:tracePt t="20317" x="5610225" y="1260475"/>
          <p14:tracePt t="20351" x="5635625" y="1273175"/>
          <p14:tracePt t="20367" x="5651500" y="1276350"/>
          <p14:tracePt t="20675" x="5654675" y="1276350"/>
          <p14:tracePt t="20702" x="5661025" y="1276350"/>
          <p14:tracePt t="20710" x="5664200" y="1276350"/>
          <p14:tracePt t="20718" x="5670550" y="1276350"/>
          <p14:tracePt t="20734" x="5686425" y="1276350"/>
          <p14:tracePt t="20751" x="5699125" y="1276350"/>
          <p14:tracePt t="20767" x="5705475" y="1276350"/>
          <p14:tracePt t="20784" x="5715000" y="1282700"/>
          <p14:tracePt t="20831" x="5721350" y="1282700"/>
          <p14:tracePt t="20838" x="5724525" y="1282700"/>
          <p14:tracePt t="20851" x="5740400" y="1282700"/>
          <p14:tracePt t="20867" x="5749925" y="1282700"/>
          <p14:tracePt t="20884" x="5759450" y="1282700"/>
          <p14:tracePt t="20901" x="5800725" y="1282700"/>
          <p14:tracePt t="20917" x="5813425" y="1282700"/>
          <p14:tracePt t="20935" x="5832475" y="1289050"/>
          <p14:tracePt t="20951" x="5851525" y="1289050"/>
          <p14:tracePt t="20968" x="5861050" y="1289050"/>
          <p14:tracePt t="20984" x="5876925" y="1289050"/>
          <p14:tracePt t="21001" x="5902325" y="1289050"/>
          <p14:tracePt t="21017" x="5911850" y="1289050"/>
          <p14:tracePt t="21034" x="5927725" y="1289050"/>
          <p14:tracePt t="21051" x="5946775" y="1289050"/>
          <p14:tracePt t="21068" x="5956300" y="1289050"/>
          <p14:tracePt t="21352" x="5956300" y="1292225"/>
          <p14:tracePt t="21366" x="5956300" y="1298575"/>
          <p14:tracePt t="21387" x="5956300" y="1301750"/>
          <p14:tracePt t="21395" x="5956300" y="1308100"/>
          <p14:tracePt t="21401" x="5956300" y="1311275"/>
          <p14:tracePt t="21417" x="5956300" y="1320800"/>
          <p14:tracePt t="21434" x="5956300" y="1336675"/>
          <p14:tracePt t="21450" x="5956300" y="1352550"/>
          <p14:tracePt t="21467" x="5956300" y="1362075"/>
          <p14:tracePt t="21485" x="5956300" y="1371600"/>
          <p14:tracePt t="21501" x="5956300" y="1390650"/>
          <p14:tracePt t="21518" x="5956300" y="1400175"/>
          <p14:tracePt t="21534" x="5956300" y="1409700"/>
          <p14:tracePt t="21551" x="5972175" y="1425575"/>
          <p14:tracePt t="21567" x="5988050" y="1441450"/>
          <p14:tracePt t="21584" x="6019800" y="1454150"/>
          <p14:tracePt t="21601" x="6061075" y="1473200"/>
          <p14:tracePt t="21617" x="6086475" y="1482725"/>
          <p14:tracePt t="21634" x="6096000" y="1501775"/>
          <p14:tracePt t="21650" x="6105525" y="1501775"/>
          <p14:tracePt t="21723" x="6102350" y="1501775"/>
          <p14:tracePt t="21729" x="6099175" y="1504950"/>
          <p14:tracePt t="21737" x="6092825" y="1511300"/>
          <p14:tracePt t="21752" x="6073775" y="1514475"/>
          <p14:tracePt t="21768" x="6029325" y="1514475"/>
          <p14:tracePt t="21785" x="5943600" y="1511300"/>
          <p14:tracePt t="21801" x="5845175" y="1495425"/>
          <p14:tracePt t="21817" x="5702300" y="1450975"/>
          <p14:tracePt t="21834" x="5607050" y="1435100"/>
          <p14:tracePt t="21850" x="5429250" y="1409700"/>
          <p14:tracePt t="21867" x="5280025" y="1409700"/>
          <p14:tracePt t="21885" x="5086350" y="1409700"/>
          <p14:tracePt t="21901" x="4924425" y="1416050"/>
          <p14:tracePt t="21922" x="4727575" y="1425575"/>
          <p14:tracePt t="21935" x="4635500" y="1425575"/>
          <p14:tracePt t="21951" x="4530725" y="1425575"/>
          <p14:tracePt t="21967" x="4425950" y="1425575"/>
          <p14:tracePt t="21985" x="4286250" y="1425575"/>
          <p14:tracePt t="22001" x="4194175" y="1425575"/>
          <p14:tracePt t="22017" x="4054475" y="1435100"/>
          <p14:tracePt t="22035" x="3902075" y="1450975"/>
          <p14:tracePt t="22051" x="3816350" y="1466850"/>
          <p14:tracePt t="22067" x="3752850" y="1485900"/>
          <p14:tracePt t="22085" x="3667125" y="1520825"/>
          <p14:tracePt t="22101" x="3629025" y="1533525"/>
          <p14:tracePt t="22117" x="3606800" y="1552575"/>
          <p14:tracePt t="22134" x="3584575" y="1568450"/>
          <p14:tracePt t="22150" x="3568700" y="1577975"/>
          <p14:tracePt t="22167" x="3559175" y="1587500"/>
          <p14:tracePt t="22185" x="3543300" y="1603375"/>
          <p14:tracePt t="22228" x="3543300" y="1609725"/>
          <p14:tracePt t="22235" x="3543300" y="1612900"/>
          <p14:tracePt t="22250" x="3543300" y="1622425"/>
          <p14:tracePt t="22267" x="3546475" y="1631950"/>
          <p14:tracePt t="22285" x="3571875" y="1657350"/>
          <p14:tracePt t="22301" x="3603625" y="1660525"/>
          <p14:tracePt t="22318" x="3619500" y="1666875"/>
          <p14:tracePt t="22335" x="3644900" y="1673225"/>
          <p14:tracePt t="22351" x="3667125" y="1673225"/>
          <p14:tracePt t="22367" x="3702050" y="1673225"/>
          <p14:tracePt t="22384" x="3819525" y="1673225"/>
          <p14:tracePt t="22400" x="3921125" y="1673225"/>
          <p14:tracePt t="22417" x="4006850" y="1666875"/>
          <p14:tracePt t="22434" x="4137025" y="1660525"/>
          <p14:tracePt t="22450" x="4241800" y="1660525"/>
          <p14:tracePt t="22468" x="4298950" y="1660525"/>
          <p14:tracePt t="22485" x="4368800" y="1660525"/>
          <p14:tracePt t="22501" x="4391025" y="1660525"/>
          <p14:tracePt t="22517" x="4419600" y="1660525"/>
          <p14:tracePt t="22534" x="4454525" y="1660525"/>
          <p14:tracePt t="22550" x="4464050" y="1660525"/>
          <p14:tracePt t="22568" x="4479925" y="1660525"/>
          <p14:tracePt t="22585" x="4483100" y="1660525"/>
          <p14:tracePt t="22664" x="4483100" y="1666875"/>
          <p14:tracePt t="22670" x="4483100" y="1670050"/>
          <p14:tracePt t="22698" x="4483100" y="1676400"/>
          <p14:tracePt t="22736" x="4489450" y="1679575"/>
          <p14:tracePt t="22743" x="4498975" y="1679575"/>
          <p14:tracePt t="22750" x="4518025" y="1685925"/>
          <p14:tracePt t="22768" x="4591050" y="1708150"/>
          <p14:tracePt t="22784" x="4711700" y="1724025"/>
          <p14:tracePt t="22801" x="4797425" y="1739900"/>
          <p14:tracePt t="22817" x="4914900" y="1749425"/>
          <p14:tracePt t="22834" x="5048250" y="1762125"/>
          <p14:tracePt t="22850" x="5108575" y="1771650"/>
          <p14:tracePt t="22868" x="5168900" y="1771650"/>
          <p14:tracePt t="22885" x="5305425" y="1771650"/>
          <p14:tracePt t="22900" x="5387975" y="1771650"/>
          <p14:tracePt t="22918" x="5438775" y="1771650"/>
          <p14:tracePt t="22934" x="5486400" y="1771650"/>
          <p14:tracePt t="22950" x="5495925" y="1771650"/>
          <p14:tracePt t="22967" x="5505450" y="1771650"/>
          <p14:tracePt t="23027" x="5499100" y="1771650"/>
          <p14:tracePt t="23035" x="5489575" y="1771650"/>
          <p14:tracePt t="23051" x="5451475" y="1771650"/>
          <p14:tracePt t="23067" x="5391150" y="1768475"/>
          <p14:tracePt t="23084" x="5305425" y="1758950"/>
          <p14:tracePt t="23101" x="5219700" y="1746250"/>
          <p14:tracePt t="23117" x="5083175" y="1736725"/>
          <p14:tracePt t="23134" x="4908550" y="1736725"/>
          <p14:tracePt t="23151" x="4737100" y="1717675"/>
          <p14:tracePt t="23167" x="4565650" y="1717675"/>
          <p14:tracePt t="23184" x="4368800" y="1717675"/>
          <p14:tracePt t="23201" x="4197350" y="1717675"/>
          <p14:tracePt t="23217" x="4073525" y="1717675"/>
          <p14:tracePt t="23234" x="3943350" y="1717675"/>
          <p14:tracePt t="23251" x="3829050" y="1717675"/>
          <p14:tracePt t="23267" x="3736975" y="1717675"/>
          <p14:tracePt t="23284" x="3638550" y="1717675"/>
          <p14:tracePt t="23301" x="3594100" y="1717675"/>
          <p14:tracePt t="23318" x="3571875" y="1717675"/>
          <p14:tracePt t="23334" x="3546475" y="1717675"/>
          <p14:tracePt t="23350" x="3536950" y="1717675"/>
          <p14:tracePt t="23367" x="3524250" y="1717675"/>
          <p14:tracePt t="23384" x="3505200" y="1717675"/>
          <p14:tracePt t="23417" x="3505200" y="1714500"/>
          <p14:tracePt t="23434" x="3508375" y="1701800"/>
          <p14:tracePt t="23450" x="3530600" y="1692275"/>
          <p14:tracePt t="23468" x="3651250" y="1670050"/>
          <p14:tracePt t="23484" x="3756025" y="1670050"/>
          <p14:tracePt t="23500" x="3838575" y="1670050"/>
          <p14:tracePt t="23518" x="3956050" y="1670050"/>
          <p14:tracePt t="23535" x="4060825" y="1670050"/>
          <p14:tracePt t="23551" x="4140200" y="1670050"/>
          <p14:tracePt t="23568" x="4235450" y="1670050"/>
          <p14:tracePt t="23585" x="4352925" y="1670050"/>
          <p14:tracePt t="23601" x="4467225" y="1670050"/>
          <p14:tracePt t="23617" x="4572000" y="1670050"/>
          <p14:tracePt t="23634" x="4616450" y="1670050"/>
          <p14:tracePt t="23651" x="4660900" y="1670050"/>
          <p14:tracePt t="23667" x="4689475" y="1670050"/>
          <p14:tracePt t="23684" x="4718050" y="1670050"/>
          <p14:tracePt t="23701" x="4727575" y="1670050"/>
          <p14:tracePt t="23718" x="4730750" y="1670050"/>
          <p14:tracePt t="23805" x="4724400" y="1670050"/>
          <p14:tracePt t="23812" x="4721225" y="1670050"/>
          <p14:tracePt t="23821" x="4714875" y="1670050"/>
          <p14:tracePt t="23834" x="4670425" y="1673225"/>
          <p14:tracePt t="23851" x="4562475" y="1689100"/>
          <p14:tracePt t="23868" x="4352925" y="1724025"/>
          <p14:tracePt t="23884" x="4143375" y="1762125"/>
          <p14:tracePt t="23901" x="3959225" y="1790700"/>
          <p14:tracePt t="23903" x="3867150" y="1819275"/>
          <p14:tracePt t="23917" x="3657600" y="1857375"/>
          <p14:tracePt t="23934" x="3482975" y="1892300"/>
          <p14:tracePt t="23951" x="3295650" y="1939925"/>
          <p14:tracePt t="23968" x="2978150" y="2025650"/>
          <p14:tracePt t="23984" x="2768600" y="2082800"/>
          <p14:tracePt t="24001" x="2536825" y="2162175"/>
          <p14:tracePt t="24017" x="2289175" y="2247900"/>
          <p14:tracePt t="24034" x="2219325" y="2263775"/>
          <p14:tracePt t="24397" x="2187575" y="2286000"/>
          <p14:tracePt t="24405" x="2159000" y="2308225"/>
          <p14:tracePt t="24418" x="2079625" y="2435225"/>
          <p14:tracePt t="24434" x="1997075" y="2571750"/>
          <p14:tracePt t="24450" x="1917700" y="2695575"/>
          <p14:tracePt t="24483" x="1758950" y="2984500"/>
          <p14:tracePt t="24519" x="1685925" y="3082925"/>
          <p14:tracePt t="24535" x="1673225" y="3114675"/>
          <p14:tracePt t="24551" x="1663700" y="3124200"/>
          <p14:tracePt t="24567" x="1644650" y="3140075"/>
          <p14:tracePt t="24583" x="1638300" y="3149600"/>
          <p14:tracePt t="24600" x="1635125" y="3155950"/>
          <p14:tracePt t="24618" x="1628775" y="3155950"/>
          <p14:tracePt t="24634" x="1625600" y="3155950"/>
          <p14:tracePt t="24651" x="1625600" y="3146425"/>
          <p14:tracePt t="24668" x="1625600" y="3101975"/>
          <p14:tracePt t="24684" x="1625600" y="3063875"/>
          <p14:tracePt t="24701" x="1625600" y="3028950"/>
          <p14:tracePt t="24717" x="1625600" y="2994025"/>
          <p14:tracePt t="24733" x="1625600" y="2978150"/>
          <p14:tracePt t="24751" x="1612900" y="2968625"/>
          <p14:tracePt t="24767" x="1593850" y="2955925"/>
          <p14:tracePt t="24784" x="1584325" y="2946400"/>
          <p14:tracePt t="24801" x="1574800" y="2946400"/>
          <p14:tracePt t="24818" x="1539875" y="2927350"/>
          <p14:tracePt t="24834" x="1501775" y="2914650"/>
          <p14:tracePt t="24850" x="1457325" y="2901950"/>
          <p14:tracePt t="24867" x="1406525" y="2882900"/>
          <p14:tracePt t="24883" x="1384300" y="2863850"/>
          <p14:tracePt t="24902" x="1349375" y="2847975"/>
          <p14:tracePt t="24918" x="1333500" y="2838450"/>
          <p14:tracePt t="24935" x="1323975" y="2828925"/>
          <p14:tracePt t="24951" x="1308100" y="2813050"/>
          <p14:tracePt t="24968" x="1292225" y="2806700"/>
          <p14:tracePt t="24984" x="1282700" y="2806700"/>
          <p14:tracePt t="25023" x="1289050" y="2809875"/>
          <p14:tracePt t="25033" x="1304925" y="2819400"/>
          <p14:tracePt t="25052" x="1368425" y="2838450"/>
          <p14:tracePt t="25068" x="1416050" y="2844800"/>
          <p14:tracePt t="25085" x="1444625" y="2844800"/>
          <p14:tracePt t="25102" x="1457325" y="2844800"/>
          <p14:tracePt t="25117" x="1466850" y="2844800"/>
          <p14:tracePt t="25134" x="1476375" y="2844800"/>
          <p14:tracePt t="25151" x="1498600" y="2828925"/>
          <p14:tracePt t="25167" x="1504950" y="2806700"/>
          <p14:tracePt t="25183" x="1504950" y="2784475"/>
          <p14:tracePt t="25201" x="1501775" y="2752725"/>
          <p14:tracePt t="25217" x="1485900" y="2743200"/>
          <p14:tracePt t="25234" x="1476375" y="2733675"/>
          <p14:tracePt t="25251" x="1460500" y="2717800"/>
          <p14:tracePt t="25267" x="1450975" y="2701925"/>
          <p14:tracePt t="25283" x="1435100" y="2698750"/>
          <p14:tracePt t="25301" x="1422400" y="2692400"/>
          <p14:tracePt t="25318" x="1409700" y="2686050"/>
          <p14:tracePt t="25334" x="1400175" y="2682875"/>
          <p14:tracePt t="25352" x="1368425" y="2667000"/>
          <p14:tracePt t="25368" x="1336675" y="2647950"/>
          <p14:tracePt t="25384" x="1292225" y="2641600"/>
          <p14:tracePt t="25401" x="1250950" y="2641600"/>
          <p14:tracePt t="25417" x="1235075" y="2641600"/>
          <p14:tracePt t="25433" x="1225550" y="2641600"/>
          <p14:tracePt t="25451" x="1206500" y="2641600"/>
          <p14:tracePt t="25467" x="1196975" y="2644775"/>
          <p14:tracePt t="25484" x="1187450" y="2657475"/>
          <p14:tracePt t="25502" x="1171575" y="2673350"/>
          <p14:tracePt t="25518" x="1155700" y="2695575"/>
          <p14:tracePt t="25534" x="1143000" y="2727325"/>
          <p14:tracePt t="25551" x="1123950" y="2762250"/>
          <p14:tracePt t="25566" x="1114425" y="2784475"/>
          <p14:tracePt t="25584" x="1114425" y="2797175"/>
          <p14:tracePt t="25601" x="1114425" y="2816225"/>
          <p14:tracePt t="25617" x="1114425" y="2832100"/>
          <p14:tracePt t="25634" x="1108075" y="2847975"/>
          <p14:tracePt t="25652" x="1108075" y="2867025"/>
          <p14:tracePt t="25668" x="1108075" y="2889250"/>
          <p14:tracePt t="25684" x="1108075" y="2911475"/>
          <p14:tracePt t="25700" x="1111250" y="2943225"/>
          <p14:tracePt t="25717" x="1123950" y="2968625"/>
          <p14:tracePt t="25733" x="1133475" y="2997200"/>
          <p14:tracePt t="25751" x="1149350" y="3013075"/>
          <p14:tracePt t="25768" x="1165225" y="3022600"/>
          <p14:tracePt t="25784" x="1174750" y="3032125"/>
          <p14:tracePt t="25801" x="1190625" y="3054350"/>
          <p14:tracePt t="25818" x="1212850" y="3063875"/>
          <p14:tracePt t="25834" x="1241425" y="3063875"/>
          <p14:tracePt t="25850" x="1304925" y="3070225"/>
          <p14:tracePt t="25867" x="1346200" y="3070225"/>
          <p14:tracePt t="25884" x="1384300" y="3076575"/>
          <p14:tracePt t="25901" x="1447800" y="3076575"/>
          <p14:tracePt t="25918" x="1476375" y="3089275"/>
          <p14:tracePt t="25934" x="1498600" y="3089275"/>
          <p14:tracePt t="25939" x="1511300" y="3089275"/>
          <p14:tracePt t="25951" x="1533525" y="3089275"/>
          <p14:tracePt t="25968" x="1543050" y="3089275"/>
          <p14:tracePt t="25984" x="1558925" y="3089275"/>
          <p14:tracePt t="26000" x="1590675" y="3082925"/>
          <p14:tracePt t="26017" x="1600200" y="3070225"/>
          <p14:tracePt t="26034" x="1631950" y="3032125"/>
          <p14:tracePt t="26050" x="1651000" y="2990850"/>
          <p14:tracePt t="26067" x="1663700" y="2952750"/>
          <p14:tracePt t="26084" x="1663700" y="2914650"/>
          <p14:tracePt t="26100" x="1663700" y="2882900"/>
          <p14:tracePt t="26117" x="1663700" y="2854325"/>
          <p14:tracePt t="26134" x="1663700" y="2832100"/>
          <p14:tracePt t="26150" x="1670050" y="2790825"/>
          <p14:tracePt t="26167" x="1670050" y="2762250"/>
          <p14:tracePt t="26184" x="1670050" y="2724150"/>
          <p14:tracePt t="26201" x="1670050" y="2692400"/>
          <p14:tracePt t="26217" x="1666875" y="2670175"/>
          <p14:tracePt t="26234" x="1657350" y="2660650"/>
          <p14:tracePt t="26251" x="1644650" y="2638425"/>
          <p14:tracePt t="26267" x="1628775" y="2622550"/>
          <p14:tracePt t="26283" x="1606550" y="2613025"/>
          <p14:tracePt t="26300" x="1562100" y="2593975"/>
          <p14:tracePt t="26316" x="1524000" y="2581275"/>
          <p14:tracePt t="26334" x="1495425" y="2562225"/>
          <p14:tracePt t="26351" x="1447800" y="2562225"/>
          <p14:tracePt t="26367" x="1416050" y="2562225"/>
          <p14:tracePt t="26384" x="1387475" y="2562225"/>
          <p14:tracePt t="26400" x="1333500" y="2562225"/>
          <p14:tracePt t="26416" x="1311275" y="2562225"/>
          <p14:tracePt t="26434" x="1289050" y="2562225"/>
          <p14:tracePt t="26436" x="1270000" y="2565400"/>
          <p14:tracePt t="26450" x="1260475" y="2574925"/>
          <p14:tracePt t="26467" x="1250950" y="2581275"/>
          <p14:tracePt t="26483" x="1241425" y="2590800"/>
          <p14:tracePt t="26500" x="1231900" y="2606675"/>
          <p14:tracePt t="26516" x="1231900" y="2616200"/>
          <p14:tracePt t="26534" x="1216025" y="2632075"/>
          <p14:tracePt t="26550" x="1200150" y="2651125"/>
          <p14:tracePt t="26566" x="1193800" y="2679700"/>
          <p14:tracePt t="26585" x="1187450" y="2708275"/>
          <p14:tracePt t="26600" x="1187450" y="2724150"/>
          <p14:tracePt t="26616" x="1187450" y="2743200"/>
          <p14:tracePt t="26635" x="1187450" y="2765425"/>
          <p14:tracePt t="26650" x="1187450" y="2778125"/>
          <p14:tracePt t="26667" x="1187450" y="2794000"/>
          <p14:tracePt t="26684" x="1187450" y="2803525"/>
          <p14:tracePt t="26700" x="1187450" y="2832100"/>
          <p14:tracePt t="26716" x="1190625" y="2854325"/>
          <p14:tracePt t="26734" x="1206500" y="2879725"/>
          <p14:tracePt t="26751" x="1216025" y="2895600"/>
          <p14:tracePt t="26767" x="1228725" y="2905125"/>
          <p14:tracePt t="26785" x="1231900" y="2921000"/>
          <p14:tracePt t="26801" x="1231900" y="2930525"/>
          <p14:tracePt t="26817" x="1238250" y="2930525"/>
          <p14:tracePt t="26834" x="1250950" y="2936875"/>
          <p14:tracePt t="26850" x="1263650" y="2936875"/>
          <p14:tracePt t="26866" x="1282700" y="2936875"/>
          <p14:tracePt t="26885" x="1311275" y="2936875"/>
          <p14:tracePt t="26901" x="1323975" y="2936875"/>
          <p14:tracePt t="26917" x="1346200" y="2936875"/>
          <p14:tracePt t="26934" x="1371600" y="2936875"/>
          <p14:tracePt t="26950" x="1403350" y="2936875"/>
          <p14:tracePt t="26966" x="1431925" y="2936875"/>
          <p14:tracePt t="26984" x="1501775" y="2924175"/>
          <p14:tracePt t="27000" x="1546225" y="2911475"/>
          <p14:tracePt t="27017" x="1593850" y="2898775"/>
          <p14:tracePt t="27035" x="1641475" y="2876550"/>
          <p14:tracePt t="27051" x="1663700" y="2870200"/>
          <p14:tracePt t="27067" x="1676400" y="2863850"/>
          <p14:tracePt t="27084" x="1695450" y="2863850"/>
          <p14:tracePt t="27100" x="1698625" y="2863850"/>
          <p14:tracePt t="27117" x="1704975" y="2863850"/>
          <p14:tracePt t="27134" x="1711325" y="2860675"/>
          <p14:tracePt t="27150" x="1711325" y="2851150"/>
          <p14:tracePt t="27167" x="1711325" y="2838450"/>
          <p14:tracePt t="27184" x="1711325" y="2819400"/>
          <p14:tracePt t="27200" x="1711325" y="2809875"/>
          <p14:tracePt t="27217" x="1701800" y="2794000"/>
          <p14:tracePt t="27234" x="1673225" y="2759075"/>
          <p14:tracePt t="27250" x="1647825" y="2740025"/>
          <p14:tracePt t="27267" x="1619250" y="2730500"/>
          <p14:tracePt t="27284" x="1581150" y="2698750"/>
          <p14:tracePt t="27300" x="1552575" y="2686050"/>
          <p14:tracePt t="27316" x="1527175" y="2676525"/>
          <p14:tracePt t="27333" x="1485900" y="2657475"/>
          <p14:tracePt t="27350" x="1463675" y="2638425"/>
          <p14:tracePt t="27367" x="1431925" y="2625725"/>
          <p14:tracePt t="27384" x="1397000" y="2609850"/>
          <p14:tracePt t="27401" x="1365250" y="2603500"/>
          <p14:tracePt t="27417" x="1343025" y="2597150"/>
          <p14:tracePt t="27434" x="1311275" y="2597150"/>
          <p14:tracePt t="27451" x="1298575" y="2597150"/>
          <p14:tracePt t="27467" x="1289050" y="2597150"/>
          <p14:tracePt t="27484" x="1270000" y="2597150"/>
          <p14:tracePt t="27500" x="1260475" y="2597150"/>
          <p14:tracePt t="27516" x="1250950" y="2597150"/>
          <p14:tracePt t="27533" x="1235075" y="2597150"/>
          <p14:tracePt t="27550" x="1222375" y="2597150"/>
          <p14:tracePt t="27566" x="1209675" y="2603500"/>
          <p14:tracePt t="27584" x="1196975" y="2619375"/>
          <p14:tracePt t="27600" x="1187450" y="2628900"/>
          <p14:tracePt t="27617" x="1187450" y="2647950"/>
          <p14:tracePt t="27633" x="1187450" y="2676525"/>
          <p14:tracePt t="27650" x="1187450" y="2692400"/>
          <p14:tracePt t="27667" x="1187450" y="2705100"/>
          <p14:tracePt t="27684" x="1187450" y="2727325"/>
          <p14:tracePt t="27701" x="1187450" y="2736850"/>
          <p14:tracePt t="27717" x="1187450" y="2752725"/>
          <p14:tracePt t="27734" x="1187450" y="2765425"/>
          <p14:tracePt t="27750" x="1187450" y="2774950"/>
          <p14:tracePt t="27766" x="1187450" y="2784475"/>
          <p14:tracePt t="27783" x="1187450" y="2806700"/>
          <p14:tracePt t="27801" x="1187450" y="2809875"/>
          <p14:tracePt t="27817" x="1187450" y="2816225"/>
          <p14:tracePt t="27869" x="1187450" y="2819400"/>
          <p14:tracePt t="28655" x="1190625" y="2806700"/>
          <p14:tracePt t="28662" x="1196975" y="2787650"/>
          <p14:tracePt t="28669" x="1200150" y="2768600"/>
          <p14:tracePt t="28684" x="1216025" y="2724150"/>
          <p14:tracePt t="28700" x="1228725" y="2663825"/>
          <p14:tracePt t="28717" x="1235075" y="2543175"/>
          <p14:tracePt t="28750" x="1222375" y="2374900"/>
          <p14:tracePt t="28786" x="1190625" y="2279650"/>
          <p14:tracePt t="28800" x="1177925" y="2241550"/>
          <p14:tracePt t="28818" x="1162050" y="2193925"/>
          <p14:tracePt t="28833" x="1149350" y="2168525"/>
          <p14:tracePt t="28850" x="1136650" y="2146300"/>
          <p14:tracePt t="28867" x="1114425" y="2105025"/>
          <p14:tracePt t="28883" x="1108075" y="2073275"/>
          <p14:tracePt t="28900" x="1108075" y="2051050"/>
          <p14:tracePt t="28917" x="1108075" y="2038350"/>
          <p14:tracePt t="28934" x="1108075" y="2022475"/>
          <p14:tracePt t="28951" x="1108075" y="2012950"/>
          <p14:tracePt t="28955" x="1108075" y="2006600"/>
          <p14:tracePt t="28967" x="1108075" y="1997075"/>
          <p14:tracePt t="28984" x="1108075" y="1987550"/>
          <p14:tracePt t="29000" x="1108075" y="1971675"/>
          <p14:tracePt t="29017" x="1130300" y="1949450"/>
          <p14:tracePt t="29033" x="1139825" y="1933575"/>
          <p14:tracePt t="29050" x="1152525" y="1914525"/>
          <p14:tracePt t="29067" x="1193800" y="1876425"/>
          <p14:tracePt t="29083" x="1250950" y="1847850"/>
          <p14:tracePt t="29101" x="1289050" y="1835150"/>
          <p14:tracePt t="29117" x="1343025" y="1835150"/>
          <p14:tracePt t="29133" x="1365250" y="1835150"/>
          <p14:tracePt t="29150" x="1381125" y="1835150"/>
          <p14:tracePt t="29166" x="1397000" y="1847850"/>
          <p14:tracePt t="29183" x="1406525" y="1860550"/>
          <p14:tracePt t="29200" x="1422400" y="1873250"/>
          <p14:tracePt t="29217" x="1441450" y="1892300"/>
          <p14:tracePt t="29233" x="1460500" y="1924050"/>
          <p14:tracePt t="29250" x="1479550" y="1949450"/>
          <p14:tracePt t="29267" x="1504950" y="2006600"/>
          <p14:tracePt t="29283" x="1517650" y="2051050"/>
          <p14:tracePt t="29300" x="1536700" y="2089150"/>
          <p14:tracePt t="29316" x="1543050" y="2130425"/>
          <p14:tracePt t="29333" x="1543050" y="2146300"/>
          <p14:tracePt t="29351" x="1543050" y="2162175"/>
          <p14:tracePt t="29367" x="1543050" y="2174875"/>
          <p14:tracePt t="29383" x="1549400" y="2181225"/>
          <p14:tracePt t="29400" x="1558925" y="2181225"/>
          <p14:tracePt t="29417" x="1571625" y="2174875"/>
          <p14:tracePt t="29433" x="1587500" y="2159000"/>
          <p14:tracePt t="29450" x="1600200" y="2111375"/>
          <p14:tracePt t="29452" x="1606550" y="2095500"/>
          <p14:tracePt t="29466" x="1619250" y="2047875"/>
          <p14:tracePt t="29483" x="1631950" y="2003425"/>
          <p14:tracePt t="29499" x="1638300" y="1965325"/>
          <p14:tracePt t="29516" x="1654175" y="1879600"/>
          <p14:tracePt t="29533" x="1654175" y="1819275"/>
          <p14:tracePt t="29550" x="1660525" y="1774825"/>
          <p14:tracePt t="29566" x="1660525" y="1727200"/>
          <p14:tracePt t="29583" x="1666875" y="1698625"/>
          <p14:tracePt t="29600" x="1673225" y="1682750"/>
          <p14:tracePt t="29617" x="1682750" y="1666875"/>
          <p14:tracePt t="29634" x="1692275" y="1657350"/>
          <p14:tracePt t="29650" x="1708150" y="1641475"/>
          <p14:tracePt t="29667" x="1724025" y="1625600"/>
          <p14:tracePt t="29684" x="1733550" y="1616075"/>
          <p14:tracePt t="29700" x="1743075" y="1606550"/>
          <p14:tracePt t="29717" x="1765300" y="1584325"/>
          <p14:tracePt t="29733" x="1781175" y="1574800"/>
          <p14:tracePt t="29750" x="1803400" y="1562100"/>
          <p14:tracePt t="29767" x="1825625" y="1552575"/>
          <p14:tracePt t="29784" x="1835150" y="1552575"/>
          <p14:tracePt t="29800" x="1844675" y="1552575"/>
          <p14:tracePt t="29833" x="1851025" y="1552575"/>
          <p14:tracePt t="29850" x="1854200" y="1558925"/>
          <p14:tracePt t="29867" x="1863725" y="1574800"/>
          <p14:tracePt t="29883" x="1863725" y="1584325"/>
          <p14:tracePt t="29900" x="1863725" y="1600200"/>
          <p14:tracePt t="29917" x="1863725" y="1631950"/>
          <p14:tracePt t="29934" x="1863725" y="1660525"/>
          <p14:tracePt t="29951" x="1844675" y="1689100"/>
          <p14:tracePt t="29967" x="1835150" y="1698625"/>
          <p14:tracePt t="29983" x="1825625" y="1714500"/>
          <p14:tracePt t="30000" x="1816100" y="1724025"/>
          <p14:tracePt t="30016" x="1787525" y="1739900"/>
          <p14:tracePt t="30033" x="1765300" y="1752600"/>
          <p14:tracePt t="30051" x="1727200" y="1752600"/>
          <p14:tracePt t="30067" x="1689100" y="1749425"/>
          <p14:tracePt t="30084" x="1657350" y="1736725"/>
          <p14:tracePt t="30101" x="1600200" y="1704975"/>
          <p14:tracePt t="30117" x="1574800" y="1657350"/>
          <p14:tracePt t="30133" x="1546225" y="1600200"/>
          <p14:tracePt t="30151" x="1549400" y="1520825"/>
          <p14:tracePt t="30167" x="1577975" y="1463675"/>
          <p14:tracePt t="30184" x="1603375" y="1419225"/>
          <p14:tracePt t="30201" x="1647825" y="1387475"/>
          <p14:tracePt t="30217" x="1670050" y="1374775"/>
          <p14:tracePt t="30233" x="1698625" y="1368425"/>
          <p14:tracePt t="30250" x="1720850" y="1368425"/>
          <p14:tracePt t="30267" x="1736725" y="1371600"/>
          <p14:tracePt t="30283" x="1758950" y="1381125"/>
          <p14:tracePt t="30300" x="1771650" y="1403350"/>
          <p14:tracePt t="30317" x="1784350" y="1431925"/>
          <p14:tracePt t="30334" x="1803400" y="1450975"/>
          <p14:tracePt t="30351" x="1803400" y="1485900"/>
          <p14:tracePt t="30367" x="1803400" y="1504950"/>
          <p14:tracePt t="30383" x="1803400" y="1520825"/>
          <p14:tracePt t="30400" x="1784350" y="1543050"/>
          <p14:tracePt t="30416" x="1774825" y="1552575"/>
          <p14:tracePt t="30433" x="1765300" y="1562100"/>
          <p14:tracePt t="30451" x="1736725" y="1568450"/>
          <p14:tracePt t="30467" x="1717675" y="1568450"/>
          <p14:tracePt t="30484" x="1685925" y="1565275"/>
          <p14:tracePt t="30501" x="1622425" y="1546225"/>
          <p14:tracePt t="30516" x="1590675" y="1527175"/>
          <p14:tracePt t="30533" x="1552575" y="1495425"/>
          <p14:tracePt t="30550" x="1514475" y="1450975"/>
          <p14:tracePt t="30566" x="1482725" y="1438275"/>
          <p14:tracePt t="30584" x="1473200" y="1428750"/>
          <p14:tracePt t="30601" x="1460500" y="1412875"/>
          <p14:tracePt t="30617" x="1444625" y="1412875"/>
          <p14:tracePt t="30634" x="1435100" y="1412875"/>
          <p14:tracePt t="30650" x="1419225" y="1425575"/>
          <p14:tracePt t="30666" x="1409700" y="1441450"/>
          <p14:tracePt t="30683" x="1390650" y="1473200"/>
          <p14:tracePt t="30699" x="1374775" y="1508125"/>
          <p14:tracePt t="30717" x="1362075" y="1536700"/>
          <p14:tracePt t="30734" x="1349375" y="1555750"/>
          <p14:tracePt t="30750" x="1330325" y="1574800"/>
          <p14:tracePt t="30767" x="1323975" y="1587500"/>
          <p14:tracePt t="30784" x="1314450" y="1587500"/>
          <p14:tracePt t="30800" x="1298575" y="1584325"/>
          <p14:tracePt t="30816" x="1282700" y="1562100"/>
          <p14:tracePt t="30833" x="1257300" y="1530350"/>
          <p14:tracePt t="30850" x="1228725" y="1419225"/>
          <p14:tracePt t="30867" x="1206500" y="1355725"/>
          <p14:tracePt t="30884" x="1193800" y="1308100"/>
          <p14:tracePt t="30900" x="1174750" y="1260475"/>
          <p14:tracePt t="30917" x="1162050" y="1228725"/>
          <p14:tracePt t="30933" x="1152525" y="1212850"/>
          <p14:tracePt t="30950" x="1117600" y="1168400"/>
          <p14:tracePt t="30966" x="1085850" y="1158875"/>
          <p14:tracePt t="30984" x="1063625" y="1146175"/>
          <p14:tracePt t="30987" x="1050925" y="1139825"/>
          <p14:tracePt t="31000" x="1019175" y="1133475"/>
          <p14:tracePt t="31017" x="1000125" y="1133475"/>
          <p14:tracePt t="31034" x="974725" y="1133475"/>
          <p14:tracePt t="31050" x="962025" y="1136650"/>
          <p14:tracePt t="31066" x="952500" y="1146175"/>
          <p14:tracePt t="31083" x="939800" y="1155700"/>
          <p14:tracePt t="31100" x="939800" y="1187450"/>
          <p14:tracePt t="31116" x="939800" y="1231900"/>
          <p14:tracePt t="31134" x="939800" y="1282700"/>
          <p14:tracePt t="31150" x="958850" y="1381125"/>
          <p14:tracePt t="31166" x="974725" y="1444625"/>
          <p14:tracePt t="31184" x="1012825" y="1533525"/>
          <p14:tracePt t="31200" x="1060450" y="1660525"/>
          <p14:tracePt t="31216" x="1098550" y="1730375"/>
          <p14:tracePt t="31234" x="1120775" y="1787525"/>
          <p14:tracePt t="31249" x="1139825" y="1828800"/>
          <p14:tracePt t="31266" x="1155700" y="1838325"/>
          <p14:tracePt t="31284" x="1165225" y="1851025"/>
          <p14:tracePt t="31316" x="1165225" y="1838325"/>
          <p14:tracePt t="31334" x="1171575" y="1784350"/>
          <p14:tracePt t="31350" x="1171575" y="1698625"/>
          <p14:tracePt t="31366" x="1162050" y="1654175"/>
          <p14:tracePt t="31384" x="1139825" y="1600200"/>
          <p14:tracePt t="31400" x="1120775" y="1508125"/>
          <p14:tracePt t="31416" x="1104900" y="1444625"/>
          <p14:tracePt t="31433" x="1092200" y="1381125"/>
          <p14:tracePt t="31450" x="1073150" y="1301750"/>
          <p14:tracePt t="31467" x="1057275" y="1257300"/>
          <p14:tracePt t="31483" x="1047750" y="1238250"/>
          <p14:tracePt t="31499" x="1047750" y="1225550"/>
          <p14:tracePt t="31516" x="1044575" y="1225550"/>
          <p14:tracePt t="31600" x="1044575" y="1231900"/>
          <p14:tracePt t="31607" x="1044575" y="1235075"/>
          <p14:tracePt t="31617" x="1044575" y="1241425"/>
          <p14:tracePt t="31634" x="1054100" y="1323975"/>
          <p14:tracePt t="31650" x="1069975" y="1409700"/>
          <p14:tracePt t="31666" x="1095375" y="1508125"/>
          <p14:tracePt t="31684" x="1146175" y="1676400"/>
          <p14:tracePt t="31700" x="1187450" y="1797050"/>
          <p14:tracePt t="31717" x="1219200" y="1885950"/>
          <p14:tracePt t="31735" x="1266825" y="2012950"/>
          <p14:tracePt t="31750" x="1282700" y="2076450"/>
          <p14:tracePt t="31767" x="1295400" y="2114550"/>
          <p14:tracePt t="31784" x="1317625" y="2165350"/>
          <p14:tracePt t="31799" x="1317625" y="2181225"/>
          <p14:tracePt t="31816" x="1317625" y="2197100"/>
          <p14:tracePt t="31834" x="1327150" y="2209800"/>
          <p14:tracePt t="31850" x="1333500" y="2209800"/>
          <p14:tracePt t="31867" x="1343025" y="2209800"/>
          <p14:tracePt t="31884" x="1358900" y="2162175"/>
          <p14:tracePt t="31900" x="1371600" y="2117725"/>
          <p14:tracePt t="31916" x="1371600" y="2057400"/>
          <p14:tracePt t="31933" x="1371600" y="1949450"/>
          <p14:tracePt t="31949" x="1362075" y="1879600"/>
          <p14:tracePt t="31967" x="1355725" y="1816100"/>
          <p14:tracePt t="31984" x="1339850" y="1736725"/>
          <p14:tracePt t="32000" x="1333500" y="1676400"/>
          <p14:tracePt t="32017" x="1333500" y="1581150"/>
          <p14:tracePt t="32034" x="1317625" y="1428750"/>
          <p14:tracePt t="32050" x="1304925" y="1355725"/>
          <p14:tracePt t="32066" x="1282700" y="1295400"/>
          <p14:tracePt t="32084" x="1263650" y="1247775"/>
          <p14:tracePt t="32100" x="1254125" y="1231900"/>
          <p14:tracePt t="32116" x="1254125" y="1222375"/>
          <p14:tracePt t="32134" x="1254125" y="1216025"/>
          <p14:tracePt t="32198" x="1254125" y="1219200"/>
          <p14:tracePt t="32205" x="1254125" y="1222375"/>
          <p14:tracePt t="32216" x="1254125" y="1228725"/>
          <p14:tracePt t="32234" x="1254125" y="1247775"/>
          <p14:tracePt t="32250" x="1257300" y="1298575"/>
          <p14:tracePt t="32267" x="1273175" y="1397000"/>
          <p14:tracePt t="32284" x="1314450" y="1530350"/>
          <p14:tracePt t="32300" x="1327150" y="1616075"/>
          <p14:tracePt t="32316" x="1343025" y="1701800"/>
          <p14:tracePt t="32333" x="1368425" y="1835150"/>
          <p14:tracePt t="32349" x="1374775" y="1908175"/>
          <p14:tracePt t="32367" x="1374775" y="1952625"/>
          <p14:tracePt t="32383" x="1374775" y="2012950"/>
          <p14:tracePt t="32400" x="1374775" y="2057400"/>
          <p14:tracePt t="32417" x="1374775" y="2108200"/>
          <p14:tracePt t="32434" x="1374775" y="2171700"/>
          <p14:tracePt t="32450" x="1374775" y="2200275"/>
          <p14:tracePt t="32466" x="1374775" y="2216150"/>
          <p14:tracePt t="32483" x="1374775" y="2232025"/>
          <p14:tracePt t="32499" x="1374775" y="2241550"/>
          <p14:tracePt t="32516" x="1374775" y="2251075"/>
          <p14:tracePt t="32533" x="1393825" y="2251075"/>
          <p14:tracePt t="32550" x="1406525" y="2244725"/>
          <p14:tracePt t="32566" x="1416050" y="2228850"/>
          <p14:tracePt t="32583" x="1441450" y="2171700"/>
          <p14:tracePt t="32600" x="1454150" y="2133600"/>
          <p14:tracePt t="32616" x="1460500" y="2089150"/>
          <p14:tracePt t="32633" x="1466850" y="1981200"/>
          <p14:tracePt t="32650" x="1466850" y="1898650"/>
          <p14:tracePt t="32667" x="1466850" y="1819275"/>
          <p14:tracePt t="32684" x="1466850" y="1739900"/>
          <p14:tracePt t="32700" x="1457325" y="1695450"/>
          <p14:tracePt t="32717" x="1450975" y="1663700"/>
          <p14:tracePt t="32733" x="1435100" y="1622425"/>
          <p14:tracePt t="32749" x="1422400" y="1606550"/>
          <p14:tracePt t="32766" x="1412875" y="1597025"/>
          <p14:tracePt t="32784" x="1397000" y="1562100"/>
          <p14:tracePt t="32800" x="1377950" y="1546225"/>
          <p14:tracePt t="32817" x="1365250" y="1514475"/>
          <p14:tracePt t="32834" x="1355725" y="1498600"/>
          <p14:tracePt t="32850" x="1355725" y="1489075"/>
          <p14:tracePt t="32866" x="1355725" y="1485900"/>
          <p14:tracePt t="32899" x="1352550" y="1485900"/>
          <p14:tracePt t="32948" x="1352550" y="1492250"/>
          <p14:tracePt t="32955" x="1352550" y="1495425"/>
          <p14:tracePt t="32967" x="1352550" y="1508125"/>
          <p14:tracePt t="32983" x="1352550" y="1562100"/>
          <p14:tracePt t="33000" x="1352550" y="1606550"/>
          <p14:tracePt t="33016" x="1362075" y="1670050"/>
          <p14:tracePt t="33033" x="1384300" y="1790700"/>
          <p14:tracePt t="33049" x="1409700" y="1866900"/>
          <p14:tracePt t="33068" x="1409700" y="1939925"/>
          <p14:tracePt t="33084" x="1409700" y="1984375"/>
          <p14:tracePt t="33100" x="1409700" y="2006600"/>
          <p14:tracePt t="33118" x="1409700" y="2044700"/>
          <p14:tracePt t="33133" x="1409700" y="2054225"/>
          <p14:tracePt t="33150" x="1409700" y="2070100"/>
          <p14:tracePt t="33166" x="1409700" y="2079625"/>
          <p14:tracePt t="33183" x="1409700" y="2095500"/>
          <p14:tracePt t="33199" x="1409700" y="2101850"/>
          <p14:tracePt t="33262" x="1409700" y="2098675"/>
          <p14:tracePt t="33269" x="1409700" y="2092325"/>
          <p14:tracePt t="33283" x="1409700" y="2082800"/>
          <p14:tracePt t="33300" x="1409700" y="2054225"/>
          <p14:tracePt t="33317" x="1409700" y="1993900"/>
          <p14:tracePt t="33333" x="1406525" y="1949450"/>
          <p14:tracePt t="33350" x="1384300" y="1882775"/>
          <p14:tracePt t="33368" x="1365250" y="1825625"/>
          <p14:tracePt t="33383" x="1358900" y="1797050"/>
          <p14:tracePt t="33400" x="1352550" y="1774825"/>
          <p14:tracePt t="33417" x="1352550" y="1733550"/>
          <p14:tracePt t="33434" x="1352550" y="1711325"/>
          <p14:tracePt t="33449" x="1349375" y="1701800"/>
          <p14:tracePt t="33467" x="1349375" y="1682750"/>
          <p14:tracePt t="33483" x="1349375" y="1673225"/>
          <p14:tracePt t="33516" x="1343025" y="1673225"/>
          <p14:tracePt t="33533" x="1333500" y="1673225"/>
          <p14:tracePt t="33560" x="1333500" y="1679575"/>
          <p14:tracePt t="33568" x="1333500" y="1682750"/>
          <p14:tracePt t="33583" x="1333500" y="1704975"/>
          <p14:tracePt t="33599" x="1333500" y="1733550"/>
          <p14:tracePt t="33616" x="1333500" y="1828800"/>
          <p14:tracePt t="33632" x="1333500" y="1879600"/>
          <p14:tracePt t="33650" x="1333500" y="1930400"/>
          <p14:tracePt t="33667" x="1333500" y="1993900"/>
          <p14:tracePt t="33683" x="1349375" y="2047875"/>
          <p14:tracePt t="33700" x="1355725" y="2098675"/>
          <p14:tracePt t="33717" x="1362075" y="2168525"/>
          <p14:tracePt t="33733" x="1362075" y="2200275"/>
          <p14:tracePt t="33750" x="1362075" y="2228850"/>
          <p14:tracePt t="33766" x="1362075" y="2241550"/>
          <p14:tracePt t="33783" x="1362075" y="2254250"/>
          <p14:tracePt t="33800" x="1362075" y="2263775"/>
          <p14:tracePt t="33833" x="1362075" y="2254250"/>
          <p14:tracePt t="33850" x="1362075" y="2241550"/>
          <p14:tracePt t="33866" x="1362075" y="2184400"/>
          <p14:tracePt t="33882" x="1362075" y="2155825"/>
          <p14:tracePt t="33900" x="1362075" y="2111375"/>
          <p14:tracePt t="33916" x="1362075" y="2041525"/>
          <p14:tracePt t="33933" x="1358900" y="1971675"/>
          <p14:tracePt t="33950" x="1352550" y="1898650"/>
          <p14:tracePt t="33967" x="1346200" y="1825625"/>
          <p14:tracePt t="33983" x="1333500" y="1797050"/>
          <p14:tracePt t="34000" x="1333500" y="1781175"/>
          <p14:tracePt t="34004" x="1333500" y="1778000"/>
          <p14:tracePt t="34016" x="1327150" y="1762125"/>
          <p14:tracePt t="34032" x="1320800" y="1739900"/>
          <p14:tracePt t="34049" x="1314450" y="1708150"/>
          <p14:tracePt t="34066" x="1314450" y="1647825"/>
          <p14:tracePt t="34083" x="1314450" y="1603375"/>
          <p14:tracePt t="34100" x="1314450" y="1581150"/>
          <p14:tracePt t="34117" x="1314450" y="1552575"/>
          <p14:tracePt t="34133" x="1314450" y="1543050"/>
          <p14:tracePt t="34150" x="1314450" y="1536700"/>
          <p14:tracePt t="34166" x="1314450" y="1527175"/>
          <p14:tracePt t="34183" x="1314450" y="1511300"/>
          <p14:tracePt t="34199" x="1314450" y="1508125"/>
          <p14:tracePt t="34302" x="1314450" y="1514475"/>
          <p14:tracePt t="34309" x="1314450" y="1524000"/>
          <p14:tracePt t="34316" x="1314450" y="1536700"/>
          <p14:tracePt t="34332" x="1314450" y="1558925"/>
          <p14:tracePt t="34349" x="1314450" y="1593850"/>
          <p14:tracePt t="34366" x="1314450" y="1657350"/>
          <p14:tracePt t="34383" x="1327150" y="1720850"/>
          <p14:tracePt t="34400" x="1358900" y="1806575"/>
          <p14:tracePt t="34416" x="1390650" y="1952625"/>
          <p14:tracePt t="34433" x="1403350" y="2006600"/>
          <p14:tracePt t="34449" x="1409700" y="2051050"/>
          <p14:tracePt t="34466" x="1425575" y="2124075"/>
          <p14:tracePt t="34483" x="1425575" y="2165350"/>
          <p14:tracePt t="34499" x="1438275" y="2212975"/>
          <p14:tracePt t="34517" x="1438275" y="2273300"/>
          <p14:tracePt t="34534" x="1438275" y="2295525"/>
          <p14:tracePt t="34550" x="1438275" y="2317750"/>
          <p14:tracePt t="34566" x="1438275" y="2359025"/>
          <p14:tracePt t="34583" x="1438275" y="2387600"/>
          <p14:tracePt t="34599" x="1438275" y="2409825"/>
          <p14:tracePt t="34616" x="1438275" y="2422525"/>
          <p14:tracePt t="34633" x="1438275" y="2438400"/>
          <p14:tracePt t="34650" x="1438275" y="2447925"/>
          <p14:tracePt t="34687" x="1435100" y="2428875"/>
          <p14:tracePt t="34699" x="1428750" y="2413000"/>
          <p14:tracePt t="34716" x="1397000" y="2276475"/>
          <p14:tracePt t="34732" x="1381125" y="2190750"/>
          <p14:tracePt t="34749" x="1368425" y="2127250"/>
          <p14:tracePt t="34766" x="1336675" y="1993900"/>
          <p14:tracePt t="34783" x="1336675" y="1866900"/>
          <p14:tracePt t="34799" x="1327150" y="1762125"/>
          <p14:tracePt t="34816" x="1327150" y="1577975"/>
          <p14:tracePt t="34833" x="1327150" y="1406525"/>
          <p14:tracePt t="34849" x="1327150" y="1279525"/>
          <p14:tracePt t="34866" x="1327150" y="1184275"/>
          <p14:tracePt t="34883" x="1327150" y="1139825"/>
          <p14:tracePt t="34900" x="1327150" y="1111250"/>
          <p14:tracePt t="34917" x="1327150" y="1098550"/>
          <p14:tracePt t="34933" x="1327150" y="1092200"/>
          <p14:tracePt t="34950" x="1327150" y="1082675"/>
          <p14:tracePt t="35038" x="1327150" y="1085850"/>
          <p14:tracePt t="35044" x="1327150" y="1089025"/>
          <p14:tracePt t="35052" x="1327150" y="1095375"/>
          <p14:tracePt t="35067" x="1327150" y="1108075"/>
          <p14:tracePt t="35083" x="1327150" y="1130300"/>
          <p14:tracePt t="35100" x="1352550" y="1212850"/>
          <p14:tracePt t="35116" x="1368425" y="1298575"/>
          <p14:tracePt t="35132" x="1384300" y="1393825"/>
          <p14:tracePt t="35150" x="1397000" y="1489075"/>
          <p14:tracePt t="35166" x="1422400" y="1597025"/>
          <p14:tracePt t="35183" x="1441450" y="1739900"/>
          <p14:tracePt t="35200" x="1457325" y="1882775"/>
          <p14:tracePt t="35216" x="1463675" y="1965325"/>
          <p14:tracePt t="35233" x="1463675" y="2057400"/>
          <p14:tracePt t="35250" x="1463675" y="2155825"/>
          <p14:tracePt t="35266" x="1463675" y="2206625"/>
          <p14:tracePt t="35283" x="1463675" y="2244725"/>
          <p14:tracePt t="35300" x="1463675" y="2276475"/>
          <p14:tracePt t="35316" x="1463675" y="2301875"/>
          <p14:tracePt t="35333" x="1463675" y="2311400"/>
          <p14:tracePt t="35350" x="1463675" y="2324100"/>
          <p14:tracePt t="35366" x="1463675" y="2339975"/>
          <p14:tracePt t="35383" x="1463675" y="2349500"/>
          <p14:tracePt t="35399" x="1463675" y="2355850"/>
          <p14:tracePt t="35416" x="1463675" y="2359025"/>
          <p14:tracePt t="36835" x="1536700" y="2374900"/>
          <p14:tracePt t="36841" x="1638300" y="2384425"/>
          <p14:tracePt t="36849" x="1800225" y="2403475"/>
          <p14:tracePt t="36865" x="2168525" y="2489200"/>
          <p14:tracePt t="36887" x="2759075" y="2616200"/>
          <p14:tracePt t="36909" x="3244850" y="2746375"/>
          <p14:tracePt t="36935" x="3790950" y="2927350"/>
          <p14:tracePt t="36969" x="4483100" y="3108325"/>
          <p14:tracePt t="36984" x="4756150" y="3171825"/>
          <p14:tracePt t="36999" x="5086350" y="3216275"/>
          <p14:tracePt t="37015" x="5356225" y="3248025"/>
          <p14:tracePt t="37033" x="5676900" y="3276600"/>
          <p14:tracePt t="37049" x="5915025" y="3295650"/>
          <p14:tracePt t="37066" x="6108700" y="3302000"/>
          <p14:tracePt t="37083" x="6384925" y="3311525"/>
          <p14:tracePt t="37100" x="6569075" y="3340100"/>
          <p14:tracePt t="37116" x="6753225" y="3349625"/>
          <p14:tracePt t="37133" x="7026275" y="3359150"/>
          <p14:tracePt t="37149" x="7197725" y="3359150"/>
          <p14:tracePt t="37165" x="7378700" y="3359150"/>
          <p14:tracePt t="37183" x="7575550" y="3359150"/>
          <p14:tracePt t="37199" x="7702550" y="3352800"/>
          <p14:tracePt t="37216" x="7842250" y="3327400"/>
          <p14:tracePt t="37233" x="8010525" y="3302000"/>
          <p14:tracePt t="37250" x="8115300" y="3286125"/>
          <p14:tracePt t="37266" x="8239125" y="3241675"/>
          <p14:tracePt t="37283" x="8343900" y="3197225"/>
          <p14:tracePt t="37299" x="8401050" y="3162300"/>
          <p14:tracePt t="37316" x="8442325" y="3121025"/>
          <p14:tracePt t="37333" x="8512175" y="3051175"/>
          <p14:tracePt t="37349" x="8572500" y="2997200"/>
          <p14:tracePt t="37366" x="8636000" y="2943225"/>
          <p14:tracePt t="37383" x="8709025" y="2870200"/>
          <p14:tracePt t="37400" x="8740775" y="2832100"/>
          <p14:tracePt t="37416" x="8772525" y="2794000"/>
          <p14:tracePt t="37432" x="8820150" y="2727325"/>
          <p14:tracePt t="37449" x="8839200" y="2695575"/>
          <p14:tracePt t="37465" x="8848725" y="2673350"/>
          <p14:tracePt t="37482" x="8867775" y="2628900"/>
          <p14:tracePt t="37500" x="8886825" y="2606675"/>
          <p14:tracePt t="37516" x="8896350" y="2574925"/>
          <p14:tracePt t="37533" x="8896350" y="2549525"/>
          <p14:tracePt t="37550" x="8890000" y="2540000"/>
          <p14:tracePt t="37554" x="8886825" y="2533650"/>
          <p14:tracePt t="37565" x="8867775" y="2524125"/>
          <p14:tracePt t="37582" x="8775700" y="2495550"/>
          <p14:tracePt t="37599" x="8689975" y="2479675"/>
          <p14:tracePt t="37615" x="8626475" y="2473325"/>
          <p14:tracePt t="37632" x="8531225" y="2473325"/>
          <p14:tracePt t="37650" x="8435975" y="2486025"/>
          <p14:tracePt t="37666" x="8340725" y="2501900"/>
          <p14:tracePt t="37683" x="8216900" y="2524125"/>
          <p14:tracePt t="37699" x="8096250" y="2549525"/>
          <p14:tracePt t="37716" x="7991475" y="2565400"/>
          <p14:tracePt t="37732" x="7893050" y="2571750"/>
          <p14:tracePt t="37749" x="7839075" y="2571750"/>
          <p14:tracePt t="37766" x="7794625" y="2571750"/>
          <p14:tracePt t="37783" x="7747000" y="2571750"/>
          <p14:tracePt t="37800" x="7724775" y="2571750"/>
          <p14:tracePt t="37816" x="7702550" y="2571750"/>
          <p14:tracePt t="37833" x="7683500" y="2571750"/>
          <p14:tracePt t="37849" x="7673975" y="2571750"/>
          <p14:tracePt t="37865" x="7667625" y="2571750"/>
          <p14:tracePt t="37899" x="7673975" y="2555875"/>
          <p14:tracePt t="37917" x="7712075" y="2498725"/>
          <p14:tracePt t="37933" x="7740650" y="2441575"/>
          <p14:tracePt t="37950" x="7775575" y="2393950"/>
          <p14:tracePt t="37967" x="7832725" y="2314575"/>
          <p14:tracePt t="37983" x="7886700" y="2244725"/>
          <p14:tracePt t="37999" x="7940675" y="2193925"/>
          <p14:tracePt t="38017" x="8001000" y="2130425"/>
          <p14:tracePt t="38032" x="8026400" y="2098675"/>
          <p14:tracePt t="38049" x="8035925" y="2089150"/>
          <p14:tracePt t="38067" x="8045450" y="2079625"/>
          <p14:tracePt t="38138" x="8042275" y="2085975"/>
          <p14:tracePt t="38145" x="8039100" y="2092325"/>
          <p14:tracePt t="38152" x="8032750" y="2095500"/>
          <p14:tracePt t="38165" x="8029575" y="2101850"/>
          <p14:tracePt t="38182" x="7985125" y="2136775"/>
          <p14:tracePt t="38199" x="7947025" y="2162175"/>
          <p14:tracePt t="38216" x="7867650" y="2225675"/>
          <p14:tracePt t="38232" x="7823200" y="2260600"/>
          <p14:tracePt t="38249" x="7762875" y="2295525"/>
          <p14:tracePt t="38266" x="7689850" y="2343150"/>
          <p14:tracePt t="38282" x="7642225" y="2362200"/>
          <p14:tracePt t="38299" x="7620000" y="2374900"/>
          <p14:tracePt t="38316" x="7575550" y="2400300"/>
          <p14:tracePt t="38332" x="7553325" y="2409825"/>
          <p14:tracePt t="38349" x="7521575" y="2422525"/>
          <p14:tracePt t="38366" x="7496175" y="2428875"/>
          <p14:tracePt t="38383" x="7486650" y="2428875"/>
          <p14:tracePt t="38399" x="7470775" y="2428875"/>
          <p14:tracePt t="38416" x="7461250" y="2428875"/>
          <p14:tracePt t="38460" x="7461250" y="2425700"/>
          <p14:tracePt t="38467" x="7467600" y="2422525"/>
          <p14:tracePt t="38483" x="7483475" y="2413000"/>
          <p14:tracePt t="38499" x="7493000" y="2403475"/>
          <p14:tracePt t="38516" x="7508875" y="2381250"/>
          <p14:tracePt t="38532" x="7537450" y="2371725"/>
          <p14:tracePt t="38549" x="7569200" y="2346325"/>
          <p14:tracePt t="38566" x="7629525" y="2298700"/>
          <p14:tracePt t="38582" x="7667625" y="2273300"/>
          <p14:tracePt t="38599" x="7693025" y="2247900"/>
          <p14:tracePt t="38616" x="7734300" y="2222500"/>
          <p14:tracePt t="38632" x="7743825" y="2212975"/>
          <p14:tracePt t="38649" x="7753350" y="2203450"/>
          <p14:tracePt t="38666" x="7762875" y="2203450"/>
          <p14:tracePt t="38682" x="7778750" y="2203450"/>
          <p14:tracePt t="38698" x="7788275" y="2203450"/>
          <p14:tracePt t="38746" x="7788275" y="2209800"/>
          <p14:tracePt t="38752" x="7788275" y="2216150"/>
          <p14:tracePt t="38766" x="7788275" y="2225675"/>
          <p14:tracePt t="38783" x="7788275" y="2235200"/>
          <p14:tracePt t="38799" x="7788275" y="2244725"/>
          <p14:tracePt t="38816" x="7766050" y="2266950"/>
          <p14:tracePt t="38832" x="7756525" y="2276475"/>
          <p14:tracePt t="38849" x="7747000" y="2292350"/>
          <p14:tracePt t="38866" x="7731125" y="2311400"/>
          <p14:tracePt t="38883" x="7724775" y="2320925"/>
          <p14:tracePt t="38899" x="7708900" y="2330450"/>
          <p14:tracePt t="38916" x="7705725" y="2346325"/>
          <p14:tracePt t="38933" x="7699375" y="2362200"/>
          <p14:tracePt t="38980" x="7699375" y="2368550"/>
          <p14:tracePt t="39003" x="7702550" y="2368550"/>
          <p14:tracePt t="39009" x="7705725" y="2368550"/>
          <p14:tracePt t="39017" x="7712075" y="2368550"/>
          <p14:tracePt t="39033" x="7727950" y="2368550"/>
          <p14:tracePt t="39049" x="7737475" y="2365375"/>
          <p14:tracePt t="39066" x="7756525" y="2349500"/>
          <p14:tracePt t="39082" x="7772400" y="2339975"/>
          <p14:tracePt t="39099" x="7778750" y="2339975"/>
          <p14:tracePt t="39116" x="7778750" y="2333625"/>
          <p14:tracePt t="39133" x="7778750" y="2324100"/>
          <p14:tracePt t="39149" x="7778750" y="2320925"/>
          <p14:tracePt t="39166" x="7778750" y="2314575"/>
          <p14:tracePt t="39200" x="7781925" y="2314575"/>
          <p14:tracePt t="39237" x="7781925" y="2317750"/>
          <p14:tracePt t="39244" x="7781925" y="2320925"/>
          <p14:tracePt t="39251" x="7775575" y="2327275"/>
          <p14:tracePt t="39266" x="7759700" y="2343150"/>
          <p14:tracePt t="39282" x="7747000" y="2381250"/>
          <p14:tracePt t="39299" x="7734300" y="2419350"/>
          <p14:tracePt t="39316" x="7721600" y="2460625"/>
          <p14:tracePt t="39333" x="7721600" y="2482850"/>
          <p14:tracePt t="39349" x="7721600" y="2511425"/>
          <p14:tracePt t="39366" x="7721600" y="2574925"/>
          <p14:tracePt t="39383" x="7721600" y="2619375"/>
          <p14:tracePt t="39398" x="7721600" y="2654300"/>
          <p14:tracePt t="39415" x="7721600" y="2686050"/>
          <p14:tracePt t="39433" x="7721600" y="2698750"/>
          <p14:tracePt t="39449" x="7721600" y="2708275"/>
          <p14:tracePt t="39466" x="7727950" y="2705100"/>
          <p14:tracePt t="39483" x="7753350" y="2676525"/>
          <p14:tracePt t="39500" x="7829550" y="2555875"/>
          <p14:tracePt t="39516" x="7893050" y="2422525"/>
          <p14:tracePt t="39532" x="7918450" y="2292350"/>
          <p14:tracePt t="39549" x="7924800" y="2219325"/>
          <p14:tracePt t="39565" x="7924800" y="2149475"/>
          <p14:tracePt t="39583" x="7924800" y="2120900"/>
          <p14:tracePt t="39587" x="7924800" y="2101850"/>
          <p14:tracePt t="39600" x="7918450" y="2076450"/>
          <p14:tracePt t="39616" x="7908925" y="2066925"/>
          <p14:tracePt t="39633" x="7896225" y="2038350"/>
          <p14:tracePt t="39650" x="7877175" y="2003425"/>
          <p14:tracePt t="39666" x="7870825" y="1974850"/>
          <p14:tracePt t="39682" x="7861300" y="1952625"/>
          <p14:tracePt t="39699" x="7845425" y="1924050"/>
          <p14:tracePt t="39716" x="7832725" y="1914525"/>
          <p14:tracePt t="39733" x="7820025" y="1914525"/>
          <p14:tracePt t="39750" x="7804150" y="1914525"/>
          <p14:tracePt t="39766" x="7800975" y="1914525"/>
          <p14:tracePt t="39783" x="7794625" y="1908175"/>
          <p14:tracePt t="39799" x="7785100" y="1895475"/>
          <p14:tracePt t="39815" x="7778750" y="1889125"/>
          <p14:tracePt t="39832" x="7762875" y="1879600"/>
          <p14:tracePt t="39850" x="7750175" y="1866900"/>
          <p14:tracePt t="39866" x="7743825" y="1857375"/>
          <p14:tracePt t="39883" x="7740650" y="1847850"/>
          <p14:tracePt t="39900" x="7734300" y="1828800"/>
          <p14:tracePt t="39916" x="7731125" y="1819275"/>
          <p14:tracePt t="39932" x="7731125" y="1812925"/>
          <p14:tracePt t="39965" x="7715250" y="1812925"/>
          <p14:tracePt t="39982" x="7705725" y="1812925"/>
          <p14:tracePt t="40000" x="7689850" y="1812925"/>
          <p14:tracePt t="40016" x="7680325" y="1816100"/>
          <p14:tracePt t="40033" x="7664450" y="1825625"/>
          <p14:tracePt t="40049" x="7648575" y="1873250"/>
          <p14:tracePt t="40066" x="7616825" y="1952625"/>
          <p14:tracePt t="40083" x="7575550" y="2041525"/>
          <p14:tracePt t="40084" x="7559675" y="2092325"/>
          <p14:tracePt t="40099" x="7518400" y="2190750"/>
          <p14:tracePt t="40115" x="7483475" y="2301875"/>
          <p14:tracePt t="40133" x="7432675" y="2413000"/>
          <p14:tracePt t="40149" x="7388225" y="2508250"/>
          <p14:tracePt t="40166" x="7350125" y="2565400"/>
          <p14:tracePt t="40183" x="7331075" y="2603500"/>
          <p14:tracePt t="40200" x="7312025" y="2667000"/>
          <p14:tracePt t="40215" x="7296150" y="2698750"/>
          <p14:tracePt t="40232" x="7283450" y="2736850"/>
          <p14:tracePt t="40248" x="7264400" y="2784475"/>
          <p14:tracePt t="40265" x="7251700" y="2822575"/>
          <p14:tracePt t="40283" x="7232650" y="2847975"/>
          <p14:tracePt t="40299" x="7226300" y="2895600"/>
          <p14:tracePt t="40316" x="7229475" y="2933700"/>
          <p14:tracePt t="40333" x="7248525" y="2971800"/>
          <p14:tracePt t="40349" x="7315200" y="3048000"/>
          <p14:tracePt t="40365" x="7378700" y="3121025"/>
          <p14:tracePt t="40382" x="7451725" y="3194050"/>
          <p14:tracePt t="40399" x="7594600" y="3276600"/>
          <p14:tracePt t="40415" x="7683500" y="3327400"/>
          <p14:tracePt t="40433" x="7750175" y="3349625"/>
          <p14:tracePt t="40449" x="7826375" y="3362325"/>
          <p14:tracePt t="40466" x="7886700" y="3362325"/>
          <p14:tracePt t="40482" x="7947025" y="3359150"/>
          <p14:tracePt t="40499" x="8039100" y="3340100"/>
          <p14:tracePt t="40515" x="8093075" y="3324225"/>
          <p14:tracePt t="40532" x="8118475" y="3308350"/>
          <p14:tracePt t="40549" x="8147050" y="3292475"/>
          <p14:tracePt t="40566" x="8156575" y="3282950"/>
          <p14:tracePt t="40583" x="8169275" y="3251200"/>
          <p14:tracePt t="40587" x="8188325" y="3232150"/>
          <p14:tracePt t="40599" x="8207375" y="3187700"/>
          <p14:tracePt t="40616" x="8220075" y="3140075"/>
          <p14:tracePt t="40632" x="8232775" y="3089275"/>
          <p14:tracePt t="40649" x="8255000" y="2955925"/>
          <p14:tracePt t="40665" x="8255000" y="2863850"/>
          <p14:tracePt t="40682" x="8255000" y="2781300"/>
          <p14:tracePt t="40699" x="8255000" y="2686050"/>
          <p14:tracePt t="40716" x="8235950" y="2587625"/>
          <p14:tracePt t="40733" x="8220075" y="2479675"/>
          <p14:tracePt t="40749" x="8204200" y="2359025"/>
          <p14:tracePt t="40765" x="8204200" y="2314575"/>
          <p14:tracePt t="40782" x="8197850" y="2270125"/>
          <p14:tracePt t="40798" x="8197850" y="2238375"/>
          <p14:tracePt t="40816" x="8197850" y="2222500"/>
          <p14:tracePt t="40832" x="8197850" y="2212975"/>
          <p14:tracePt t="40849" x="8197850" y="2206625"/>
          <p14:tracePt t="41233" x="8197850" y="2203450"/>
          <p14:tracePt t="41241" x="8197850" y="2190750"/>
          <p14:tracePt t="41249" x="8197850" y="2181225"/>
          <p14:tracePt t="41283" x="8178800" y="2095500"/>
          <p14:tracePt t="41316" x="8166100" y="2012950"/>
          <p14:tracePt t="41333" x="8159750" y="1949450"/>
          <p14:tracePt t="41349" x="8159750" y="1898650"/>
          <p14:tracePt t="41365" x="8153400" y="1847850"/>
          <p14:tracePt t="41383" x="8153400" y="1778000"/>
          <p14:tracePt t="41399" x="8153400" y="1733550"/>
          <p14:tracePt t="41416" x="8153400" y="1704975"/>
          <p14:tracePt t="41433" x="8153400" y="1663700"/>
          <p14:tracePt t="41449" x="8153400" y="1641475"/>
          <p14:tracePt t="41466" x="8153400" y="1619250"/>
          <p14:tracePt t="41482" x="8153400" y="1593850"/>
          <p14:tracePt t="41499" x="8153400" y="1565275"/>
          <p14:tracePt t="41515" x="8153400" y="1543050"/>
          <p14:tracePt t="41533" x="8153400" y="1495425"/>
          <p14:tracePt t="41548" x="8153400" y="1473200"/>
          <p14:tracePt t="41566" x="8153400" y="1444625"/>
          <p14:tracePt t="41584" x="8153400" y="1425575"/>
          <p14:tracePt t="41599" x="8153400" y="1409700"/>
          <p14:tracePt t="41616" x="8153400" y="1400175"/>
          <p14:tracePt t="41632" x="8153400" y="1374775"/>
          <p14:tracePt t="41649" x="8147050" y="1343025"/>
          <p14:tracePt t="41665" x="8147050" y="1320800"/>
          <p14:tracePt t="41682" x="8147050" y="1282700"/>
          <p14:tracePt t="41699" x="8147050" y="1260475"/>
          <p14:tracePt t="41716" x="8147050" y="1235075"/>
          <p14:tracePt t="41733" x="8147050" y="1222375"/>
          <p14:tracePt t="41749" x="8153400" y="1212850"/>
          <p14:tracePt t="41765" x="8159750" y="1190625"/>
          <p14:tracePt t="41782" x="8159750" y="1171575"/>
          <p14:tracePt t="41798" x="8162925" y="1155700"/>
          <p14:tracePt t="41815" x="8162925" y="1139825"/>
          <p14:tracePt t="41833" x="8162925" y="1123950"/>
          <p14:tracePt t="41849" x="8162925" y="1120775"/>
          <p14:tracePt t="41889" x="8162925" y="1114425"/>
          <p14:tracePt t="41903" x="8162925" y="1111250"/>
          <p14:tracePt t="41915" x="8162925" y="1104900"/>
          <p14:tracePt t="41932" x="8162925" y="1089025"/>
          <p14:tracePt t="42112" x="8162925" y="1085850"/>
          <p14:tracePt t="42119" x="8156575" y="1079500"/>
          <p14:tracePt t="42132" x="8147050" y="1069975"/>
          <p14:tracePt t="42149" x="8137525" y="1060450"/>
          <p14:tracePt t="42165" x="8121650" y="1050925"/>
          <p14:tracePt t="42182" x="8105775" y="1028700"/>
          <p14:tracePt t="42198" x="8096250" y="1019175"/>
          <p14:tracePt t="42215" x="8080375" y="1009650"/>
          <p14:tracePt t="42232" x="8039100" y="984250"/>
          <p14:tracePt t="42249" x="8007350" y="971550"/>
          <p14:tracePt t="42266" x="7985125" y="955675"/>
          <p14:tracePt t="42282" x="7953375" y="923925"/>
          <p14:tracePt t="42299" x="7937500" y="908050"/>
          <p14:tracePt t="42315" x="7927975" y="892175"/>
          <p14:tracePt t="42332" x="7912100" y="857250"/>
          <p14:tracePt t="42348" x="7902575" y="847725"/>
          <p14:tracePt t="42365" x="7886700" y="838200"/>
          <p14:tracePt t="42382" x="7880350" y="828675"/>
          <p14:tracePt t="42399" x="7880350" y="822325"/>
          <p14:tracePt t="42482" x="7877175" y="822325"/>
          <p14:tracePt t="42489" x="7870825" y="822325"/>
          <p14:tracePt t="42499" x="7864475" y="822325"/>
          <p14:tracePt t="42517" x="7851775" y="822325"/>
          <p14:tracePt t="42532" x="7835900" y="825500"/>
          <p14:tracePt t="42549" x="7826375" y="835025"/>
          <p14:tracePt t="42565" x="7816850" y="838200"/>
          <p14:tracePt t="42582" x="7810500" y="847725"/>
          <p14:tracePt t="42598" x="7810500" y="860425"/>
          <p14:tracePt t="42615" x="7807325" y="873125"/>
          <p14:tracePt t="42632" x="7791450" y="885825"/>
          <p14:tracePt t="42648" x="7781925" y="895350"/>
          <p14:tracePt t="42666" x="7766050" y="904875"/>
          <p14:tracePt t="42682" x="7762875" y="914400"/>
          <p14:tracePt t="42699" x="7756525" y="930275"/>
          <p14:tracePt t="42716" x="7756525" y="942975"/>
          <p14:tracePt t="42732" x="7756525" y="952500"/>
          <p14:tracePt t="42748" x="7750175" y="962025"/>
          <p14:tracePt t="42766" x="7740650" y="984250"/>
          <p14:tracePt t="42782" x="7731125" y="993775"/>
          <p14:tracePt t="42799" x="7724775" y="1003300"/>
          <p14:tracePt t="42817" x="7724775" y="1012825"/>
          <p14:tracePt t="42832" x="7724775" y="1025525"/>
          <p14:tracePt t="42849" x="7724775" y="1028700"/>
          <p14:tracePt t="42911" x="7724775" y="1035050"/>
          <p14:tracePt t="42917" x="7724775" y="1038225"/>
          <p14:tracePt t="42932" x="7724775" y="1044575"/>
          <p14:tracePt t="42949" x="7731125" y="1054100"/>
          <p14:tracePt t="42966" x="7759700" y="1076325"/>
          <p14:tracePt t="42982" x="7775575" y="1085850"/>
          <p14:tracePt t="42999" x="7785100" y="1092200"/>
          <p14:tracePt t="43015" x="7807325" y="1095375"/>
          <p14:tracePt t="43060" x="7807325" y="1101725"/>
          <p14:tracePt t="43067" x="7807325" y="1104900"/>
          <p14:tracePt t="43082" x="7810500" y="1117600"/>
          <p14:tracePt t="43099" x="7810500" y="1130300"/>
          <p14:tracePt t="43103" x="7816850" y="1136650"/>
          <p14:tracePt t="43118" x="7820025" y="1139825"/>
          <p14:tracePt t="43708" x="7820025" y="1152525"/>
          <p14:tracePt t="43715" x="7820025" y="1155700"/>
          <p14:tracePt t="43723" x="7820025" y="1165225"/>
          <p14:tracePt t="43748" x="7820025" y="1212850"/>
          <p14:tracePt t="43782" x="7839075" y="1492250"/>
          <p14:tracePt t="43799" x="7854950" y="1600200"/>
          <p14:tracePt t="43816" x="7899400" y="1831975"/>
          <p14:tracePt t="43832" x="7918450" y="1984375"/>
          <p14:tracePt t="43848" x="7934325" y="2079625"/>
          <p14:tracePt t="43865" x="7966075" y="2238375"/>
          <p14:tracePt t="43882" x="7966075" y="2330450"/>
          <p14:tracePt t="43899" x="7966075" y="2413000"/>
          <p14:tracePt t="43916" x="7966075" y="2498725"/>
          <p14:tracePt t="43933" x="7966075" y="2555875"/>
          <p14:tracePt t="43949" x="7966075" y="2609850"/>
          <p14:tracePt t="43965" x="7966075" y="2679700"/>
          <p14:tracePt t="43982" x="7966075" y="2717800"/>
          <p14:tracePt t="43998" x="7966075" y="2740025"/>
          <p14:tracePt t="44016" x="7985125" y="2781300"/>
          <p14:tracePt t="44032" x="8023225" y="2794000"/>
          <p14:tracePt t="44050" x="8108950" y="2806700"/>
          <p14:tracePt t="44066" x="8169275" y="2806700"/>
          <p14:tracePt t="44082" x="8207375" y="2797175"/>
          <p14:tracePt t="44098" x="8248650" y="2765425"/>
          <p14:tracePt t="44115" x="8296275" y="2689225"/>
          <p14:tracePt t="44131" x="8328025" y="2613025"/>
          <p14:tracePt t="44150" x="8407400" y="2406650"/>
          <p14:tracePt t="44166" x="8439150" y="2295525"/>
          <p14:tracePt t="44183" x="8464550" y="2209800"/>
          <p14:tracePt t="44200" x="8486775" y="2066925"/>
          <p14:tracePt t="44216" x="8502650" y="1958975"/>
          <p14:tracePt t="44232" x="8512175" y="1854200"/>
          <p14:tracePt t="44248" x="8509000" y="1781175"/>
          <p14:tracePt t="44265" x="8486775" y="1670050"/>
          <p14:tracePt t="44282" x="8455025" y="1581150"/>
          <p14:tracePt t="44298" x="8432800" y="1514475"/>
          <p14:tracePt t="44316" x="8385175" y="1438275"/>
          <p14:tracePt t="44332" x="8356600" y="1397000"/>
          <p14:tracePt t="44350" x="8283575" y="1355725"/>
          <p14:tracePt t="44365" x="8204200" y="1308100"/>
          <p14:tracePt t="44382" x="8134350" y="1260475"/>
          <p14:tracePt t="44399" x="8039100" y="1219200"/>
          <p14:tracePt t="44416" x="7959725" y="1187450"/>
          <p14:tracePt t="44433" x="7874000" y="1162050"/>
          <p14:tracePt t="44450" x="7753350" y="1149350"/>
          <p14:tracePt t="44466" x="7683500" y="1149350"/>
          <p14:tracePt t="44483" x="7600950" y="1149350"/>
          <p14:tracePt t="44499" x="7467600" y="1168400"/>
          <p14:tracePt t="44515" x="7391400" y="1184275"/>
          <p14:tracePt t="44532" x="7343775" y="1209675"/>
          <p14:tracePt t="44549" x="7286625" y="1235075"/>
          <p14:tracePt t="44565" x="7242175" y="1270000"/>
          <p14:tracePt t="44582" x="7185025" y="1304925"/>
          <p14:tracePt t="44599" x="7073900" y="1384300"/>
          <p14:tracePt t="44616" x="6991350" y="1447800"/>
          <p14:tracePt t="44632" x="6921500" y="1504950"/>
          <p14:tracePt t="44649" x="6838950" y="1577975"/>
          <p14:tracePt t="44665" x="6788150" y="1619250"/>
          <p14:tracePt t="44682" x="6753225" y="1670050"/>
          <p14:tracePt t="44699" x="6702425" y="1755775"/>
          <p14:tracePt t="44715" x="6664325" y="1822450"/>
          <p14:tracePt t="44732" x="6638925" y="1870075"/>
          <p14:tracePt t="44749" x="6594475" y="1927225"/>
          <p14:tracePt t="44766" x="6569075" y="1968500"/>
          <p14:tracePt t="44782" x="6556375" y="2012950"/>
          <p14:tracePt t="44798" x="6521450" y="2095500"/>
          <p14:tracePt t="44815" x="6505575" y="2181225"/>
          <p14:tracePt t="44832" x="6505575" y="2251075"/>
          <p14:tracePt t="44849" x="6505575" y="2346325"/>
          <p14:tracePt t="44866" x="6505575" y="2416175"/>
          <p14:tracePt t="44882" x="6508750" y="2489200"/>
          <p14:tracePt t="44899" x="6508750" y="2571750"/>
          <p14:tracePt t="44916" x="6508750" y="2625725"/>
          <p14:tracePt t="44932" x="6515100" y="2660650"/>
          <p14:tracePt t="44948" x="6540500" y="2727325"/>
          <p14:tracePt t="44965" x="6553200" y="2771775"/>
          <p14:tracePt t="44982" x="6565900" y="2816225"/>
          <p14:tracePt t="44999" x="6584950" y="2867025"/>
          <p14:tracePt t="45015" x="6604000" y="2889250"/>
          <p14:tracePt t="45032" x="6613525" y="2911475"/>
          <p14:tracePt t="45049" x="6632575" y="2955925"/>
          <p14:tracePt t="45065" x="6645275" y="2984500"/>
          <p14:tracePt t="45082" x="6661150" y="3009900"/>
          <p14:tracePt t="45098" x="6677025" y="3032125"/>
          <p14:tracePt t="45115" x="6696075" y="3054350"/>
          <p14:tracePt t="45133" x="6705600" y="3063875"/>
          <p14:tracePt t="45136" x="6715125" y="3070225"/>
          <p14:tracePt t="45149" x="6727825" y="3098800"/>
          <p14:tracePt t="45166" x="6743700" y="3114675"/>
          <p14:tracePt t="45182" x="6762750" y="3140075"/>
          <p14:tracePt t="45199" x="6807200" y="3184525"/>
          <p14:tracePt t="45215" x="6854825" y="3225800"/>
          <p14:tracePt t="45231" x="6896100" y="3257550"/>
          <p14:tracePt t="45248" x="6962775" y="3305175"/>
          <p14:tracePt t="45265" x="7000875" y="3330575"/>
          <p14:tracePt t="45281" x="7026275" y="3355975"/>
          <p14:tracePt t="45298" x="7073900" y="3387725"/>
          <p14:tracePt t="45316" x="7112000" y="3400425"/>
          <p14:tracePt t="45332" x="7150100" y="3425825"/>
          <p14:tracePt t="45349" x="7251700" y="3448050"/>
          <p14:tracePt t="45365" x="7318375" y="3467100"/>
          <p14:tracePt t="45381" x="7381875" y="3489325"/>
          <p14:tracePt t="45399" x="7483475" y="3511550"/>
          <p14:tracePt t="45415" x="7569200" y="3527425"/>
          <p14:tracePt t="45432" x="7645400" y="3543300"/>
          <p14:tracePt t="45449" x="7734300" y="3562350"/>
          <p14:tracePt t="45465" x="7794625" y="3568700"/>
          <p14:tracePt t="45483" x="7858125" y="3584575"/>
          <p14:tracePt t="45498" x="7978775" y="3590925"/>
          <p14:tracePt t="45515" x="8048625" y="3590925"/>
          <p14:tracePt t="45531" x="8108950" y="3590925"/>
          <p14:tracePt t="45549" x="8194675" y="3590925"/>
          <p14:tracePt t="45566" x="8258175" y="3581400"/>
          <p14:tracePt t="45584" x="8350250" y="3552825"/>
          <p14:tracePt t="45599" x="8416925" y="3530600"/>
          <p14:tracePt t="45615" x="8470900" y="3511550"/>
          <p14:tracePt t="45633" x="8518525" y="3476625"/>
          <p14:tracePt t="45649" x="8623300" y="3432175"/>
          <p14:tracePt t="45665" x="8705850" y="3375025"/>
          <p14:tracePt t="45682" x="8775700" y="3317875"/>
          <p14:tracePt t="45698" x="8867775" y="3184525"/>
          <p14:tracePt t="45715" x="8915400" y="3095625"/>
          <p14:tracePt t="45733" x="8972550" y="2955925"/>
          <p14:tracePt t="45749" x="9013825" y="2867025"/>
          <p14:tracePt t="45765" x="9061450" y="2787650"/>
          <p14:tracePt t="45782" x="9118600" y="2705100"/>
          <p14:tracePt t="45962" x="9131300" y="1746250"/>
          <p14:tracePt t="45969" x="9102725" y="1724025"/>
          <p14:tracePt t="45983" x="9042400" y="1663700"/>
          <p14:tracePt t="45999" x="8978900" y="1600200"/>
          <p14:tracePt t="46015" x="8909050" y="1552575"/>
          <p14:tracePt t="46033" x="8807450" y="1476375"/>
          <p14:tracePt t="46049" x="8756650" y="1425575"/>
          <p14:tracePt t="46065" x="8686800" y="1371600"/>
          <p14:tracePt t="46082" x="8553450" y="1270000"/>
          <p14:tracePt t="46099" x="8458200" y="1193800"/>
          <p14:tracePt t="46115" x="8366125" y="1117600"/>
          <p14:tracePt t="46132" x="8264525" y="1031875"/>
          <p14:tracePt t="46149" x="8194675" y="984250"/>
          <p14:tracePt t="46165" x="8121650" y="920750"/>
          <p14:tracePt t="46168" x="8093075" y="898525"/>
          <p14:tracePt t="46182" x="8029575" y="844550"/>
          <p14:tracePt t="46198" x="7981950" y="809625"/>
          <p14:tracePt t="46214" x="7959725" y="793750"/>
          <p14:tracePt t="46232" x="7915275" y="774700"/>
          <p14:tracePt t="46248" x="7893050" y="774700"/>
          <p14:tracePt t="46265" x="7864475" y="774700"/>
          <p14:tracePt t="46282" x="7829550" y="784225"/>
          <p14:tracePt t="46299" x="7800975" y="793750"/>
          <p14:tracePt t="46315" x="7775575" y="819150"/>
          <p14:tracePt t="46332" x="7724775" y="857250"/>
          <p14:tracePt t="46348" x="7677150" y="892175"/>
          <p14:tracePt t="46365" x="7639050" y="930275"/>
          <p14:tracePt t="46382" x="7556500" y="1054100"/>
          <p14:tracePt t="46398" x="7502525" y="1123950"/>
          <p14:tracePt t="46415" x="7448550" y="1193800"/>
          <p14:tracePt t="46432" x="7340600" y="1301750"/>
          <p14:tracePt t="46449" x="7267575" y="1384300"/>
          <p14:tracePt t="46465" x="7191375" y="1476375"/>
          <p14:tracePt t="46482" x="7112000" y="1587500"/>
          <p14:tracePt t="46498" x="7054850" y="1670050"/>
          <p14:tracePt t="46515" x="7004050" y="1771650"/>
          <p14:tracePt t="46531" x="6921500" y="1901825"/>
          <p14:tracePt t="46548" x="6864350" y="1993900"/>
          <p14:tracePt t="46565" x="6826250" y="2063750"/>
          <p14:tracePt t="46582" x="6769100" y="2190750"/>
          <p14:tracePt t="46599" x="6727825" y="2279650"/>
          <p14:tracePt t="46615" x="6715125" y="2343150"/>
          <p14:tracePt t="46631" x="6696075" y="2422525"/>
          <p14:tracePt t="46648" x="6696075" y="2460625"/>
          <p14:tracePt t="46665" x="6686550" y="2520950"/>
          <p14:tracePt t="46681" x="6686550" y="2616200"/>
          <p14:tracePt t="46698" x="6686550" y="2667000"/>
          <p14:tracePt t="46715" x="6686550" y="2701925"/>
          <p14:tracePt t="46731" x="6689725" y="2765425"/>
          <p14:tracePt t="46748" x="6702425" y="2809875"/>
          <p14:tracePt t="46766" x="6724650" y="2857500"/>
          <p14:tracePt t="46782" x="6769100" y="2924175"/>
          <p14:tracePt t="46799" x="6804025" y="2962275"/>
          <p14:tracePt t="46816" x="6813550" y="2994025"/>
          <p14:tracePt t="46831" x="6838950" y="3028950"/>
          <p14:tracePt t="46849" x="6864350" y="3060700"/>
          <p14:tracePt t="46865" x="6886575" y="3086100"/>
          <p14:tracePt t="46882" x="6924675" y="3127375"/>
          <p14:tracePt t="46898" x="6959600" y="3168650"/>
          <p14:tracePt t="46915" x="7007225" y="3209925"/>
          <p14:tracePt t="46932" x="7108825" y="3289300"/>
          <p14:tracePt t="46949" x="7169150" y="3324225"/>
          <p14:tracePt t="46966" x="7223125" y="3352800"/>
          <p14:tracePt t="46982" x="7292975" y="3397250"/>
          <p14:tracePt t="46999" x="7331075" y="3425825"/>
          <p14:tracePt t="47015" x="7388225" y="3460750"/>
          <p14:tracePt t="47031" x="7524750" y="3508375"/>
          <p14:tracePt t="47048" x="7591425" y="3536950"/>
          <p14:tracePt t="47065" x="7654925" y="3552825"/>
          <p14:tracePt t="47082" x="7718425" y="3571875"/>
          <p14:tracePt t="47099" x="7756525" y="3578225"/>
          <p14:tracePt t="47115" x="7800975" y="3584575"/>
          <p14:tracePt t="47132" x="7848600" y="3584575"/>
          <p14:tracePt t="47149" x="7870825" y="3584575"/>
          <p14:tracePt t="47165" x="7893050" y="3584575"/>
          <p14:tracePt t="47181" x="7934325" y="3584575"/>
          <p14:tracePt t="47198" x="7962900" y="3584575"/>
          <p14:tracePt t="47215" x="7978775" y="3584575"/>
          <p14:tracePt t="47232" x="7991475" y="3571875"/>
          <p14:tracePt t="47249" x="8004175" y="3562350"/>
          <p14:tracePt t="47266" x="8023225" y="3543300"/>
          <p14:tracePt t="47282" x="8032750" y="3533775"/>
          <p14:tracePt t="47298" x="8042275" y="3533775"/>
          <p14:tracePt t="47315" x="8051800" y="3533775"/>
          <p14:tracePt t="47331" x="8074025" y="3521075"/>
          <p14:tracePt t="47348" x="8083550" y="3521075"/>
          <p14:tracePt t="47366" x="8086725" y="3517900"/>
          <p14:tracePt t="47382" x="8086725" y="3511550"/>
          <p14:tracePt t="48858" x="8020050" y="3505200"/>
          <p14:tracePt t="48865" x="7931150" y="3505200"/>
          <p14:tracePt t="48882" x="7689850" y="3505200"/>
          <p14:tracePt t="48898" x="7410450" y="3505200"/>
          <p14:tracePt t="48916" x="6905625" y="3473450"/>
          <p14:tracePt t="48937" x="6261100" y="3381375"/>
          <p14:tracePt t="48956" x="5667375" y="3308350"/>
          <p14:tracePt t="48983" x="5178425" y="3228975"/>
          <p14:tracePt t="49017" x="4708525" y="3190875"/>
          <p14:tracePt t="49034" x="4594225" y="3190875"/>
          <p14:tracePt t="49050" x="4502150" y="3190875"/>
          <p14:tracePt t="49066" x="4467225" y="3190875"/>
          <p14:tracePt t="49082" x="4445000" y="3190875"/>
          <p14:tracePt t="49098" x="4435475" y="3190875"/>
          <p14:tracePt t="49115" x="4413250" y="3171825"/>
          <p14:tracePt t="49131" x="4410075" y="3155950"/>
          <p14:tracePt t="49148" x="4410075" y="3127375"/>
          <p14:tracePt t="49165" x="4429125" y="3041650"/>
          <p14:tracePt t="49182" x="4435475" y="2968625"/>
          <p14:tracePt t="49199" x="4432300" y="2863850"/>
          <p14:tracePt t="49215" x="4397375" y="2743200"/>
          <p14:tracePt t="49232" x="4324350" y="2597150"/>
          <p14:tracePt t="49249" x="4156075" y="2362200"/>
          <p14:tracePt t="49264" x="4003675" y="2200275"/>
          <p14:tracePt t="49283" x="3851275" y="2051050"/>
          <p14:tracePt t="49297" x="3736975" y="1962150"/>
          <p14:tracePt t="49315" x="3581400" y="1866900"/>
          <p14:tracePt t="49332" x="3492500" y="1835150"/>
          <p14:tracePt t="49349" x="3336925" y="1793875"/>
          <p14:tracePt t="49365" x="3251200" y="1778000"/>
          <p14:tracePt t="49381" x="3187700" y="1765300"/>
          <p14:tracePt t="49398" x="3095625" y="1736725"/>
          <p14:tracePt t="49415" x="3051175" y="1724025"/>
          <p14:tracePt t="49431" x="3019425" y="1711325"/>
          <p14:tracePt t="49448" x="2984500" y="1711325"/>
          <p14:tracePt t="49465" x="2974975" y="1711325"/>
          <p14:tracePt t="49482" x="2965450" y="1711325"/>
          <p14:tracePt t="49499" x="2962275" y="1711325"/>
          <p14:tracePt t="49515" x="2962275" y="1720850"/>
          <p14:tracePt t="49531" x="2962275" y="1730375"/>
          <p14:tracePt t="49548" x="2968625" y="1746250"/>
          <p14:tracePt t="49565" x="2978150" y="1755775"/>
          <p14:tracePt t="49581" x="3006725" y="1768475"/>
          <p14:tracePt t="49599" x="3089275" y="1787525"/>
          <p14:tracePt t="49615" x="3165475" y="1809750"/>
          <p14:tracePt t="49632" x="3228975" y="1825625"/>
          <p14:tracePt t="49649" x="3311525" y="1838325"/>
          <p14:tracePt t="49665" x="3355975" y="1838325"/>
          <p14:tracePt t="49681" x="3390900" y="1838325"/>
          <p14:tracePt t="49698" x="3470275" y="1838325"/>
          <p14:tracePt t="49714" x="3540125" y="1838325"/>
          <p14:tracePt t="49731" x="3609975" y="1838325"/>
          <p14:tracePt t="49734" x="3644900" y="1838325"/>
          <p14:tracePt t="49748" x="3727450" y="1838325"/>
          <p14:tracePt t="49768" x="3797300" y="1838325"/>
          <p14:tracePt t="49781" x="3876675" y="1838325"/>
          <p14:tracePt t="49798" x="3997325" y="1835150"/>
          <p14:tracePt t="49814" x="4057650" y="1828800"/>
          <p14:tracePt t="49831" x="4111625" y="1822450"/>
          <p14:tracePt t="49848" x="4222750" y="1790700"/>
          <p14:tracePt t="49865" x="4308475" y="1774825"/>
          <p14:tracePt t="49882" x="4368800" y="1768475"/>
          <p14:tracePt t="49899" x="4454525" y="1768475"/>
          <p14:tracePt t="49915" x="4514850" y="1768475"/>
          <p14:tracePt t="49932" x="4575175" y="1768475"/>
          <p14:tracePt t="49948" x="4660900" y="1768475"/>
          <p14:tracePt t="49964" x="4705350" y="1768475"/>
          <p14:tracePt t="49981" x="4749800" y="1768475"/>
          <p14:tracePt t="49998" x="4819650" y="1768475"/>
          <p14:tracePt t="50014" x="4879975" y="1768475"/>
          <p14:tracePt t="50032" x="4930775" y="1768475"/>
          <p14:tracePt t="50049" x="5016500" y="1778000"/>
          <p14:tracePt t="50065" x="5054600" y="1784350"/>
          <p14:tracePt t="50082" x="5080000" y="1797050"/>
          <p14:tracePt t="50097" x="5092700" y="1797050"/>
          <p14:tracePt t="50114" x="5099050" y="1797050"/>
          <p14:tracePt t="50191" x="5095875" y="1797050"/>
          <p14:tracePt t="50199" x="5092700" y="1797050"/>
          <p14:tracePt t="50215" x="5083175" y="1797050"/>
          <p14:tracePt t="50231" x="5054600" y="1797050"/>
          <p14:tracePt t="50247" x="4991100" y="1797050"/>
          <p14:tracePt t="50264" x="4940300" y="1797050"/>
          <p14:tracePt t="50282" x="4889500" y="1797050"/>
          <p14:tracePt t="50298" x="4775200" y="1797050"/>
          <p14:tracePt t="50315" x="4689475" y="1784350"/>
          <p14:tracePt t="50332" x="4606925" y="1774825"/>
          <p14:tracePt t="50348" x="4438650" y="1749425"/>
          <p14:tracePt t="50364" x="4333875" y="1733550"/>
          <p14:tracePt t="50381" x="4229100" y="1733550"/>
          <p14:tracePt t="50398" x="4149725" y="1733550"/>
          <p14:tracePt t="50414" x="4105275" y="1733550"/>
          <p14:tracePt t="50432" x="4076700" y="1733550"/>
          <p14:tracePt t="50448" x="4022725" y="1733550"/>
          <p14:tracePt t="50464" x="3978275" y="1733550"/>
          <p14:tracePt t="50481" x="3949700" y="1733550"/>
          <p14:tracePt t="50498" x="3908425" y="1733550"/>
          <p14:tracePt t="50514" x="3886200" y="1733550"/>
          <p14:tracePt t="50531" x="3857625" y="1733550"/>
          <p14:tracePt t="50547" x="3822700" y="1733550"/>
          <p14:tracePt t="50564" x="3803650" y="1733550"/>
          <p14:tracePt t="50581" x="3781425" y="1733550"/>
          <p14:tracePt t="50597" x="3740150" y="1733550"/>
          <p14:tracePt t="50614" x="3717925" y="1736725"/>
          <p14:tracePt t="50631" x="3695700" y="1743075"/>
          <p14:tracePt t="50647" x="3679825" y="1743075"/>
          <p14:tracePt t="50664" x="3670300" y="1743075"/>
          <p14:tracePt t="50682" x="3670300" y="1746250"/>
          <p14:tracePt t="50697" x="3692525" y="1752600"/>
          <p14:tracePt t="50714" x="3736975" y="1752600"/>
          <p14:tracePt t="50731" x="3797300" y="1752600"/>
          <p14:tracePt t="50748" x="3892550" y="1758950"/>
          <p14:tracePt t="50764" x="3965575" y="1758950"/>
          <p14:tracePt t="50786" x="4076700" y="1758950"/>
          <p14:tracePt t="50798" x="4194175" y="1758950"/>
          <p14:tracePt t="50814" x="4343400" y="1758950"/>
          <p14:tracePt t="50832" x="4514850" y="1758950"/>
          <p14:tracePt t="50849" x="4651375" y="1758950"/>
          <p14:tracePt t="50865" x="4756150" y="1758950"/>
          <p14:tracePt t="50883" x="4854575" y="1758950"/>
          <p14:tracePt t="50898" x="4905375" y="1758950"/>
          <p14:tracePt t="50914" x="4949825" y="1758950"/>
          <p14:tracePt t="50931" x="5035550" y="1758950"/>
          <p14:tracePt t="50948" x="5095875" y="1758950"/>
          <p14:tracePt t="50964" x="5156200" y="1758950"/>
          <p14:tracePt t="50982" x="5219700" y="1758950"/>
          <p14:tracePt t="50998" x="5238750" y="1758950"/>
          <p14:tracePt t="51015" x="5270500" y="1758950"/>
          <p14:tracePt t="51032" x="5283200" y="1758950"/>
          <p14:tracePt t="51112" x="5276850" y="1758950"/>
          <p14:tracePt t="51119" x="5273675" y="1758950"/>
          <p14:tracePt t="51132" x="5251450" y="1758950"/>
          <p14:tracePt t="51148" x="5222875" y="1758950"/>
          <p14:tracePt t="51165" x="5178425" y="1758950"/>
          <p14:tracePt t="51182" x="5108575" y="1758950"/>
          <p14:tracePt t="51197" x="5054600" y="1758950"/>
          <p14:tracePt t="51214" x="4994275" y="1758950"/>
          <p14:tracePt t="51231" x="4854575" y="1755775"/>
          <p14:tracePt t="51248" x="4737100" y="1755775"/>
          <p14:tracePt t="51265" x="4622800" y="1746250"/>
          <p14:tracePt t="51268" x="4552950" y="1746250"/>
          <p14:tracePt t="51282" x="4391025" y="1727200"/>
          <p14:tracePt t="51298" x="4264025" y="1717675"/>
          <p14:tracePt t="51315" x="4102100" y="1701800"/>
          <p14:tracePt t="51331" x="3860800" y="1682750"/>
          <p14:tracePt t="51347" x="3752850" y="1666875"/>
          <p14:tracePt t="51365" x="3635375" y="1651000"/>
          <p14:tracePt t="51382" x="3482975" y="1651000"/>
          <p14:tracePt t="51398" x="3413125" y="1651000"/>
          <p14:tracePt t="51415" x="3359150" y="1651000"/>
          <p14:tracePt t="51431" x="3311525" y="1651000"/>
          <p14:tracePt t="51448" x="3289300" y="1651000"/>
          <p14:tracePt t="51464" x="3260725" y="1651000"/>
          <p14:tracePt t="51481" x="3225800" y="1651000"/>
          <p14:tracePt t="51498" x="3203575" y="1657350"/>
          <p14:tracePt t="51515" x="3194050" y="1657350"/>
          <p14:tracePt t="51532" x="3178175" y="1657350"/>
          <p14:tracePt t="51548" x="3165475" y="1657350"/>
          <p14:tracePt t="51565" x="3159125" y="1657350"/>
          <p14:tracePt t="51668" x="3162300" y="1657350"/>
          <p14:tracePt t="51676" x="3171825" y="1657350"/>
          <p14:tracePt t="51685" x="3175000" y="1657350"/>
          <p14:tracePt t="51697" x="3184525" y="1657350"/>
          <p14:tracePt t="51715" x="3194050" y="1657350"/>
          <p14:tracePt t="51731" x="3206750" y="1657350"/>
          <p14:tracePt t="51747" x="3209925" y="1657350"/>
          <p14:tracePt t="51781" x="3228975" y="1657350"/>
          <p14:tracePt t="51798" x="3238500" y="1657350"/>
          <p14:tracePt t="51815" x="3276600" y="1657350"/>
          <p14:tracePt t="51831" x="3336925" y="1657350"/>
          <p14:tracePt t="51848" x="3362325" y="1663700"/>
          <p14:tracePt t="51865" x="3384550" y="1663700"/>
          <p14:tracePt t="51881" x="3403600" y="1663700"/>
          <p14:tracePt t="51897" x="3413125" y="1663700"/>
          <p14:tracePt t="51914" x="3422650" y="1663700"/>
          <p14:tracePt t="51931" x="3429000" y="1663700"/>
          <p14:tracePt t="51965" x="3444875" y="1663700"/>
          <p14:tracePt t="51981" x="3476625" y="1663700"/>
          <p14:tracePt t="51997" x="3521075" y="1663700"/>
          <p14:tracePt t="52014" x="3581400" y="1663700"/>
          <p14:tracePt t="52031" x="3695700" y="1663700"/>
          <p14:tracePt t="52048" x="3790950" y="1663700"/>
          <p14:tracePt t="52065" x="3841750" y="1663700"/>
          <p14:tracePt t="52082" x="3968750" y="1670050"/>
          <p14:tracePt t="52098" x="4098925" y="1698625"/>
          <p14:tracePt t="52114" x="4219575" y="1714500"/>
          <p14:tracePt t="52131" x="4394200" y="1730375"/>
          <p14:tracePt t="52147" x="4524375" y="1749425"/>
          <p14:tracePt t="52164" x="4619625" y="1771650"/>
          <p14:tracePt t="52182" x="4689475" y="1778000"/>
          <p14:tracePt t="52198" x="4721225" y="1778000"/>
          <p14:tracePt t="52216" x="4749800" y="1778000"/>
          <p14:tracePt t="52231" x="4762500" y="1778000"/>
          <p14:tracePt t="52248" x="4772025" y="1778000"/>
          <p14:tracePt t="52264" x="4778375" y="1778000"/>
          <p14:tracePt t="52452" x="4775200" y="1778000"/>
          <p14:tracePt t="52459" x="4765675" y="1778000"/>
          <p14:tracePt t="52466" x="4762500" y="1778000"/>
          <p14:tracePt t="52481" x="4733925" y="1778000"/>
          <p14:tracePt t="52498" x="4711700" y="1778000"/>
          <p14:tracePt t="52515" x="4670425" y="1778000"/>
          <p14:tracePt t="52531" x="4648200" y="1778000"/>
          <p14:tracePt t="52547" x="4625975" y="1778000"/>
          <p14:tracePt t="52565" x="4572000" y="1778000"/>
          <p14:tracePt t="52581" x="4518025" y="1762125"/>
          <p14:tracePt t="52598" x="4457700" y="1755775"/>
          <p14:tracePt t="52615" x="4368800" y="1749425"/>
          <p14:tracePt t="52631" x="4311650" y="1749425"/>
          <p14:tracePt t="52648" x="4257675" y="1743075"/>
          <p14:tracePt t="52664" x="4178300" y="1736725"/>
          <p14:tracePt t="52680" x="4133850" y="1736725"/>
          <p14:tracePt t="52697" x="4114800" y="1736725"/>
          <p14:tracePt t="52715" x="4086225" y="1736725"/>
          <p14:tracePt t="52731" x="4076700" y="1736725"/>
          <p14:tracePt t="52747" x="4067175" y="1736725"/>
          <p14:tracePt t="52764" x="4054475" y="1736725"/>
          <p14:tracePt t="53044" x="4070350" y="1736725"/>
          <p14:tracePt t="53051" x="4086225" y="1736725"/>
          <p14:tracePt t="53065" x="4130675" y="1736725"/>
          <p14:tracePt t="53097" x="4241800" y="1736725"/>
          <p14:tracePt t="53131" x="4419600" y="1736725"/>
          <p14:tracePt t="53148" x="4511675" y="1736725"/>
          <p14:tracePt t="53165" x="4629150" y="1736725"/>
          <p14:tracePt t="53181" x="4664075" y="1736725"/>
          <p14:tracePt t="53198" x="4702175" y="1736725"/>
          <p14:tracePt t="53215" x="4721225" y="1736725"/>
          <p14:tracePt t="53231" x="4733925" y="1736725"/>
          <p14:tracePt t="53248" x="4746625" y="1736725"/>
          <p14:tracePt t="53451" x="4718050" y="1724025"/>
          <p14:tracePt t="53458" x="4660900" y="1714500"/>
          <p14:tracePt t="53468" x="4600575" y="1704975"/>
          <p14:tracePt t="53481" x="4492625" y="1689100"/>
          <p14:tracePt t="53498" x="4400550" y="1682750"/>
          <p14:tracePt t="53515" x="4257675" y="1666875"/>
          <p14:tracePt t="53531" x="4140200" y="1666875"/>
          <p14:tracePt t="53548" x="4025900" y="1666875"/>
          <p14:tracePt t="53565" x="3876675" y="1666875"/>
          <p14:tracePt t="53581" x="3759200" y="1666875"/>
          <p14:tracePt t="53598" x="3657600" y="1666875"/>
          <p14:tracePt t="53615" x="3546475" y="1676400"/>
          <p14:tracePt t="53631" x="3517900" y="1676400"/>
          <p14:tracePt t="53647" x="3489325" y="1682750"/>
          <p14:tracePt t="53664" x="3467100" y="1682750"/>
          <p14:tracePt t="53680" x="3457575" y="1682750"/>
          <p14:tracePt t="53697" x="3441700" y="1682750"/>
          <p14:tracePt t="53714" x="3432175" y="1682750"/>
          <p14:tracePt t="53785" x="3435350" y="1682750"/>
          <p14:tracePt t="53792" x="3438525" y="1682750"/>
          <p14:tracePt t="53801" x="3454400" y="1682750"/>
          <p14:tracePt t="53819" x="3476625" y="1682750"/>
          <p14:tracePt t="53830" x="3521075" y="1682750"/>
          <p14:tracePt t="53847" x="3549650" y="1682750"/>
          <p14:tracePt t="53864" x="3613150" y="1682750"/>
          <p14:tracePt t="53881" x="3657600" y="1689100"/>
          <p14:tracePt t="53898" x="3721100" y="1695450"/>
          <p14:tracePt t="53914" x="3771900" y="1695450"/>
          <p14:tracePt t="53931" x="3841750" y="1695450"/>
          <p14:tracePt t="53947" x="3933825" y="1695450"/>
          <p14:tracePt t="53965" x="4064000" y="1695450"/>
          <p14:tracePt t="53981" x="4146550" y="1695450"/>
          <p14:tracePt t="53998" x="4311650" y="1682750"/>
          <p14:tracePt t="54015" x="4391025" y="1682750"/>
          <p14:tracePt t="54031" x="4464050" y="1682750"/>
          <p14:tracePt t="54048" x="4559300" y="1682750"/>
          <p14:tracePt t="54064" x="4641850" y="1695450"/>
          <p14:tracePt t="54080" x="4727575" y="1701800"/>
          <p14:tracePt t="54097" x="4797425" y="1701800"/>
          <p14:tracePt t="54115" x="4892675" y="1701800"/>
          <p14:tracePt t="54132" x="4975225" y="1701800"/>
          <p14:tracePt t="54148" x="5070475" y="1701800"/>
          <p14:tracePt t="54165" x="5130800" y="1701800"/>
          <p14:tracePt t="54181" x="5175250" y="1701800"/>
          <p14:tracePt t="54197" x="5203825" y="1701800"/>
          <p14:tracePt t="54214" x="5251450" y="1701800"/>
          <p14:tracePt t="54230" x="5280025" y="1701800"/>
          <p14:tracePt t="54248" x="5321300" y="1692275"/>
          <p14:tracePt t="54265" x="5353050" y="1682750"/>
          <p14:tracePt t="54281" x="5368925" y="1670050"/>
          <p14:tracePt t="54298" x="5384800" y="1666875"/>
          <p14:tracePt t="54314" x="5387975" y="1666875"/>
          <p14:tracePt t="54528" x="5381625" y="1666875"/>
          <p14:tracePt t="54538" x="5362575" y="1673225"/>
          <p14:tracePt t="54550" x="5292725" y="1682750"/>
          <p14:tracePt t="54564" x="5175250" y="1689100"/>
          <p14:tracePt t="54581" x="5080000" y="1704975"/>
          <p14:tracePt t="54597" x="4883150" y="1704975"/>
          <p14:tracePt t="54614" x="4733925" y="1704975"/>
          <p14:tracePt t="54631" x="4629150" y="1704975"/>
          <p14:tracePt t="54647" x="4479925" y="1704975"/>
          <p14:tracePt t="54664" x="4387850" y="1704975"/>
          <p14:tracePt t="54682" x="4283075" y="1704975"/>
          <p14:tracePt t="54698" x="4114800" y="1739900"/>
          <p14:tracePt t="54715" x="3971925" y="1774825"/>
          <p14:tracePt t="54731" x="3832225" y="1809750"/>
          <p14:tracePt t="54747" x="3625850" y="1901825"/>
          <p14:tracePt t="54764" x="3479800" y="1965325"/>
          <p14:tracePt t="54781" x="3368675" y="2025650"/>
          <p14:tracePt t="54797" x="3203575" y="2111375"/>
          <p14:tracePt t="54815" x="3070225" y="2165350"/>
          <p14:tracePt t="54832" x="2917825" y="2209800"/>
          <p14:tracePt t="54848" x="2711450" y="2289175"/>
          <p14:tracePt t="54865" x="2555875" y="2355850"/>
          <p14:tracePt t="54881" x="2422525" y="2425700"/>
          <p14:tracePt t="54897" x="2276475" y="2527300"/>
          <p14:tracePt t="54914" x="2184400" y="2587625"/>
          <p14:tracePt t="54931" x="2082800" y="2638425"/>
          <p14:tracePt t="54948" x="1987550" y="2679700"/>
          <p14:tracePt t="54965" x="1949450" y="2714625"/>
          <p14:tracePt t="54981" x="1911350" y="2733675"/>
          <p14:tracePt t="54998" x="1866900" y="2771775"/>
          <p14:tracePt t="55014" x="1841500" y="2784475"/>
          <p14:tracePt t="55031" x="1831975" y="2794000"/>
          <p14:tracePt t="55047" x="1828800" y="2803525"/>
          <p14:tracePt t="55297" x="1781175" y="2803525"/>
          <p14:tracePt t="55305" x="1701800" y="2803525"/>
          <p14:tracePt t="55314" x="1631950" y="2803525"/>
          <p14:tracePt t="55330" x="1517650" y="2809875"/>
          <p14:tracePt t="55347" x="1377950" y="2809875"/>
          <p14:tracePt t="55364" x="1295400" y="2809875"/>
          <p14:tracePt t="55381" x="1235075" y="2809875"/>
          <p14:tracePt t="55398" x="1168400" y="2800350"/>
          <p14:tracePt t="55414" x="1139825" y="2800350"/>
          <p14:tracePt t="55432" x="1127125" y="2787650"/>
          <p14:tracePt t="55447" x="1114425" y="2778125"/>
          <p14:tracePt t="55464" x="1114425" y="2768600"/>
          <p14:tracePt t="55480" x="1114425" y="2752725"/>
          <p14:tracePt t="55497" x="1127125" y="2736850"/>
          <p14:tracePt t="55514" x="1136650" y="2727325"/>
          <p14:tracePt t="55532" x="1177925" y="2711450"/>
          <p14:tracePt t="55548" x="1209675" y="2692400"/>
          <p14:tracePt t="55565" x="1231900" y="2679700"/>
          <p14:tracePt t="55582" x="1273175" y="2679700"/>
          <p14:tracePt t="55597" x="1289050" y="2682875"/>
          <p14:tracePt t="55613" x="1298575" y="2692400"/>
          <p14:tracePt t="55630" x="1308100" y="2708275"/>
          <p14:tracePt t="55647" x="1330325" y="2736850"/>
          <p14:tracePt t="55665" x="1343025" y="2765425"/>
          <p14:tracePt t="55682" x="1349375" y="2794000"/>
          <p14:tracePt t="55698" x="1349375" y="2803525"/>
          <p14:tracePt t="55715" x="1349375" y="2813050"/>
          <p14:tracePt t="55731" x="1349375" y="2828925"/>
          <p14:tracePt t="55747" x="1349375" y="2838450"/>
          <p14:tracePt t="55763" x="1349375" y="2847975"/>
          <p14:tracePt t="55781" x="1349375" y="2867025"/>
          <p14:tracePt t="55798" x="1349375" y="2876550"/>
          <p14:tracePt t="55815" x="1349375" y="2882900"/>
          <p14:tracePt t="55861" x="1349375" y="2879725"/>
          <p14:tracePt t="55868" x="1349375" y="2876550"/>
          <p14:tracePt t="55881" x="1349375" y="2867025"/>
          <p14:tracePt t="55898" x="1349375" y="2851150"/>
          <p14:tracePt t="55915" x="1358900" y="2841625"/>
          <p14:tracePt t="55932" x="1377950" y="2825750"/>
          <p14:tracePt t="55948" x="1384300" y="2822575"/>
          <p14:tracePt t="55965" x="1393825" y="2816225"/>
          <p14:tracePt t="55981" x="1397000" y="2816225"/>
          <p14:tracePt t="56053" x="1397000" y="2819400"/>
          <p14:tracePt t="56067" x="1397000" y="2822575"/>
          <p14:tracePt t="56111" x="1403350" y="2822575"/>
          <p14:tracePt t="56118" x="1409700" y="2822575"/>
          <p14:tracePt t="56131" x="1428750" y="2822575"/>
          <p14:tracePt t="56148" x="1466850" y="2822575"/>
          <p14:tracePt t="56164" x="1558925" y="2822575"/>
          <p14:tracePt t="56181" x="1879600" y="2797175"/>
          <p14:tracePt t="56197" x="2292350" y="2774950"/>
          <p14:tracePt t="56214" x="2816225" y="2746375"/>
          <p14:tracePt t="56231" x="3762375" y="2686050"/>
          <p14:tracePt t="56249" x="4410075" y="2609850"/>
          <p14:tracePt t="56267" x="5384800" y="2536825"/>
          <p14:tracePt t="56283" x="5959475" y="2476500"/>
          <p14:tracePt t="56300" x="6438900" y="2451100"/>
          <p14:tracePt t="56316" x="7080250" y="2425700"/>
          <p14:tracePt t="56332" x="7461250" y="2413000"/>
          <p14:tracePt t="56348" x="7766050" y="2413000"/>
          <p14:tracePt t="56364" x="8080375" y="2419350"/>
          <p14:tracePt t="56381" x="8455025" y="2428875"/>
          <p14:tracePt t="56398" x="8661400" y="2428875"/>
          <p14:tracePt t="56415" x="8855075" y="2428875"/>
          <p14:tracePt t="56431" x="9093200" y="2428875"/>
          <p14:tracePt t="56689" x="9109075" y="2120900"/>
          <p14:tracePt t="56696" x="9064625" y="2120900"/>
          <p14:tracePt t="56702" x="9017000" y="2120900"/>
          <p14:tracePt t="56714" x="8969375" y="2127250"/>
          <p14:tracePt t="56730" x="8880475" y="2139950"/>
          <p14:tracePt t="56747" x="8813800" y="2162175"/>
          <p14:tracePt t="56764" x="8737600" y="2184400"/>
          <p14:tracePt t="56780" x="8642350" y="2238375"/>
          <p14:tracePt t="56797" x="8575675" y="2266950"/>
          <p14:tracePt t="56814" x="8518525" y="2295525"/>
          <p14:tracePt t="56831" x="8461375" y="2333625"/>
          <p14:tracePt t="56848" x="8442325" y="2346325"/>
          <p14:tracePt t="56864" x="8432800" y="2355850"/>
          <p14:tracePt t="56880" x="8420100" y="2355850"/>
          <p14:tracePt t="56914" x="8404225" y="2346325"/>
          <p14:tracePt t="56931" x="8385175" y="2305050"/>
          <p14:tracePt t="56948" x="8375650" y="2282825"/>
          <p14:tracePt t="56965" x="8353425" y="2260600"/>
          <p14:tracePt t="56981" x="8343900" y="2244725"/>
          <p14:tracePt t="56997" x="8334375" y="2235200"/>
          <p14:tracePt t="57014" x="8321675" y="2225675"/>
          <p14:tracePt t="57030" x="8302625" y="2216150"/>
          <p14:tracePt t="57047" x="8293100" y="2216150"/>
          <p14:tracePt t="57065" x="8277225" y="2209800"/>
          <p14:tracePt t="57081" x="8267700" y="2209800"/>
          <p14:tracePt t="57097" x="8242300" y="2209800"/>
          <p14:tracePt t="57115" x="8213725" y="2209800"/>
          <p14:tracePt t="57131" x="8185150" y="2209800"/>
          <p14:tracePt t="57147" x="8166100" y="2209800"/>
          <p14:tracePt t="57164" x="8121650" y="2225675"/>
          <p14:tracePt t="57180" x="8089900" y="2251075"/>
          <p14:tracePt t="57197" x="8042275" y="2286000"/>
          <p14:tracePt t="57215" x="8001000" y="2320925"/>
          <p14:tracePt t="57231" x="7975600" y="2352675"/>
          <p14:tracePt t="57247" x="7943850" y="2378075"/>
          <p14:tracePt t="57265" x="7921625" y="2406650"/>
          <p14:tracePt t="57281" x="7908925" y="2422525"/>
          <p14:tracePt t="57297" x="7893050" y="2432050"/>
          <p14:tracePt t="57314" x="7880350" y="2454275"/>
          <p14:tracePt t="57330" x="7870825" y="2463800"/>
          <p14:tracePt t="57347" x="7858125" y="2473325"/>
          <p14:tracePt t="57365" x="7845425" y="2489200"/>
          <p14:tracePt t="57381" x="7845425" y="2505075"/>
          <p14:tracePt t="57451" x="7839075" y="2505075"/>
          <p14:tracePt t="57473" x="7832725" y="2508250"/>
          <p14:tracePt t="57480" x="7829550" y="2514600"/>
          <p14:tracePt t="57487" x="7823200" y="2517775"/>
          <p14:tracePt t="58650" x="7727950" y="2505075"/>
          <p14:tracePt t="58657" x="7505700" y="2479675"/>
          <p14:tracePt t="58665" x="7308850" y="2454275"/>
          <p14:tracePt t="58681" x="6832600" y="2428875"/>
          <p14:tracePt t="58703" x="6137275" y="2390775"/>
          <p14:tracePt t="58718" x="5762625" y="2390775"/>
          <p14:tracePt t="58739" x="5114925" y="2425700"/>
          <p14:tracePt t="58765" x="4251325" y="2473325"/>
          <p14:tracePt t="58799" x="3467100" y="2508250"/>
          <p14:tracePt t="58816" x="3273425" y="2508250"/>
          <p14:tracePt t="58832" x="3089275" y="2517775"/>
          <p14:tracePt t="58849" x="2927350" y="2517775"/>
          <p14:tracePt t="58864" x="2863850" y="2517775"/>
          <p14:tracePt t="58880" x="2825750" y="2517775"/>
          <p14:tracePt t="58898" x="2800350" y="2517775"/>
          <p14:tracePt t="58914" x="2784475" y="2517775"/>
          <p14:tracePt t="58931" x="2774950" y="2517775"/>
          <p14:tracePt t="58948" x="2759075" y="2517775"/>
          <p14:tracePt t="58964" x="2749550" y="2517775"/>
          <p14:tracePt t="58981" x="2736850" y="2517775"/>
          <p14:tracePt t="59014" x="2730500" y="2517775"/>
          <p14:tracePt t="59056" x="2724150" y="2517775"/>
          <p14:tracePt t="59064" x="2720975" y="2517775"/>
          <p14:tracePt t="59081" x="2714625" y="2517775"/>
          <p14:tracePt t="59127" x="2714625" y="2520950"/>
          <p14:tracePt t="59135" x="2714625" y="2527300"/>
          <p14:tracePt t="59147" x="2720975" y="2536825"/>
          <p14:tracePt t="59163" x="2736850" y="2552700"/>
          <p14:tracePt t="59180" x="2787650" y="2593975"/>
          <p14:tracePt t="59198" x="2886075" y="2670175"/>
          <p14:tracePt t="59213" x="2933700" y="2698750"/>
          <p14:tracePt t="59231" x="2981325" y="2730500"/>
          <p14:tracePt t="59247" x="3019425" y="2762250"/>
          <p14:tracePt t="59263" x="3041650" y="2771775"/>
          <p14:tracePt t="59280" x="3051175" y="2787650"/>
          <p14:tracePt t="59297" x="3060700" y="2803525"/>
          <p14:tracePt t="59377" x="3054350" y="2803525"/>
          <p14:tracePt t="59383" x="3051175" y="2803525"/>
          <p14:tracePt t="59397" x="3041650" y="2803525"/>
          <p14:tracePt t="59414" x="3019425" y="2803525"/>
          <p14:tracePt t="59430" x="2997200" y="2803525"/>
          <p14:tracePt t="59447" x="2981325" y="2803525"/>
          <p14:tracePt t="59463" x="2968625" y="2803525"/>
          <p14:tracePt t="59480" x="2959100" y="2803525"/>
          <p14:tracePt t="59497" x="2943225" y="2803525"/>
          <p14:tracePt t="59513" x="2936875" y="2803525"/>
          <p14:tracePt t="59547" x="2946400" y="2800350"/>
          <p14:tracePt t="59564" x="2968625" y="2790825"/>
          <p14:tracePt t="59580" x="2997200" y="2771775"/>
          <p14:tracePt t="59596" x="3032125" y="2752725"/>
          <p14:tracePt t="59613" x="3051175" y="2743200"/>
          <p14:tracePt t="59630" x="3060700" y="2733675"/>
          <p14:tracePt t="59647" x="3076575" y="2714625"/>
          <p14:tracePt t="59664" x="3086100" y="2714625"/>
          <p14:tracePt t="59681" x="3098800" y="2714625"/>
          <p14:tracePt t="59697" x="3121025" y="2708275"/>
          <p14:tracePt t="59714" x="3149600" y="2708275"/>
          <p14:tracePt t="59730" x="3178175" y="2708275"/>
          <p14:tracePt t="59746" x="3241675" y="2695575"/>
          <p14:tracePt t="59763" x="3286125" y="2682875"/>
          <p14:tracePt t="59781" x="3324225" y="2670175"/>
          <p14:tracePt t="59797" x="3381375" y="2644775"/>
          <p14:tracePt t="59814" x="3425825" y="2632075"/>
          <p14:tracePt t="59831" x="3479800" y="2625725"/>
          <p14:tracePt t="59847" x="3568700" y="2613025"/>
          <p14:tracePt t="59863" x="3629025" y="2613025"/>
          <p14:tracePt t="59880" x="3673475" y="2613025"/>
          <p14:tracePt t="59901" x="3698875" y="2613025"/>
          <p14:tracePt t="59913" x="3721100" y="2613025"/>
          <p14:tracePt t="59931" x="3730625" y="2613025"/>
          <p14:tracePt t="59948" x="3749675" y="2603500"/>
          <p14:tracePt t="59964" x="3775075" y="2590800"/>
          <p14:tracePt t="59981" x="3797300" y="2584450"/>
          <p14:tracePt t="59996" x="3860800" y="2578100"/>
          <p14:tracePt t="60013" x="3921125" y="2578100"/>
          <p14:tracePt t="60030" x="3981450" y="2578100"/>
          <p14:tracePt t="60047" x="4041775" y="2578100"/>
          <p14:tracePt t="60064" x="4079875" y="2578100"/>
          <p14:tracePt t="60082" x="4124325" y="2578100"/>
          <p14:tracePt t="60097" x="4184650" y="2578100"/>
          <p14:tracePt t="60113" x="4222750" y="2578100"/>
          <p14:tracePt t="60130" x="4251325" y="2578100"/>
          <p14:tracePt t="60146" x="4314825" y="2578100"/>
          <p14:tracePt t="60163" x="4349750" y="2578100"/>
          <p14:tracePt t="60181" x="4378325" y="2578100"/>
          <p14:tracePt t="60197" x="4419600" y="2581275"/>
          <p14:tracePt t="60214" x="4441825" y="2581275"/>
          <p14:tracePt t="60231" x="4470400" y="2587625"/>
          <p14:tracePt t="60247" x="4511675" y="2587625"/>
          <p14:tracePt t="60263" x="4527550" y="2587625"/>
          <p14:tracePt t="60280" x="4543425" y="2587625"/>
          <p14:tracePt t="60296" x="4578350" y="2600325"/>
          <p14:tracePt t="60314" x="4587875" y="2600325"/>
          <p14:tracePt t="60332" x="4600575" y="2600325"/>
          <p14:tracePt t="60347" x="4613275" y="2600325"/>
          <p14:tracePt t="60417" x="4622800" y="2600325"/>
          <p14:tracePt t="60425" x="4625975" y="2600325"/>
          <p14:tracePt t="60431" x="4632325" y="2600325"/>
          <p14:tracePt t="60446" x="4635500" y="2600325"/>
          <p14:tracePt t="60532" x="4629150" y="2600325"/>
          <p14:tracePt t="60539" x="4625975" y="2600325"/>
          <p14:tracePt t="60546" x="4610100" y="2600325"/>
          <p14:tracePt t="60563" x="4565650" y="2600325"/>
          <p14:tracePt t="60581" x="4464050" y="2574925"/>
          <p14:tracePt t="60597" x="4384675" y="2574925"/>
          <p14:tracePt t="60613" x="4254500" y="2565400"/>
          <p14:tracePt t="60631" x="4048125" y="2565400"/>
          <p14:tracePt t="60647" x="3879850" y="2565400"/>
          <p14:tracePt t="60664" x="3717925" y="2571750"/>
          <p14:tracePt t="60680" x="3549650" y="2603500"/>
          <p14:tracePt t="60696" x="3441700" y="2619375"/>
          <p14:tracePt t="60713" x="3346450" y="2635250"/>
          <p14:tracePt t="60731" x="3244850" y="2657475"/>
          <p14:tracePt t="60747" x="3200400" y="2676525"/>
          <p14:tracePt t="60764" x="3155950" y="2689225"/>
          <p14:tracePt t="60780" x="3111500" y="2708275"/>
          <p14:tracePt t="60797" x="3082925" y="2720975"/>
          <p14:tracePt t="60813" x="3067050" y="2730500"/>
          <p14:tracePt t="60830" x="3041650" y="2771775"/>
          <p14:tracePt t="60846" x="3028950" y="2803525"/>
          <p14:tracePt t="60864" x="3019425" y="2825750"/>
          <p14:tracePt t="60867" x="3013075" y="2838450"/>
          <p14:tracePt t="60881" x="3000375" y="2867025"/>
          <p14:tracePt t="60897" x="2968625" y="2908300"/>
          <p14:tracePt t="60914" x="2940050" y="2952750"/>
          <p14:tracePt t="60930" x="2895600" y="3019425"/>
          <p14:tracePt t="60947" x="2867025" y="3067050"/>
          <p14:tracePt t="60963" x="2835275" y="3092450"/>
          <p14:tracePt t="60980" x="2759075" y="3146425"/>
          <p14:tracePt t="60996" x="2682875" y="3178175"/>
          <p14:tracePt t="61014" x="2593975" y="3219450"/>
          <p14:tracePt t="61031" x="2457450" y="3251200"/>
          <p14:tracePt t="61047" x="2374900" y="3257550"/>
          <p14:tracePt t="61064" x="2292350" y="3257550"/>
          <p14:tracePt t="61080" x="2184400" y="3254375"/>
          <p14:tracePt t="61096" x="2120900" y="3241675"/>
          <p14:tracePt t="61113" x="2057400" y="3225800"/>
          <p14:tracePt t="61130" x="1962150" y="3181350"/>
          <p14:tracePt t="61147" x="1885950" y="3152775"/>
          <p14:tracePt t="61164" x="1816100" y="3114675"/>
          <p14:tracePt t="61180" x="1720850" y="3070225"/>
          <p14:tracePt t="61197" x="1682750" y="3051175"/>
          <p14:tracePt t="61213" x="1651000" y="3038475"/>
          <p14:tracePt t="61230" x="1631950" y="3038475"/>
          <p14:tracePt t="61246" x="1622425" y="3038475"/>
          <p14:tracePt t="61263" x="1606550" y="3038475"/>
          <p14:tracePt t="61280" x="1590675" y="3044825"/>
          <p14:tracePt t="61297" x="1581150" y="3060700"/>
          <p14:tracePt t="61314" x="1571625" y="3070225"/>
          <p14:tracePt t="61331" x="1549400" y="3092450"/>
          <p14:tracePt t="61347" x="1539875" y="3101975"/>
          <p14:tracePt t="61364" x="1530350" y="3117850"/>
          <p14:tracePt t="61365" x="1524000" y="3121025"/>
          <p14:tracePt t="61380" x="1514475" y="3130550"/>
          <p14:tracePt t="61397" x="1485900" y="3143250"/>
          <p14:tracePt t="61414" x="1463675" y="3149600"/>
          <p14:tracePt t="61431" x="1422400" y="3149600"/>
          <p14:tracePt t="61447" x="1403350" y="3149600"/>
          <p14:tracePt t="61464" x="1387475" y="3143250"/>
          <p14:tracePt t="61480" x="1371600" y="3114675"/>
          <p14:tracePt t="61496" x="1355725" y="3070225"/>
          <p14:tracePt t="61514" x="1355725" y="3025775"/>
          <p14:tracePt t="61530" x="1355725" y="2994025"/>
          <p14:tracePt t="61547" x="1355725" y="2968625"/>
          <p14:tracePt t="61565" x="1355725" y="2959100"/>
          <p14:tracePt t="61581" x="1355725" y="2946400"/>
          <p14:tracePt t="61597" x="1355725" y="2940050"/>
          <p14:tracePt t="61613" x="1355725" y="2936875"/>
          <p14:tracePt t="61630" x="1355725" y="2924175"/>
          <p14:tracePt t="61647" x="1355725" y="2914650"/>
          <p14:tracePt t="61663" x="1355725" y="2905125"/>
          <p14:tracePt t="61681" x="1355725" y="2886075"/>
          <p14:tracePt t="61697" x="1355725" y="2863850"/>
          <p14:tracePt t="61714" x="1355725" y="2847975"/>
          <p14:tracePt t="61731" x="1355725" y="2806700"/>
          <p14:tracePt t="61747" x="1365250" y="2790825"/>
          <p14:tracePt t="61763" x="1374775" y="2774950"/>
          <p14:tracePt t="61780" x="1381125" y="2755900"/>
          <p14:tracePt t="61796" x="1381125" y="2746375"/>
          <p14:tracePt t="61843" x="1381125" y="2752725"/>
          <p14:tracePt t="61850" x="1381125" y="2755900"/>
          <p14:tracePt t="61863" x="1381125" y="2771775"/>
          <p14:tracePt t="61880" x="1393825" y="2813050"/>
          <p14:tracePt t="61896" x="1406525" y="2867025"/>
          <p14:tracePt t="61913" x="1438275" y="2943225"/>
          <p14:tracePt t="61930" x="1476375" y="3070225"/>
          <p14:tracePt t="61947" x="1482725" y="3108325"/>
          <p14:tracePt t="61965" x="1482725" y="3155950"/>
          <p14:tracePt t="61981" x="1482725" y="3165475"/>
          <p14:tracePt t="61997" x="1482725" y="3175000"/>
          <p14:tracePt t="62015" x="1482725" y="3194050"/>
          <p14:tracePt t="62030" x="1482725" y="3203575"/>
          <p14:tracePt t="62047" x="1482725" y="3209925"/>
          <p14:tracePt t="62087" x="1482725" y="3206750"/>
          <p14:tracePt t="62097" x="1479550" y="3197225"/>
          <p14:tracePt t="62115" x="1473200" y="3127375"/>
          <p14:tracePt t="62131" x="1473200" y="3063875"/>
          <p14:tracePt t="62147" x="1473200" y="3022600"/>
          <p14:tracePt t="62164" x="1473200" y="2959100"/>
          <p14:tracePt t="62179" x="1473200" y="2930525"/>
          <p14:tracePt t="62197" x="1473200" y="2901950"/>
          <p14:tracePt t="62215" x="1473200" y="2873375"/>
          <p14:tracePt t="62231" x="1473200" y="2851150"/>
          <p14:tracePt t="62247" x="1473200" y="2841625"/>
          <p14:tracePt t="62264" x="1463675" y="2828925"/>
          <p14:tracePt t="62280" x="1457325" y="2819400"/>
          <p14:tracePt t="62297" x="1457325" y="2803525"/>
          <p14:tracePt t="62314" x="1447800" y="2787650"/>
          <p14:tracePt t="62330" x="1438275" y="2778125"/>
          <p14:tracePt t="62347" x="1428750" y="2768600"/>
          <p14:tracePt t="62364" x="1425575" y="2768600"/>
          <p14:tracePt t="62644" x="1419225" y="2768600"/>
          <p14:tracePt t="62666" x="1419225" y="2771775"/>
          <p14:tracePt t="62672" x="1419225" y="2774950"/>
          <p14:tracePt t="62680" x="1419225" y="2781300"/>
          <p14:tracePt t="62697" x="1419225" y="2790825"/>
          <p14:tracePt t="62713" x="1409700" y="2803525"/>
          <p14:tracePt t="62730" x="1397000" y="2832100"/>
          <p14:tracePt t="62746" x="1387475" y="2857500"/>
          <p14:tracePt t="62763" x="1362075" y="2898775"/>
          <p14:tracePt t="62779" x="1336675" y="2924175"/>
          <p14:tracePt t="62796" x="1304925" y="2955925"/>
          <p14:tracePt t="62813" x="1266825" y="3000375"/>
          <p14:tracePt t="62830" x="1238250" y="3022600"/>
          <p14:tracePt t="62847" x="1219200" y="3041650"/>
          <p14:tracePt t="62863" x="1203325" y="3073400"/>
          <p14:tracePt t="62880" x="1187450" y="3089275"/>
          <p14:tracePt t="62896" x="1177925" y="3098800"/>
          <p14:tracePt t="62913" x="1162050" y="3121025"/>
          <p14:tracePt t="62930" x="1152525" y="3130550"/>
          <p14:tracePt t="62946" x="1136650" y="3140075"/>
          <p14:tracePt t="62963" x="1123950" y="3155950"/>
          <p14:tracePt t="62980" x="1117600" y="3171825"/>
          <p14:tracePt t="62997" x="1117600" y="3175000"/>
          <p14:tracePt t="63013" x="1108075" y="3175000"/>
          <p14:tracePt t="63030" x="1098550" y="3175000"/>
          <p14:tracePt t="63046" x="1082675" y="3175000"/>
          <p14:tracePt t="63063" x="1066800" y="3175000"/>
          <p14:tracePt t="63079" x="1057275" y="3175000"/>
          <p14:tracePt t="63096" x="1047750" y="3175000"/>
          <p14:tracePt t="63114" x="1028700" y="3175000"/>
          <p14:tracePt t="63130" x="1019175" y="3175000"/>
          <p14:tracePt t="63146" x="1009650" y="3155950"/>
          <p14:tracePt t="63164" x="968375" y="3105150"/>
          <p14:tracePt t="63180" x="942975" y="3060700"/>
          <p14:tracePt t="63197" x="917575" y="3022600"/>
          <p14:tracePt t="63214" x="889000" y="2984500"/>
          <p14:tracePt t="63230" x="876300" y="2946400"/>
          <p14:tracePt t="63246" x="857250" y="2908300"/>
          <p14:tracePt t="63264" x="835025" y="2828925"/>
          <p14:tracePt t="63279" x="822325" y="2794000"/>
          <p14:tracePt t="63296" x="815975" y="2746375"/>
          <p14:tracePt t="63314" x="815975" y="2720975"/>
          <p14:tracePt t="63330" x="815975" y="2705100"/>
          <p14:tracePt t="63548" x="815975" y="2714625"/>
          <p14:tracePt t="63555" x="815975" y="2730500"/>
          <p14:tracePt t="63563" x="815975" y="2743200"/>
          <p14:tracePt t="63579" x="825500" y="2765425"/>
          <p14:tracePt t="63598" x="831850" y="2806700"/>
          <p14:tracePt t="63614" x="831850" y="2828925"/>
          <p14:tracePt t="63631" x="831850" y="2857500"/>
          <p14:tracePt t="63648" x="831850" y="2886075"/>
          <p14:tracePt t="63664" x="831850" y="2908300"/>
          <p14:tracePt t="63680" x="831850" y="2917825"/>
          <p14:tracePt t="63696" x="831850" y="2927350"/>
          <p14:tracePt t="63713" x="831850" y="2940050"/>
          <p14:tracePt t="63730" x="831850" y="2955925"/>
          <p14:tracePt t="63748" x="831850" y="2971800"/>
          <p14:tracePt t="63826" x="835025" y="2971800"/>
          <p14:tracePt t="63833" x="841375" y="2971800"/>
          <p14:tracePt t="63846" x="844550" y="2971800"/>
          <p14:tracePt t="63863" x="860425" y="2965450"/>
          <p14:tracePt t="63879" x="873125" y="2943225"/>
          <p14:tracePt t="63897" x="889000" y="2908300"/>
          <p14:tracePt t="63914" x="895350" y="2876550"/>
          <p14:tracePt t="63930" x="901700" y="2854325"/>
          <p14:tracePt t="63947" x="927100" y="2803525"/>
          <p14:tracePt t="63963" x="936625" y="2774950"/>
          <p14:tracePt t="63979" x="942975" y="2736850"/>
          <p14:tracePt t="63997" x="949325" y="2701925"/>
          <p14:tracePt t="64013" x="949325" y="2692400"/>
          <p14:tracePt t="64030" x="949325" y="2682875"/>
          <p14:tracePt t="64240" x="949325" y="2686050"/>
          <p14:tracePt t="64255" x="949325" y="2689225"/>
          <p14:tracePt t="64261" x="949325" y="2695575"/>
          <p14:tracePt t="66894" x="987425" y="2695575"/>
          <p14:tracePt t="66901" x="1089025" y="2695575"/>
          <p14:tracePt t="66913" x="1263650" y="2695575"/>
          <p14:tracePt t="66930" x="1993900" y="2863850"/>
          <p14:tracePt t="66950" x="3095625" y="3238500"/>
          <p14:tracePt t="66971" x="4454525" y="3898900"/>
          <p14:tracePt t="66997" x="5778500" y="4594225"/>
          <p14:tracePt t="67031" x="7540625" y="5610225"/>
          <p14:tracePt t="67048" x="8020050" y="5886450"/>
          <p14:tracePt t="67064" x="8378825" y="6137275"/>
          <p14:tracePt t="67082" x="8547100" y="6248400"/>
          <p14:tracePt t="67097" x="8632825" y="6334125"/>
          <p14:tracePt t="67114" x="8680450" y="6388100"/>
          <p14:tracePt t="67130" x="8686800" y="6400800"/>
          <p14:tracePt t="67494" x="8686800" y="6384925"/>
          <p14:tracePt t="67502" x="8686800" y="6365875"/>
          <p14:tracePt t="67514" x="8674100" y="6315075"/>
          <p14:tracePt t="67530" x="8661400" y="6238875"/>
          <p14:tracePt t="67547" x="8636000" y="6140450"/>
          <p14:tracePt t="67580" x="8493125" y="5899150"/>
          <p14:tracePt t="67613" x="8255000" y="5641975"/>
          <p14:tracePt t="67630" x="8162925" y="5575300"/>
          <p14:tracePt t="67647" x="8083550" y="5534025"/>
          <p14:tracePt t="67664" x="8023225" y="5502275"/>
          <p14:tracePt t="67680" x="8007350" y="5492750"/>
          <p14:tracePt t="67697" x="7997825" y="5483225"/>
          <p14:tracePt t="67714" x="7981950" y="5461000"/>
          <p14:tracePt t="67730" x="7969250" y="5432425"/>
          <p14:tracePt t="67747" x="7969250" y="5400675"/>
          <p14:tracePt t="67763" x="7962900" y="5353050"/>
          <p14:tracePt t="67779" x="7962900" y="5324475"/>
          <p14:tracePt t="67796" x="7962900" y="5302250"/>
          <p14:tracePt t="67812" x="7962900" y="5286375"/>
          <p14:tracePt t="67829" x="7953375" y="5267325"/>
          <p14:tracePt t="67846" x="7943850" y="5245100"/>
          <p14:tracePt t="67863" x="7899400" y="5200650"/>
          <p14:tracePt t="67879" x="7874000" y="5175250"/>
          <p14:tracePt t="67896" x="7842250" y="5143500"/>
          <p14:tracePt t="67913" x="7820025" y="5121275"/>
          <p14:tracePt t="67929" x="7810500" y="5111750"/>
          <p14:tracePt t="67946" x="7800975" y="5095875"/>
          <p14:tracePt t="67963" x="7785100" y="5080000"/>
          <p14:tracePt t="67979" x="7785100" y="5076825"/>
          <p14:tracePt t="67996" x="7785100" y="5070475"/>
          <p14:tracePt t="68071" x="7785100" y="5073650"/>
          <p14:tracePt t="68077" x="7785100" y="5076825"/>
          <p14:tracePt t="68084" x="7785100" y="5083175"/>
          <p14:tracePt t="68096" x="7785100" y="5086350"/>
          <p14:tracePt t="68113" x="7785100" y="5108575"/>
          <p14:tracePt t="68130" x="7785100" y="5118100"/>
          <p14:tracePt t="68147" x="7785100" y="5127625"/>
          <p14:tracePt t="68163" x="7816850" y="5162550"/>
          <p14:tracePt t="68179" x="7839075" y="5187950"/>
          <p14:tracePt t="68196" x="7870825" y="5213350"/>
          <p14:tracePt t="68213" x="7896225" y="5254625"/>
          <p14:tracePt t="68229" x="7908925" y="5286375"/>
          <p14:tracePt t="68246" x="7927975" y="5318125"/>
          <p14:tracePt t="68264" x="7943850" y="5372100"/>
          <p14:tracePt t="68280" x="7956550" y="5397500"/>
          <p14:tracePt t="68297" x="7975600" y="5435600"/>
          <p14:tracePt t="68313" x="8023225" y="5502275"/>
          <p14:tracePt t="68329" x="8058150" y="5559425"/>
          <p14:tracePt t="68346" x="8086725" y="5626100"/>
          <p14:tracePt t="68363" x="8115300" y="5708650"/>
          <p14:tracePt t="68380" x="8128000" y="5746750"/>
          <p14:tracePt t="68397" x="8128000" y="5791200"/>
          <p14:tracePt t="68414" x="8128000" y="5870575"/>
          <p14:tracePt t="68430" x="8128000" y="5940425"/>
          <p14:tracePt t="68447" x="8134350" y="6022975"/>
          <p14:tracePt t="68463" x="8143875" y="6118225"/>
          <p14:tracePt t="68479" x="8143875" y="6178550"/>
          <p14:tracePt t="68495" x="8143875" y="6223000"/>
          <p14:tracePt t="68512" x="8118475" y="6296025"/>
          <p14:tracePt t="68530" x="8108950" y="6318250"/>
          <p14:tracePt t="68548" x="8108950" y="6340475"/>
          <p14:tracePt t="68563" x="8108950" y="6356350"/>
          <p14:tracePt t="68580" x="8108950" y="6359525"/>
          <p14:tracePt t="68612" x="8134350" y="6321425"/>
          <p14:tracePt t="68629" x="8162925" y="6276975"/>
          <p14:tracePt t="68646" x="8185150" y="6200775"/>
          <p14:tracePt t="68663" x="8216900" y="6032500"/>
          <p14:tracePt t="68680" x="8232775" y="5937250"/>
          <p14:tracePt t="68697" x="8248650" y="5838825"/>
          <p14:tracePt t="68713" x="8264525" y="5695950"/>
          <p14:tracePt t="68730" x="8286750" y="5619750"/>
          <p14:tracePt t="68746" x="8286750" y="5568950"/>
          <p14:tracePt t="68762" x="8286750" y="5530850"/>
          <p14:tracePt t="68779" x="8286750" y="5514975"/>
          <p14:tracePt t="68796" x="8286750" y="5505450"/>
          <p14:tracePt t="68813" x="8286750" y="5489575"/>
          <p14:tracePt t="68830" x="8270875" y="5483225"/>
          <p14:tracePt t="68846" x="8261350" y="5480050"/>
          <p14:tracePt t="68863" x="8245475" y="5480050"/>
          <p14:tracePt t="68879" x="8216900" y="5480050"/>
          <p14:tracePt t="68896" x="8185150" y="5461000"/>
          <p14:tracePt t="68913" x="8124825" y="5454650"/>
          <p14:tracePt t="68929" x="8080375" y="5448300"/>
          <p14:tracePt t="68947" x="7997825" y="5435600"/>
          <p14:tracePt t="68963" x="7937500" y="5435600"/>
          <p14:tracePt t="68980" x="7867650" y="5435600"/>
          <p14:tracePt t="68984" x="7842250" y="5435600"/>
          <p14:tracePt t="68997" x="7781925" y="5435600"/>
          <p14:tracePt t="69013" x="7721600" y="5435600"/>
          <p14:tracePt t="69029" x="7670800" y="5435600"/>
          <p14:tracePt t="69045" x="7610475" y="5435600"/>
          <p14:tracePt t="69062" x="7524750" y="5435600"/>
          <p14:tracePt t="69079" x="7464425" y="5435600"/>
          <p14:tracePt t="69097" x="7400925" y="5445125"/>
          <p14:tracePt t="69113" x="7378700" y="5454650"/>
          <p14:tracePt t="69130" x="7346950" y="5473700"/>
          <p14:tracePt t="69147" x="7305675" y="5492750"/>
          <p14:tracePt t="69162" x="7280275" y="5511800"/>
          <p14:tracePt t="69179" x="7242175" y="5543550"/>
          <p14:tracePt t="69196" x="7191375" y="5581650"/>
          <p14:tracePt t="69213" x="7150100" y="5619750"/>
          <p14:tracePt t="69230" x="7124700" y="5651500"/>
          <p14:tracePt t="69247" x="7086600" y="5708650"/>
          <p14:tracePt t="69263" x="7073900" y="5756275"/>
          <p14:tracePt t="69280" x="7061200" y="5807075"/>
          <p14:tracePt t="69296" x="7032625" y="5899150"/>
          <p14:tracePt t="69312" x="7019925" y="5953125"/>
          <p14:tracePt t="69329" x="7007225" y="5991225"/>
          <p14:tracePt t="69346" x="6981825" y="6042025"/>
          <p14:tracePt t="69362" x="6969125" y="6070600"/>
          <p14:tracePt t="69380" x="6969125" y="6092825"/>
          <p14:tracePt t="69396" x="6969125" y="6149975"/>
          <p14:tracePt t="69413" x="6969125" y="6178550"/>
          <p14:tracePt t="69430" x="6969125" y="6207125"/>
          <p14:tracePt t="69446" x="6969125" y="6248400"/>
          <p14:tracePt t="69462" x="6969125" y="6264275"/>
          <p14:tracePt t="69479" x="6969125" y="6273800"/>
          <p14:tracePt t="69496" x="6969125" y="6292850"/>
          <p14:tracePt t="69512" x="6969125" y="6302375"/>
          <p14:tracePt t="69530" x="6969125" y="6311900"/>
          <p14:tracePt t="69546" x="6969125" y="6318250"/>
          <p14:tracePt t="69618" x="6972300" y="6318250"/>
          <p14:tracePt t="69625" x="6975475" y="6318250"/>
          <p14:tracePt t="69633" x="6988175" y="6318250"/>
          <p14:tracePt t="69647" x="6997700" y="6305550"/>
          <p14:tracePt t="69663" x="7016750" y="6267450"/>
          <p14:tracePt t="69680" x="7048500" y="6226175"/>
          <p14:tracePt t="69696" x="7099300" y="6140450"/>
          <p14:tracePt t="69713" x="7153275" y="6080125"/>
          <p14:tracePt t="69729" x="7207250" y="6010275"/>
          <p14:tracePt t="69746" x="7254875" y="5892800"/>
          <p14:tracePt t="69762" x="7286625" y="5845175"/>
          <p14:tracePt t="69779" x="7315200" y="5797550"/>
          <p14:tracePt t="69796" x="7353300" y="5743575"/>
          <p14:tracePt t="69812" x="7381875" y="5699125"/>
          <p14:tracePt t="69829" x="7419975" y="5664200"/>
          <p14:tracePt t="69846" x="7480300" y="5619750"/>
          <p14:tracePt t="69862" x="7512050" y="5594350"/>
          <p14:tracePt t="69879" x="7543800" y="5581650"/>
          <p14:tracePt t="69895" x="7597775" y="5562600"/>
          <p14:tracePt t="69913" x="7635875" y="5562600"/>
          <p14:tracePt t="69929" x="7680325" y="5562600"/>
          <p14:tracePt t="69946" x="7737475" y="5578475"/>
          <p14:tracePt t="69963" x="7766050" y="5591175"/>
          <p14:tracePt t="69980" x="7797800" y="5603875"/>
          <p14:tracePt t="69996" x="7832725" y="5619750"/>
          <p14:tracePt t="70012" x="7858125" y="5638800"/>
          <p14:tracePt t="70029" x="7867650" y="5648325"/>
          <p14:tracePt t="70046" x="7883525" y="5664200"/>
          <p14:tracePt t="70063" x="7896225" y="5673725"/>
          <p14:tracePt t="70080" x="7902575" y="5689600"/>
          <p14:tracePt t="70096" x="7908925" y="5702300"/>
          <p14:tracePt t="70113" x="7912100" y="5715000"/>
          <p14:tracePt t="70129" x="7918450" y="5724525"/>
          <p14:tracePt t="70145" x="7927975" y="5743575"/>
          <p14:tracePt t="70163" x="7937500" y="5753100"/>
          <p14:tracePt t="70179" x="7937500" y="5762625"/>
          <p14:tracePt t="70196" x="7937500" y="5778500"/>
          <p14:tracePt t="70266" x="7937500" y="5788025"/>
          <p14:tracePt t="70274" x="7937500" y="5794375"/>
          <p14:tracePt t="70281" x="7937500" y="5797550"/>
          <p14:tracePt t="70295" x="7937500" y="5807075"/>
          <p14:tracePt t="70312" x="7937500" y="5816600"/>
          <p14:tracePt t="70331" x="7927975" y="5851525"/>
          <p14:tracePt t="70347" x="7908925" y="5883275"/>
          <p14:tracePt t="70363" x="7864475" y="5940425"/>
          <p14:tracePt t="70381" x="7781925" y="6032500"/>
          <p14:tracePt t="70396" x="7718425" y="6096000"/>
          <p14:tracePt t="70412" x="7670800" y="6165850"/>
          <p14:tracePt t="70429" x="7620000" y="6216650"/>
          <p14:tracePt t="70446" x="7550150" y="6280150"/>
          <p14:tracePt t="70463" x="7502525" y="6305550"/>
          <p14:tracePt t="70480" x="7435850" y="6353175"/>
          <p14:tracePt t="70496" x="7407275" y="6365875"/>
          <p14:tracePt t="70513" x="7388225" y="6375400"/>
          <p14:tracePt t="70530" x="7369175" y="6375400"/>
          <p14:tracePt t="70546" x="7366000" y="6375400"/>
          <p14:tracePt t="70562" x="7369175" y="6343650"/>
          <p14:tracePt t="70579" x="7413625" y="6229350"/>
          <p14:tracePt t="70596" x="7445375" y="6143625"/>
          <p14:tracePt t="70613" x="7473950" y="6073775"/>
          <p14:tracePt t="70630" x="7496175" y="5984875"/>
          <p14:tracePt t="70647" x="7512050" y="5876925"/>
          <p14:tracePt t="70663" x="7527925" y="5794375"/>
          <p14:tracePt t="70679" x="7556500" y="5702300"/>
          <p14:tracePt t="70695" x="7569200" y="5654675"/>
          <p14:tracePt t="70713" x="7581900" y="5619750"/>
          <p14:tracePt t="70730" x="7597775" y="5581650"/>
          <p14:tracePt t="70747" x="7610475" y="5572125"/>
          <p14:tracePt t="70763" x="7610475" y="5562600"/>
          <p14:tracePt t="70802" x="7610475" y="5559425"/>
          <p14:tracePt t="71016" x="7610475" y="5565775"/>
          <p14:tracePt t="71023" x="7610475" y="5568950"/>
          <p14:tracePt t="71031" x="7610475" y="5575300"/>
          <p14:tracePt t="71047" x="7610475" y="5584825"/>
          <p14:tracePt t="71063" x="7597775" y="5600700"/>
          <p14:tracePt t="71080" x="7581900" y="5616575"/>
          <p14:tracePt t="71112" x="7572375" y="5635625"/>
          <p14:tracePt t="71145" x="7562850" y="5635625"/>
          <p14:tracePt t="71163" x="7546975" y="5635625"/>
          <p14:tracePt t="71180" x="7531100" y="5635625"/>
          <p14:tracePt t="71196" x="7521575" y="5635625"/>
          <p14:tracePt t="71213" x="7512050" y="5635625"/>
          <p14:tracePt t="71229" x="7496175" y="5638800"/>
          <p14:tracePt t="71245" x="7496175" y="5654675"/>
          <p14:tracePt t="71262" x="7496175" y="5664200"/>
          <p14:tracePt t="71280" x="7496175" y="5680075"/>
          <p14:tracePt t="71296" x="7493000" y="5689600"/>
          <p14:tracePt t="71313" x="7483475" y="5705475"/>
          <p14:tracePt t="71330" x="7467600" y="5721350"/>
          <p14:tracePt t="71346" x="7451725" y="5737225"/>
          <p14:tracePt t="71362" x="7439025" y="5759450"/>
          <p14:tracePt t="71379" x="7435850" y="5772150"/>
          <p14:tracePt t="71395" x="7435850" y="5784850"/>
          <p14:tracePt t="71413" x="7435850" y="5794375"/>
          <p14:tracePt t="71430" x="7435850" y="5813425"/>
          <p14:tracePt t="71446" x="7442200" y="5822950"/>
          <p14:tracePt t="71463" x="7442200" y="5832475"/>
          <p14:tracePt t="71480" x="7445375" y="5848350"/>
          <p14:tracePt t="71496" x="7461250" y="5848350"/>
          <p14:tracePt t="71513" x="7483475" y="5848350"/>
          <p14:tracePt t="71529" x="7546975" y="5838825"/>
          <p14:tracePt t="71545" x="7623175" y="5813425"/>
          <p14:tracePt t="71562" x="7734300" y="5772150"/>
          <p14:tracePt t="71579" x="7861300" y="5724525"/>
          <p14:tracePt t="71596" x="7921625" y="5680075"/>
          <p14:tracePt t="71613" x="7959725" y="5638800"/>
          <p14:tracePt t="71629" x="8016875" y="5559425"/>
          <p14:tracePt t="71645" x="8051800" y="5511800"/>
          <p14:tracePt t="71662" x="8077200" y="5467350"/>
          <p14:tracePt t="71679" x="8124825" y="5413375"/>
          <p14:tracePt t="71696" x="8134350" y="5391150"/>
          <p14:tracePt t="71714" x="8147050" y="5349875"/>
          <p14:tracePt t="71730" x="8147050" y="5327650"/>
          <p14:tracePt t="71746" x="8137525" y="5295900"/>
          <p14:tracePt t="71765" x="8102600" y="5273675"/>
          <p14:tracePt t="71779" x="8080375" y="5264150"/>
          <p14:tracePt t="71796" x="8042275" y="5251450"/>
          <p14:tracePt t="71813" x="7962900" y="5245100"/>
          <p14:tracePt t="71829" x="7893050" y="5248275"/>
          <p14:tracePt t="71845" x="7807325" y="5270500"/>
          <p14:tracePt t="71863" x="7645400" y="5330825"/>
          <p14:tracePt t="71879" x="7527925" y="5365750"/>
          <p14:tracePt t="71895" x="7439025" y="5397500"/>
          <p14:tracePt t="71912" x="7362825" y="5429250"/>
          <p14:tracePt t="71929" x="7305675" y="5448300"/>
          <p14:tracePt t="71945" x="7273925" y="5461000"/>
          <p14:tracePt t="71964" x="7245350" y="5483225"/>
          <p14:tracePt t="71980" x="7216775" y="5495925"/>
          <p14:tracePt t="71996" x="7191375" y="5505450"/>
          <p14:tracePt t="72013" x="7146925" y="5549900"/>
          <p14:tracePt t="72030" x="7124700" y="5575300"/>
          <p14:tracePt t="72046" x="7099300" y="5607050"/>
          <p14:tracePt t="72063" x="7086600" y="5654675"/>
          <p14:tracePt t="72078" x="7086600" y="5692775"/>
          <p14:tracePt t="72095" x="7096125" y="5730875"/>
          <p14:tracePt t="72113" x="7121525" y="5794375"/>
          <p14:tracePt t="72129" x="7134225" y="5832475"/>
          <p14:tracePt t="72146" x="7146925" y="5883275"/>
          <p14:tracePt t="72163" x="7172325" y="5959475"/>
          <p14:tracePt t="72179" x="7185025" y="6003925"/>
          <p14:tracePt t="72196" x="7197725" y="6048375"/>
          <p14:tracePt t="72213" x="7239000" y="6124575"/>
          <p14:tracePt t="72229" x="7258050" y="6162675"/>
          <p14:tracePt t="72245" x="7270750" y="6200775"/>
          <p14:tracePt t="72263" x="7289800" y="6242050"/>
          <p14:tracePt t="72279" x="7308850" y="6267450"/>
          <p14:tracePt t="72296" x="7318375" y="6283325"/>
          <p14:tracePt t="72313" x="7334250" y="6305550"/>
          <p14:tracePt t="72329" x="7343775" y="6315075"/>
          <p14:tracePt t="72346" x="7359650" y="6324600"/>
          <p14:tracePt t="72363" x="7400925" y="6346825"/>
          <p14:tracePt t="72379" x="7445375" y="6359525"/>
          <p14:tracePt t="72396" x="7489825" y="6375400"/>
          <p14:tracePt t="72413" x="7553325" y="6375400"/>
          <p14:tracePt t="72429" x="7607300" y="6375400"/>
          <p14:tracePt t="72446" x="7658100" y="6375400"/>
          <p14:tracePt t="72463" x="7794625" y="6375400"/>
          <p14:tracePt t="72479" x="7880350" y="6362700"/>
          <p14:tracePt t="72495" x="7975600" y="6346825"/>
          <p14:tracePt t="72513" x="8131175" y="6311900"/>
          <p14:tracePt t="72529" x="8210550" y="6283325"/>
          <p14:tracePt t="72546" x="8267700" y="6245225"/>
          <p14:tracePt t="72563" x="8318500" y="6223000"/>
          <p14:tracePt t="72579" x="8347075" y="6203950"/>
          <p14:tracePt t="72596" x="8378825" y="6184900"/>
          <p14:tracePt t="72613" x="8429625" y="6159500"/>
          <p14:tracePt t="72629" x="8458200" y="6146800"/>
          <p14:tracePt t="72645" x="8489950" y="6127750"/>
          <p14:tracePt t="72663" x="8518525" y="6105525"/>
          <p14:tracePt t="72679" x="8537575" y="6051550"/>
          <p14:tracePt t="72696" x="8553450" y="5988050"/>
          <p14:tracePt t="72713" x="8543925" y="5908675"/>
          <p14:tracePt t="72729" x="8531225" y="5864225"/>
          <p14:tracePt t="72746" x="8512175" y="5832475"/>
          <p14:tracePt t="72762" x="8467725" y="5797550"/>
          <p14:tracePt t="72779" x="8442325" y="5772150"/>
          <p14:tracePt t="72796" x="8391525" y="5721350"/>
          <p14:tracePt t="72813" x="8308975" y="5638800"/>
          <p14:tracePt t="72829" x="8235950" y="5572125"/>
          <p14:tracePt t="72846" x="8166100" y="5527675"/>
          <p14:tracePt t="72862" x="8089900" y="5476875"/>
          <p14:tracePt t="72879" x="8035925" y="5457825"/>
          <p14:tracePt t="72895" x="7988300" y="5438775"/>
          <p14:tracePt t="72912" x="7889875" y="5416550"/>
          <p14:tracePt t="72930" x="7845425" y="5416550"/>
          <p14:tracePt t="72946" x="7800975" y="5416550"/>
          <p14:tracePt t="72963" x="7747000" y="5416550"/>
          <p14:tracePt t="72979" x="7721600" y="5419725"/>
          <p14:tracePt t="72996" x="7693025" y="5432425"/>
          <p14:tracePt t="73013" x="7658100" y="5454650"/>
          <p14:tracePt t="73029" x="7626350" y="5480050"/>
          <p14:tracePt t="73045" x="7578725" y="5514975"/>
          <p14:tracePt t="73047" x="7559675" y="5527675"/>
          <p14:tracePt t="73062" x="7512050" y="5553075"/>
          <p14:tracePt t="73079" x="7477125" y="5594350"/>
          <p14:tracePt t="73096" x="7448550" y="5619750"/>
          <p14:tracePt t="73112" x="7410450" y="5664200"/>
          <p14:tracePt t="73129" x="7378700" y="5686425"/>
          <p14:tracePt t="73146" x="7353300" y="5718175"/>
          <p14:tracePt t="73162" x="7308850" y="5778500"/>
          <p14:tracePt t="73178" x="7289800" y="5816600"/>
          <p14:tracePt t="73196" x="7277100" y="5870575"/>
          <p14:tracePt t="73212" x="7258050" y="5927725"/>
          <p14:tracePt t="73229" x="7258050" y="5956300"/>
          <p14:tracePt t="73246" x="7258050" y="5978525"/>
          <p14:tracePt t="73262" x="7267575" y="6019800"/>
          <p14:tracePt t="73279" x="7283450" y="6042025"/>
          <p14:tracePt t="73296" x="7346950" y="6096000"/>
          <p14:tracePt t="73312" x="7467600" y="6175375"/>
          <p14:tracePt t="73329" x="7543800" y="6207125"/>
          <p14:tracePt t="73345" x="7613650" y="6245225"/>
          <p14:tracePt t="73362" x="7702550" y="6264275"/>
          <p14:tracePt t="73379" x="7766050" y="6280150"/>
          <p14:tracePt t="73397" x="7864475" y="6286500"/>
          <p14:tracePt t="73413" x="7924800" y="6286500"/>
          <p14:tracePt t="73429" x="7959725" y="6286500"/>
          <p14:tracePt t="73445" x="8004175" y="6286500"/>
          <p14:tracePt t="73462" x="8032750" y="6286500"/>
          <p14:tracePt t="73479" x="8045450" y="6280150"/>
          <p14:tracePt t="73497" x="8061325" y="6270625"/>
          <p14:tracePt t="73512" x="8070850" y="6261100"/>
          <p14:tracePt t="73530" x="8080375" y="6245225"/>
          <p14:tracePt t="73547" x="8086725" y="6216650"/>
          <p14:tracePt t="73562" x="8086725" y="6200775"/>
          <p14:tracePt t="73578" x="8086725" y="6175375"/>
          <p14:tracePt t="73595" x="8083550" y="6153150"/>
          <p14:tracePt t="73612" x="8064500" y="6108700"/>
          <p14:tracePt t="73629" x="8042275" y="6086475"/>
          <p14:tracePt t="73647" x="7934325" y="6016625"/>
          <p14:tracePt t="73662" x="7842250" y="5959475"/>
          <p14:tracePt t="73679" x="7753350" y="5927725"/>
          <p14:tracePt t="73696" x="7613650" y="5870575"/>
          <p14:tracePt t="73712" x="7527925" y="5845175"/>
          <p14:tracePt t="73728" x="7461250" y="5822950"/>
          <p14:tracePt t="73746" x="7372350" y="5803900"/>
          <p14:tracePt t="73762" x="7327900" y="5791200"/>
          <p14:tracePt t="73779" x="7289800" y="5778500"/>
          <p14:tracePt t="73797" x="7226300" y="5778500"/>
          <p14:tracePt t="73813" x="7197725" y="5778500"/>
          <p14:tracePt t="73829" x="7175500" y="5778500"/>
          <p14:tracePt t="73846" x="7159625" y="5778500"/>
          <p14:tracePt t="73862" x="7143750" y="5784850"/>
          <p14:tracePt t="73879" x="7134225" y="5794375"/>
          <p14:tracePt t="73896" x="7131050" y="5810250"/>
          <p14:tracePt t="73912" x="7124700" y="5826125"/>
          <p14:tracePt t="73929" x="7124700" y="5835650"/>
          <p14:tracePt t="73946" x="7115175" y="5848350"/>
          <p14:tracePt t="73962" x="7115175" y="5857875"/>
          <p14:tracePt t="73978" x="7115175" y="5880100"/>
          <p14:tracePt t="73996" x="7115175" y="5908675"/>
          <p14:tracePt t="74012" x="7115175" y="5927725"/>
          <p14:tracePt t="74029" x="7115175" y="5937250"/>
          <p14:tracePt t="74046" x="7115175" y="5953125"/>
          <p14:tracePt t="74062" x="7115175" y="5962650"/>
          <p14:tracePt t="74079" x="7115175" y="5978525"/>
          <p14:tracePt t="74082" x="7118350" y="5981700"/>
          <p14:tracePt t="74095" x="7127875" y="5988050"/>
          <p14:tracePt t="74112" x="7137400" y="5994400"/>
          <p14:tracePt t="74129" x="7146925" y="5994400"/>
          <p14:tracePt t="74146" x="7172325" y="5997575"/>
          <p14:tracePt t="74163" x="7181850" y="6003925"/>
          <p14:tracePt t="74179" x="7191375" y="6003925"/>
          <p14:tracePt t="74196" x="7207250" y="6003925"/>
          <p14:tracePt t="74775" x="7207250" y="6007100"/>
          <p14:tracePt t="74781" x="7207250" y="6013450"/>
          <p14:tracePt t="77841" x="7229475" y="6016625"/>
          <p14:tracePt t="77847" x="7258050" y="6026150"/>
          <p14:tracePt t="77861" x="7321550" y="6038850"/>
          <p14:tracePt t="77878" x="7426325" y="6048375"/>
          <p14:tracePt t="77895" x="7531100" y="6048375"/>
          <p14:tracePt t="77912" x="7629525" y="6035675"/>
          <p14:tracePt t="77929" x="7673975" y="6016625"/>
          <p14:tracePt t="77962" x="7756525" y="5895975"/>
          <p14:tracePt t="77995" x="7794625" y="5756275"/>
          <p14:tracePt t="78011" x="7794625" y="5616575"/>
          <p14:tracePt t="78029" x="7794625" y="5524500"/>
          <p14:tracePt t="78046" x="7791450" y="5451475"/>
          <p14:tracePt t="78062" x="7762875" y="5359400"/>
          <p14:tracePt t="78079" x="7747000" y="5286375"/>
          <p14:tracePt t="78096" x="7734300" y="5222875"/>
          <p14:tracePt t="78112" x="7705725" y="5137150"/>
          <p14:tracePt t="78128" x="7693025" y="5099050"/>
          <p14:tracePt t="78145" x="7686675" y="5076825"/>
          <p14:tracePt t="78161" x="7680325" y="5057775"/>
          <p14:tracePt t="78179" x="7680325" y="5051425"/>
          <p14:tracePt t="78212" x="7667625" y="5051425"/>
          <p14:tracePt t="78229" x="7661275" y="5051425"/>
          <p14:tracePt t="78245" x="7648575" y="5051425"/>
          <p14:tracePt t="78261" x="7632700" y="5051425"/>
          <p14:tracePt t="78278" x="7623175" y="5051425"/>
          <p14:tracePt t="78296" x="7600950" y="5064125"/>
          <p14:tracePt t="78312" x="7575550" y="5102225"/>
          <p14:tracePt t="78328" x="7550150" y="5149850"/>
          <p14:tracePt t="78346" x="7502525" y="5213350"/>
          <p14:tracePt t="78362" x="7454900" y="5257800"/>
          <p14:tracePt t="78378" x="7407275" y="5327650"/>
          <p14:tracePt t="78395" x="7350125" y="5419725"/>
          <p14:tracePt t="78411" x="7286625" y="5527675"/>
          <p14:tracePt t="78429" x="7261225" y="5575300"/>
          <p14:tracePt t="78447" x="7235825" y="5626100"/>
          <p14:tracePt t="78462" x="7223125" y="5654675"/>
          <p14:tracePt t="78479" x="7210425" y="5680075"/>
          <p14:tracePt t="78496" x="7204075" y="5721350"/>
          <p14:tracePt t="78512" x="7204075" y="5743575"/>
          <p14:tracePt t="78529" x="7204075" y="5772150"/>
          <p14:tracePt t="78545" x="7204075" y="5781675"/>
          <p14:tracePt t="78561" x="7204075" y="5797550"/>
          <p14:tracePt t="78578" x="7204075" y="5807075"/>
          <p14:tracePt t="78594" x="7204075" y="5816600"/>
          <p14:tracePt t="78612" x="7204075" y="5835650"/>
          <p14:tracePt t="79254" x="7159625" y="5832475"/>
          <p14:tracePt t="79261" x="7077075" y="5813425"/>
          <p14:tracePt t="79268" x="6994525" y="5794375"/>
          <p14:tracePt t="79278" x="6924675" y="5788025"/>
          <p14:tracePt t="79296" x="6737350" y="5753100"/>
          <p14:tracePt t="79312" x="6607175" y="5734050"/>
          <p14:tracePt t="79345" x="6388100" y="5695950"/>
          <p14:tracePt t="79378" x="6242050" y="5673725"/>
          <p14:tracePt t="79395" x="6153150" y="5673725"/>
          <p14:tracePt t="79411" x="6124575" y="5673725"/>
          <p14:tracePt t="79428" x="6102350" y="5673725"/>
          <p14:tracePt t="79446" x="6089650" y="5673725"/>
          <p14:tracePt t="79462" x="6083300" y="5673725"/>
          <p14:tracePt t="79478" x="6086475" y="5683250"/>
          <p14:tracePt t="79495" x="6159500" y="5702300"/>
          <p14:tracePt t="79511" x="6232525" y="5718175"/>
          <p14:tracePt t="79528" x="6296025" y="5730875"/>
          <p14:tracePt t="79546" x="6410325" y="5759450"/>
          <p14:tracePt t="79562" x="6486525" y="5775325"/>
          <p14:tracePt t="79578" x="6559550" y="5791200"/>
          <p14:tracePt t="79595" x="6667500" y="5797550"/>
          <p14:tracePt t="79611" x="6807200" y="5803900"/>
          <p14:tracePt t="79628" x="6956425" y="5813425"/>
          <p14:tracePt t="79644" x="7143750" y="5832475"/>
          <p14:tracePt t="79661" x="7235825" y="5832475"/>
          <p14:tracePt t="79679" x="7331075" y="5838825"/>
          <p14:tracePt t="79696" x="7435850" y="5838825"/>
          <p14:tracePt t="79712" x="7480300" y="5838825"/>
          <p14:tracePt t="79729" x="7524750" y="5835650"/>
          <p14:tracePt t="79745" x="7607300" y="5816600"/>
          <p14:tracePt t="79761" x="7670800" y="5794375"/>
          <p14:tracePt t="79778" x="7718425" y="5768975"/>
          <p14:tracePt t="79795" x="7769225" y="5724525"/>
          <p14:tracePt t="79811" x="7794625" y="5692775"/>
          <p14:tracePt t="79829" x="7820025" y="5654675"/>
          <p14:tracePt t="79845" x="7845425" y="5594350"/>
          <p14:tracePt t="79862" x="7858125" y="5556250"/>
          <p14:tracePt t="79878" x="7864475" y="5534025"/>
          <p14:tracePt t="79895" x="7864475" y="5499100"/>
          <p14:tracePt t="79911" x="7864475" y="5486400"/>
          <p14:tracePt t="79928" x="7861300" y="5470525"/>
          <p14:tracePt t="79945" x="7842250" y="5448300"/>
          <p14:tracePt t="79961" x="7810500" y="5435600"/>
          <p14:tracePt t="79978" x="7788275" y="5426075"/>
          <p14:tracePt t="79995" x="7737475" y="5407025"/>
          <p14:tracePt t="80011" x="7699375" y="5400675"/>
          <p14:tracePt t="80028" x="7670800" y="5400675"/>
          <p14:tracePt t="80045" x="7616825" y="5400675"/>
          <p14:tracePt t="80062" x="7578725" y="5400675"/>
          <p14:tracePt t="80078" x="7550150" y="5400675"/>
          <p14:tracePt t="80095" x="7496175" y="5400675"/>
          <p14:tracePt t="80110" x="7451725" y="5410200"/>
          <p14:tracePt t="80128" x="7413625" y="5416550"/>
          <p14:tracePt t="80144" x="7350125" y="5435600"/>
          <p14:tracePt t="80161" x="7286625" y="5448300"/>
          <p14:tracePt t="80177" x="7219950" y="5480050"/>
          <p14:tracePt t="80194" x="7105650" y="5524500"/>
          <p14:tracePt t="80211" x="7045325" y="5562600"/>
          <p14:tracePt t="80227" x="7023100" y="5584825"/>
          <p14:tracePt t="80244" x="6997700" y="5629275"/>
          <p14:tracePt t="80261" x="6978650" y="5661025"/>
          <p14:tracePt t="80277" x="6965950" y="5705475"/>
          <p14:tracePt t="80294" x="6946900" y="5794375"/>
          <p14:tracePt t="80311" x="6937375" y="5854700"/>
          <p14:tracePt t="80328" x="6937375" y="5911850"/>
          <p14:tracePt t="80344" x="6937375" y="5953125"/>
          <p14:tracePt t="80361" x="6937375" y="5991225"/>
          <p14:tracePt t="80378" x="6962775" y="6054725"/>
          <p14:tracePt t="80394" x="6994525" y="6096000"/>
          <p14:tracePt t="80411" x="7035800" y="6143625"/>
          <p14:tracePt t="80427" x="7080250" y="6184900"/>
          <p14:tracePt t="80444" x="7108825" y="6216650"/>
          <p14:tracePt t="80461" x="7124700" y="6226175"/>
          <p14:tracePt t="80478" x="7127875" y="6242050"/>
          <p14:tracePt t="80495" x="7127875" y="6251575"/>
          <p14:tracePt t="80512" x="7137400" y="6251575"/>
          <p14:tracePt t="80528" x="7143750" y="6251575"/>
          <p14:tracePt t="83632" x="7077075" y="6238875"/>
          <p14:tracePt t="83639" x="7016750" y="6232525"/>
          <p14:tracePt t="83647" x="6937375" y="6232525"/>
          <p14:tracePt t="83661" x="6753225" y="6248400"/>
          <p14:tracePt t="83678" x="6578600" y="6283325"/>
          <p14:tracePt t="83695" x="6416675" y="6359525"/>
          <p14:tracePt t="83728" x="6162675" y="6359525"/>
          <p14:tracePt t="83762" x="5842000" y="6359525"/>
          <p14:tracePt t="83778" x="5702300" y="6359525"/>
          <p14:tracePt t="83796" x="5518150" y="6359525"/>
          <p14:tracePt t="83811" x="5378450" y="6327775"/>
          <p14:tracePt t="83828" x="5267325" y="6276975"/>
          <p14:tracePt t="83845" x="5118100" y="6156325"/>
          <p14:tracePt t="83861" x="5022850" y="6070600"/>
          <p14:tracePt t="83877" x="4940300" y="5994400"/>
          <p14:tracePt t="83895" x="4829175" y="5915025"/>
          <p14:tracePt t="83911" x="4778375" y="5870575"/>
          <p14:tracePt t="83928" x="4727575" y="5810250"/>
          <p14:tracePt t="83945" x="4692650" y="5762625"/>
          <p14:tracePt t="84204" x="4667250" y="5711825"/>
          <p14:tracePt t="84211" x="4629150" y="5638800"/>
          <p14:tracePt t="84228" x="4543425" y="5534025"/>
          <p14:tracePt t="84245" x="4387850" y="5334000"/>
          <p14:tracePt t="84261" x="4286250" y="5197475"/>
          <p14:tracePt t="84277" x="4213225" y="5111750"/>
          <p14:tracePt t="84295" x="4146550" y="5038725"/>
          <p14:tracePt t="84311" x="4121150" y="5016500"/>
          <p14:tracePt t="84328" x="4095750" y="4997450"/>
          <p14:tracePt t="84345" x="4083050" y="4987925"/>
          <p14:tracePt t="84361" x="4073525" y="4987925"/>
          <p14:tracePt t="84378" x="4051300" y="4987925"/>
          <p14:tracePt t="84395" x="4019550" y="4987925"/>
          <p14:tracePt t="84411" x="3990975" y="4987925"/>
          <p14:tracePt t="84427" x="3952875" y="4987925"/>
          <p14:tracePt t="84445" x="3867150" y="4987925"/>
          <p14:tracePt t="84461" x="3816350" y="4987925"/>
          <p14:tracePt t="84478" x="3752850" y="4997450"/>
          <p14:tracePt t="84495" x="3629025" y="5029200"/>
          <p14:tracePt t="84511" x="3546475" y="5045075"/>
          <p14:tracePt t="84527" x="3460750" y="5060950"/>
          <p14:tracePt t="84545" x="3378200" y="5086350"/>
          <p14:tracePt t="84561" x="3340100" y="5092700"/>
          <p14:tracePt t="84577" x="3317875" y="5092700"/>
          <p14:tracePt t="84595" x="3298825" y="5092700"/>
          <p14:tracePt t="84612" x="3286125" y="5092700"/>
          <p14:tracePt t="84628" x="3276600" y="5092700"/>
          <p14:tracePt t="84660" x="3279775" y="5092700"/>
          <p14:tracePt t="84678" x="3317875" y="5076825"/>
          <p14:tracePt t="84694" x="3403600" y="5035550"/>
          <p14:tracePt t="84711" x="3470275" y="5003800"/>
          <p14:tracePt t="84727" x="3536950" y="4975225"/>
          <p14:tracePt t="84744" x="3613150" y="4933950"/>
          <p14:tracePt t="84761" x="3679825" y="4902200"/>
          <p14:tracePt t="84778" x="3740150" y="4857750"/>
          <p14:tracePt t="84780" x="3790950" y="4832350"/>
          <p14:tracePt t="84794" x="3879850" y="4800600"/>
          <p14:tracePt t="84815" x="4070350" y="4740275"/>
          <p14:tracePt t="84827" x="4162425" y="4721225"/>
          <p14:tracePt t="84844" x="4451350" y="4695825"/>
          <p14:tracePt t="84862" x="4705350" y="4673600"/>
          <p14:tracePt t="84878" x="4911725" y="4654550"/>
          <p14:tracePt t="84895" x="5264150" y="4625975"/>
          <p14:tracePt t="84911" x="5483225" y="4578350"/>
          <p14:tracePt t="84927" x="5734050" y="4540250"/>
          <p14:tracePt t="84944" x="6143625" y="4397375"/>
          <p14:tracePt t="84962" x="6413500" y="4251325"/>
          <p14:tracePt t="84978" x="6677025" y="4121150"/>
          <p14:tracePt t="84996" x="7051675" y="3952875"/>
          <p14:tracePt t="85011" x="7324725" y="3784600"/>
          <p14:tracePt t="85029" x="7626350" y="3571875"/>
          <p14:tracePt t="85046" x="7807325" y="3448050"/>
          <p14:tracePt t="85062" x="7959725" y="3273425"/>
          <p14:tracePt t="85078" x="8061325" y="3114675"/>
          <p14:tracePt t="85095" x="8153400" y="2889250"/>
          <p14:tracePt t="85112" x="8178800" y="2759075"/>
          <p14:tracePt t="85128" x="8188325" y="2673350"/>
          <p14:tracePt t="85145" x="8188325" y="2587625"/>
          <p14:tracePt t="85161" x="8188325" y="2530475"/>
          <p14:tracePt t="85178" x="8188325" y="2460625"/>
          <p14:tracePt t="85194" x="8194675" y="2349500"/>
          <p14:tracePt t="85211" x="8194675" y="2292350"/>
          <p14:tracePt t="85228" x="8194675" y="2247900"/>
          <p14:tracePt t="85244" x="8201025" y="2178050"/>
          <p14:tracePt t="85261" x="8201025" y="2133600"/>
          <p14:tracePt t="85278" x="8191500" y="2095500"/>
          <p14:tracePt t="85294" x="8172450" y="2038350"/>
          <p14:tracePt t="85311" x="8166100" y="2000250"/>
          <p14:tracePt t="85327" x="8166100" y="1978025"/>
          <p14:tracePt t="85345" x="8166100" y="1939925"/>
          <p14:tracePt t="85361" x="8166100" y="1917700"/>
          <p14:tracePt t="85378" x="8166100" y="1889125"/>
          <p14:tracePt t="85395" x="8166100" y="1825625"/>
          <p14:tracePt t="85411" x="8153400" y="1762125"/>
          <p14:tracePt t="85429" x="8124825" y="1670050"/>
          <p14:tracePt t="85445" x="8112125" y="1606550"/>
          <p14:tracePt t="85461" x="8096250" y="1530350"/>
          <p14:tracePt t="85477" x="8080375" y="1435100"/>
          <p14:tracePt t="85495" x="8080375" y="1273175"/>
          <p14:tracePt t="85511" x="8083550" y="1200150"/>
          <p14:tracePt t="85529" x="8099425" y="1057275"/>
          <p14:tracePt t="85545" x="8108950" y="939800"/>
          <p14:tracePt t="85561" x="8108950" y="869950"/>
          <p14:tracePt t="85578" x="8108950" y="812800"/>
          <p14:tracePt t="85594" x="8108950" y="793750"/>
          <p14:tracePt t="85611" x="8108950" y="781050"/>
          <p14:tracePt t="85627" x="8108950" y="777875"/>
          <p14:tracePt t="85672" x="8112125" y="777875"/>
          <p14:tracePt t="85679" x="8118475" y="777875"/>
          <p14:tracePt t="85701" x="8118475" y="784225"/>
          <p14:tracePt t="85711" x="8118475" y="790575"/>
          <p14:tracePt t="85728" x="8118475" y="815975"/>
          <p14:tracePt t="85744" x="8118475" y="844550"/>
          <p14:tracePt t="85761" x="8118475" y="889000"/>
          <p14:tracePt t="85779" x="8108950" y="952500"/>
          <p14:tracePt t="85795" x="8093075" y="1012825"/>
          <p14:tracePt t="85812" x="8080375" y="1098550"/>
          <p14:tracePt t="85815" x="8061325" y="1158875"/>
          <p14:tracePt t="85828" x="8045450" y="1254125"/>
          <p14:tracePt t="85845" x="8029575" y="1330325"/>
          <p14:tracePt t="85861" x="8010525" y="1393825"/>
          <p14:tracePt t="85878" x="7969250" y="1508125"/>
          <p14:tracePt t="85895" x="7956550" y="1584325"/>
          <p14:tracePt t="85912" x="7934325" y="1647825"/>
          <p14:tracePt t="85929" x="7905750" y="1724025"/>
          <p14:tracePt t="85945" x="7893050" y="1762125"/>
          <p14:tracePt t="85962" x="7874000" y="1800225"/>
          <p14:tracePt t="85977" x="7842250" y="1844675"/>
          <p14:tracePt t="85994" x="7816850" y="1892300"/>
          <p14:tracePt t="86011" x="7797800" y="1936750"/>
          <p14:tracePt t="86027" x="7750175" y="2003425"/>
          <p14:tracePt t="86044" x="7718425" y="2041525"/>
          <p14:tracePt t="86060" x="7693025" y="2082800"/>
          <p14:tracePt t="86077" x="7645400" y="2149475"/>
          <p14:tracePt t="86094" x="7616825" y="2203450"/>
          <p14:tracePt t="86111" x="7581900" y="2260600"/>
          <p14:tracePt t="86127" x="7540625" y="2346325"/>
          <p14:tracePt t="86144" x="7515225" y="2384425"/>
          <p14:tracePt t="86161" x="7486650" y="2432050"/>
          <p14:tracePt t="86178" x="7439025" y="2517775"/>
          <p14:tracePt t="86194" x="7397750" y="2606675"/>
          <p14:tracePt t="86211" x="7337425" y="2698750"/>
          <p14:tracePt t="86228" x="7254875" y="2841625"/>
          <p14:tracePt t="86245" x="7197725" y="2921000"/>
          <p14:tracePt t="86261" x="7150100" y="3013075"/>
          <p14:tracePt t="86277" x="7064375" y="3155950"/>
          <p14:tracePt t="86294" x="7007225" y="3235325"/>
          <p14:tracePt t="86312" x="6962775" y="3305175"/>
          <p14:tracePt t="86328" x="6854825" y="3429000"/>
          <p14:tracePt t="86345" x="6775450" y="3533775"/>
          <p14:tracePt t="86362" x="6708775" y="3625850"/>
          <p14:tracePt t="86378" x="6578600" y="3775075"/>
          <p14:tracePt t="86394" x="6480175" y="3883025"/>
          <p14:tracePt t="86411" x="6400800" y="3997325"/>
          <p14:tracePt t="86428" x="6302375" y="4121150"/>
          <p14:tracePt t="86444" x="6248400" y="4191000"/>
          <p14:tracePt t="86462" x="6197600" y="4270375"/>
          <p14:tracePt t="86478" x="6118225" y="4381500"/>
          <p14:tracePt t="86494" x="6045200" y="4454525"/>
          <p14:tracePt t="86511" x="5981700" y="4527550"/>
          <p14:tracePt t="86528" x="5905500" y="4616450"/>
          <p14:tracePt t="86544" x="5851525" y="4689475"/>
          <p14:tracePt t="86561" x="5807075" y="4749800"/>
          <p14:tracePt t="86577" x="5734050" y="4829175"/>
          <p14:tracePt t="86594" x="5689600" y="4889500"/>
          <p14:tracePt t="86612" x="5657850" y="4927600"/>
          <p14:tracePt t="86628" x="5619750" y="4984750"/>
          <p14:tracePt t="86645" x="5591175" y="5026025"/>
          <p14:tracePt t="86661" x="5565775" y="5070475"/>
          <p14:tracePt t="86678" x="5521325" y="5121275"/>
          <p14:tracePt t="86694" x="5495925" y="5162550"/>
          <p14:tracePt t="86712" x="5464175" y="5184775"/>
          <p14:tracePt t="86727" x="5413375" y="5238750"/>
          <p14:tracePt t="86744" x="5365750" y="5270500"/>
          <p14:tracePt t="86762" x="5305425" y="5299075"/>
          <p14:tracePt t="86778" x="5241925" y="5340350"/>
          <p14:tracePt t="86795" x="5194300" y="5353050"/>
          <p14:tracePt t="86811" x="5165725" y="5365750"/>
          <p14:tracePt t="86828" x="5099050" y="5403850"/>
          <p14:tracePt t="86844" x="5041900" y="5432425"/>
          <p14:tracePt t="86862" x="4956175" y="5480050"/>
          <p14:tracePt t="86878" x="4911725" y="5508625"/>
          <p14:tracePt t="86895" x="4879975" y="5534025"/>
          <p14:tracePt t="86912" x="4835525" y="5553075"/>
          <p14:tracePt t="86928" x="4826000" y="5562600"/>
          <p14:tracePt t="86944" x="4822825" y="5562600"/>
          <p14:tracePt t="87240" x="4791075" y="5553075"/>
          <p14:tracePt t="87248" x="4743450" y="5543550"/>
          <p14:tracePt t="87261" x="4657725" y="5527675"/>
          <p14:tracePt t="87281" x="4572000" y="5511800"/>
          <p14:tracePt t="87294" x="4451350" y="5486400"/>
          <p14:tracePt t="87328" x="4124325" y="5445125"/>
          <p14:tracePt t="87361" x="3851275" y="5394325"/>
          <p14:tracePt t="87377" x="3765550" y="5378450"/>
          <p14:tracePt t="87394" x="3702050" y="5365750"/>
          <p14:tracePt t="87412" x="3603625" y="5349875"/>
          <p14:tracePt t="87428" x="3565525" y="5349875"/>
          <p14:tracePt t="87445" x="3536950" y="5349875"/>
          <p14:tracePt t="87462" x="3514725" y="5349875"/>
          <p14:tracePt t="87477" x="3505200" y="5346700"/>
          <p14:tracePt t="87494" x="3489325" y="5334000"/>
          <p14:tracePt t="87512" x="3476625" y="5321300"/>
          <p14:tracePt t="87528" x="3470275" y="5311775"/>
          <p14:tracePt t="87545" x="3470275" y="5302250"/>
          <p14:tracePt t="87561" x="3470275" y="5280025"/>
          <p14:tracePt t="87577" x="3470275" y="5264150"/>
          <p14:tracePt t="87595" x="3470275" y="5254625"/>
          <p14:tracePt t="87612" x="3470275" y="5235575"/>
          <p14:tracePt t="87628" x="3470275" y="5219700"/>
          <p14:tracePt t="87645" x="3470275" y="5210175"/>
          <p14:tracePt t="87661" x="3479800" y="5184775"/>
          <p14:tracePt t="87677" x="3489325" y="5175250"/>
          <p14:tracePt t="87694" x="3505200" y="5162550"/>
          <p14:tracePt t="87712" x="3517900" y="5149850"/>
          <p14:tracePt t="87728" x="3527425" y="5133975"/>
          <p14:tracePt t="87745" x="3540125" y="5124450"/>
          <p14:tracePt t="87761" x="3559175" y="5124450"/>
          <p14:tracePt t="87778" x="3562350" y="5124450"/>
          <p14:tracePt t="87794" x="3568700" y="5124450"/>
          <p14:tracePt t="87897" x="3565525" y="5124450"/>
          <p14:tracePt t="87911" x="3562350" y="5124450"/>
          <p14:tracePt t="87960" x="3568700" y="5124450"/>
          <p14:tracePt t="87968" x="3578225" y="5124450"/>
          <p14:tracePt t="87977" x="3603625" y="5124450"/>
          <p14:tracePt t="87994" x="3717925" y="5127625"/>
          <p14:tracePt t="88010" x="3962400" y="5165725"/>
          <p14:tracePt t="88027" x="4156075" y="5184775"/>
          <p14:tracePt t="88045" x="4352925" y="5213350"/>
          <p14:tracePt t="88061" x="4641850" y="5257800"/>
          <p14:tracePt t="88078" x="4826000" y="5276850"/>
          <p14:tracePt t="88094" x="4953000" y="5286375"/>
          <p14:tracePt t="88110" x="5137150" y="5286375"/>
          <p14:tracePt t="88127" x="5241925" y="5280025"/>
          <p14:tracePt t="88145" x="5327650" y="5264150"/>
          <p14:tracePt t="88161" x="5441950" y="5235575"/>
          <p14:tracePt t="88178" x="5492750" y="5235575"/>
          <p14:tracePt t="88194" x="5530850" y="5229225"/>
          <p14:tracePt t="88211" x="5549900" y="5229225"/>
          <p14:tracePt t="88227" x="5565775" y="5229225"/>
          <p14:tracePt t="88244" x="5572125" y="5229225"/>
          <p14:tracePt t="88795" x="5568950" y="5229225"/>
          <p14:tracePt t="88803" x="5565775" y="5235575"/>
          <p14:tracePt t="88811" x="5559425" y="5238750"/>
          <p14:tracePt t="88827" x="5549900" y="5270500"/>
          <p14:tracePt t="88844" x="5530850" y="5302250"/>
          <p14:tracePt t="88860" x="5511800" y="5356225"/>
          <p14:tracePt t="88877" x="5489575" y="5403850"/>
          <p14:tracePt t="88911" x="5407025" y="5540375"/>
          <p14:tracePt t="88944" x="5305425" y="5686425"/>
          <p14:tracePt t="88960" x="5270500" y="5727700"/>
          <p14:tracePt t="88977" x="5238750" y="5765800"/>
          <p14:tracePt t="88994" x="5200650" y="5822950"/>
          <p14:tracePt t="89011" x="5168900" y="5854700"/>
          <p14:tracePt t="89027" x="5143500" y="5886450"/>
          <p14:tracePt t="89044" x="5099050" y="5930900"/>
          <p14:tracePt t="89060" x="5073650" y="5956300"/>
          <p14:tracePt t="89078" x="5041900" y="5981700"/>
          <p14:tracePt t="89095" x="4956175" y="6029325"/>
          <p14:tracePt t="89111" x="4899025" y="6057900"/>
          <p14:tracePt t="89128" x="4819650" y="6099175"/>
          <p14:tracePt t="89145" x="4654550" y="6124575"/>
          <p14:tracePt t="89161" x="4537075" y="6130925"/>
          <p14:tracePt t="89178" x="4410075" y="6130925"/>
          <p14:tracePt t="89195" x="4165600" y="6089650"/>
          <p14:tracePt t="89211" x="4032250" y="6026150"/>
          <p14:tracePt t="89228" x="3876675" y="5943600"/>
          <p14:tracePt t="89245" x="3644900" y="5832475"/>
          <p14:tracePt t="89262" x="3521075" y="5772150"/>
          <p14:tracePt t="89278" x="3400425" y="5708650"/>
          <p14:tracePt t="89294" x="3203575" y="5610225"/>
          <p14:tracePt t="89311" x="3111500" y="5553075"/>
          <p14:tracePt t="89327" x="3041650" y="5514975"/>
          <p14:tracePt t="89344" x="2981325" y="5486400"/>
          <p14:tracePt t="89360" x="2949575" y="5464175"/>
          <p14:tracePt t="89377" x="2940050" y="5448300"/>
          <p14:tracePt t="89380" x="2940050" y="5441950"/>
          <p14:tracePt t="89394" x="2940050" y="5432425"/>
          <p14:tracePt t="89410" x="2940050" y="5429250"/>
          <p14:tracePt t="89427" x="2962275" y="5416550"/>
          <p14:tracePt t="89444" x="3041650" y="5410200"/>
          <p14:tracePt t="89461" x="3108325" y="5410200"/>
          <p14:tracePt t="89477" x="3190875" y="5410200"/>
          <p14:tracePt t="89494" x="3333750" y="5422900"/>
          <p14:tracePt t="89511" x="3441700" y="5438775"/>
          <p14:tracePt t="89528" x="3536950" y="5454650"/>
          <p14:tracePt t="89544" x="3651250" y="5492750"/>
          <p14:tracePt t="89561" x="3717925" y="5508625"/>
          <p14:tracePt t="89578" x="3781425" y="5521325"/>
          <p14:tracePt t="89594" x="3870325" y="5543550"/>
          <p14:tracePt t="89610" x="3937000" y="5562600"/>
          <p14:tracePt t="89627" x="3971925" y="5575300"/>
          <p14:tracePt t="89644" x="4038600" y="5594350"/>
          <p14:tracePt t="89660" x="4098925" y="5603875"/>
          <p14:tracePt t="89677" x="4159250" y="5610225"/>
          <p14:tracePt t="89694" x="4232275" y="5622925"/>
          <p14:tracePt t="89711" x="4276725" y="5622925"/>
          <p14:tracePt t="89727" x="4321175" y="5622925"/>
          <p14:tracePt t="89744" x="4368800" y="5629275"/>
          <p14:tracePt t="89760" x="4413250" y="5629275"/>
          <p14:tracePt t="89777" x="4454525" y="5629275"/>
          <p14:tracePt t="89794" x="4533900" y="5629275"/>
          <p14:tracePt t="89810" x="4578350" y="5629275"/>
          <p14:tracePt t="89827" x="4616450" y="5613400"/>
          <p14:tracePt t="89844" x="4667250" y="5594350"/>
          <p14:tracePt t="89860" x="4689475" y="5575300"/>
          <p14:tracePt t="89877" x="4727575" y="5543550"/>
          <p14:tracePt t="89880" x="4756150" y="5530850"/>
          <p14:tracePt t="89894" x="4803775" y="5502275"/>
          <p14:tracePt t="89915" x="4911725" y="5448300"/>
          <p14:tracePt t="89927" x="4940300" y="5435600"/>
          <p14:tracePt t="89943" x="5016500" y="5381625"/>
          <p14:tracePt t="89960" x="5073650" y="5308600"/>
          <p14:tracePt t="89977" x="5127625" y="5226050"/>
          <p14:tracePt t="89993" x="5168900" y="5159375"/>
          <p14:tracePt t="90010" x="5181600" y="5143500"/>
          <p14:tracePt t="90027" x="5191125" y="5124450"/>
          <p14:tracePt t="90060" x="5200650" y="5124450"/>
          <p14:tracePt t="90077" x="5210175" y="5124450"/>
          <p14:tracePt t="90094" x="5229225" y="5124450"/>
          <p14:tracePt t="90110" x="5245100" y="5124450"/>
          <p14:tracePt t="90127" x="5251450" y="5124450"/>
          <p14:tracePt t="90144" x="5251450" y="5133975"/>
          <p14:tracePt t="90161" x="5251450" y="5143500"/>
          <p14:tracePt t="90177" x="5251450" y="5153025"/>
          <p14:tracePt t="90194" x="5232400" y="5168900"/>
          <p14:tracePt t="90211" x="5222875" y="5184775"/>
          <p14:tracePt t="90228" x="5210175" y="5197475"/>
          <p14:tracePt t="90244" x="5197475" y="5207000"/>
          <p14:tracePt t="90260" x="5181600" y="5222875"/>
          <p14:tracePt t="90277" x="5172075" y="5241925"/>
          <p14:tracePt t="90294" x="5140325" y="5270500"/>
          <p14:tracePt t="90310" x="5108575" y="5302250"/>
          <p14:tracePt t="90328" x="5051425" y="5340350"/>
          <p14:tracePt t="90345" x="5013325" y="5372100"/>
          <p14:tracePt t="90362" x="4981575" y="5397500"/>
          <p14:tracePt t="90378" x="4943475" y="5441950"/>
          <p14:tracePt t="90394" x="4911725" y="5461000"/>
          <p14:tracePt t="90410" x="4889500" y="5480050"/>
          <p14:tracePt t="90428" x="4845050" y="5495925"/>
          <p14:tracePt t="90444" x="4822825" y="5514975"/>
          <p14:tracePt t="90461" x="4784725" y="5527675"/>
          <p14:tracePt t="90478" x="4740275" y="5549900"/>
          <p14:tracePt t="90494" x="4718050" y="5556250"/>
          <p14:tracePt t="90511" x="4689475" y="5556250"/>
          <p14:tracePt t="90528" x="4657725" y="5556250"/>
          <p14:tracePt t="90544" x="4625975" y="5546725"/>
          <p14:tracePt t="90560" x="4600575" y="5530850"/>
          <p14:tracePt t="90577" x="4572000" y="5505450"/>
          <p14:tracePt t="90594" x="4533900" y="5467350"/>
          <p14:tracePt t="90611" x="4508500" y="5451475"/>
          <p14:tracePt t="90628" x="4492625" y="5422900"/>
          <p14:tracePt t="90644" x="4483100" y="5400675"/>
          <p14:tracePt t="90661" x="4470400" y="5378450"/>
          <p14:tracePt t="90677" x="4448175" y="5343525"/>
          <p14:tracePt t="90693" x="4435475" y="5318125"/>
          <p14:tracePt t="90710" x="4432300" y="5302250"/>
          <p14:tracePt t="90728" x="4432300" y="5292725"/>
          <p14:tracePt t="90843" x="4432300" y="5295900"/>
          <p14:tracePt t="90849" x="4432300" y="5299075"/>
          <p14:tracePt t="90861" x="4432300" y="5311775"/>
          <p14:tracePt t="90877" x="4432300" y="5324475"/>
          <p14:tracePt t="90894" x="4438650" y="5334000"/>
          <p14:tracePt t="90911" x="4448175" y="5356225"/>
          <p14:tracePt t="90928" x="4473575" y="5394325"/>
          <p14:tracePt t="90944" x="4486275" y="5422900"/>
          <p14:tracePt t="90960" x="4495800" y="5454650"/>
          <p14:tracePt t="90976" x="4514850" y="5495925"/>
          <p14:tracePt t="90993" x="4521200" y="5518150"/>
          <p14:tracePt t="91010" x="4540250" y="5543550"/>
          <p14:tracePt t="91027" x="4552950" y="5559425"/>
          <p14:tracePt t="91044" x="4562475" y="5568950"/>
          <p14:tracePt t="91061" x="4572000" y="5578475"/>
          <p14:tracePt t="91078" x="4594225" y="5597525"/>
          <p14:tracePt t="91094" x="4603750" y="5607050"/>
          <p14:tracePt t="91110" x="4613275" y="5619750"/>
          <p14:tracePt t="91127" x="4638675" y="5619750"/>
          <p14:tracePt t="91143" x="4660900" y="5619750"/>
          <p14:tracePt t="91160" x="4699000" y="5619750"/>
          <p14:tracePt t="91177" x="4752975" y="5619750"/>
          <p14:tracePt t="91193" x="4791075" y="5619750"/>
          <p14:tracePt t="91211" x="4848225" y="5619750"/>
          <p14:tracePt t="91227" x="4946650" y="5613400"/>
          <p14:tracePt t="91244" x="4991100" y="5600700"/>
          <p14:tracePt t="91260" x="5035550" y="5594350"/>
          <p14:tracePt t="91278" x="5099050" y="5581650"/>
          <p14:tracePt t="91293" x="5162550" y="5562600"/>
          <p14:tracePt t="91311" x="5232400" y="5556250"/>
          <p14:tracePt t="91327" x="5362575" y="5546725"/>
          <p14:tracePt t="91343" x="5426075" y="5540375"/>
          <p14:tracePt t="91360" x="5470525" y="5527675"/>
          <p14:tracePt t="91377" x="5534025" y="5502275"/>
          <p14:tracePt t="91393" x="5565775" y="5489575"/>
          <p14:tracePt t="91410" x="5581650" y="5480050"/>
          <p14:tracePt t="91427" x="5597525" y="5464175"/>
          <p14:tracePt t="91443" x="5613400" y="5448300"/>
          <p14:tracePt t="91460" x="5622925" y="5438775"/>
          <p14:tracePt t="91477" x="5622925" y="5416550"/>
          <p14:tracePt t="91494" x="5622925" y="5387975"/>
          <p14:tracePt t="91510" x="5622925" y="5372100"/>
          <p14:tracePt t="91527" x="5619750" y="5340350"/>
          <p14:tracePt t="91543" x="5607050" y="5302250"/>
          <p14:tracePt t="91560" x="5588000" y="5257800"/>
          <p14:tracePt t="91577" x="5562600" y="5207000"/>
          <p14:tracePt t="91593" x="5546725" y="5197475"/>
          <p14:tracePt t="91611" x="5518150" y="5184775"/>
          <p14:tracePt t="91627" x="5467350" y="5159375"/>
          <p14:tracePt t="91644" x="5429250" y="5146675"/>
          <p14:tracePt t="91660" x="5375275" y="5133975"/>
          <p14:tracePt t="91677" x="5314950" y="5133975"/>
          <p14:tracePt t="91693" x="5270500" y="5133975"/>
          <p14:tracePt t="91712" x="5207000" y="5133975"/>
          <p14:tracePt t="91728" x="5153025" y="5137150"/>
          <p14:tracePt t="91744" x="5114925" y="5149850"/>
          <p14:tracePt t="91761" x="5057775" y="5175250"/>
          <p14:tracePt t="91777" x="5029200" y="5187950"/>
          <p14:tracePt t="91793" x="5003800" y="5197475"/>
          <p14:tracePt t="91810" x="4981575" y="5210175"/>
          <p14:tracePt t="91827" x="4953000" y="5232400"/>
          <p14:tracePt t="91844" x="4943475" y="5241925"/>
          <p14:tracePt t="91860" x="4927600" y="5254625"/>
          <p14:tracePt t="91877" x="4886325" y="5270500"/>
          <p14:tracePt t="91894" x="4857750" y="5283200"/>
          <p14:tracePt t="91911" x="4822825" y="5295900"/>
          <p14:tracePt t="91927" x="4791075" y="5305425"/>
          <p14:tracePt t="91944" x="4762500" y="5318125"/>
          <p14:tracePt t="91960" x="4724400" y="5324475"/>
          <p14:tracePt t="91977" x="4673600" y="5343525"/>
          <p14:tracePt t="91993" x="4651375" y="5343525"/>
          <p14:tracePt t="92012" x="4610100" y="5356225"/>
          <p14:tracePt t="92027" x="4594225" y="5356225"/>
          <p14:tracePt t="92043" x="4584700" y="5359400"/>
          <p14:tracePt t="92060" x="4565650" y="5368925"/>
          <p14:tracePt t="92076" x="4556125" y="5375275"/>
          <p14:tracePt t="92093" x="4543425" y="5391150"/>
          <p14:tracePt t="92111" x="4530725" y="5403850"/>
          <p14:tracePt t="92128" x="4514850" y="5416550"/>
          <p14:tracePt t="92144" x="4505325" y="5426075"/>
          <p14:tracePt t="92161" x="4489450" y="5445125"/>
          <p14:tracePt t="92177" x="4479925" y="5454650"/>
          <p14:tracePt t="92194" x="4464050" y="5464175"/>
          <p14:tracePt t="92211" x="4457700" y="5480050"/>
          <p14:tracePt t="92227" x="4454525" y="5495925"/>
          <p14:tracePt t="92244" x="4454525" y="5505450"/>
          <p14:tracePt t="92261" x="4454525" y="5521325"/>
          <p14:tracePt t="92277" x="4454525" y="5530850"/>
          <p14:tracePt t="92294" x="4454525" y="5540375"/>
          <p14:tracePt t="92311" x="4454525" y="5556250"/>
          <p14:tracePt t="92327" x="4454525" y="5559425"/>
          <p14:tracePt t="92344" x="4476750" y="5568950"/>
          <p14:tracePt t="92361" x="4518025" y="5594350"/>
          <p14:tracePt t="92377" x="4572000" y="5600700"/>
          <p14:tracePt t="92393" x="4635500" y="5616575"/>
          <p14:tracePt t="92411" x="4765675" y="5622925"/>
          <p14:tracePt t="92427" x="4816475" y="5629275"/>
          <p14:tracePt t="92444" x="4889500" y="5638800"/>
          <p14:tracePt t="92461" x="5006975" y="5645150"/>
          <p14:tracePt t="92476" x="5099050" y="5645150"/>
          <p14:tracePt t="92493" x="5172075" y="5645150"/>
          <p14:tracePt t="92511" x="5251450" y="5651500"/>
          <p14:tracePt t="92527" x="5289550" y="5651500"/>
          <p14:tracePt t="92544" x="5330825" y="5651500"/>
          <p14:tracePt t="92561" x="5400675" y="5651500"/>
          <p14:tracePt t="92577" x="5445125" y="5648325"/>
          <p14:tracePt t="92593" x="5483225" y="5635625"/>
          <p14:tracePt t="92610" x="5524500" y="5635625"/>
          <p14:tracePt t="92626" x="5534025" y="5626100"/>
          <p14:tracePt t="92644" x="5543550" y="5616575"/>
          <p14:tracePt t="92661" x="5565775" y="5594350"/>
          <p14:tracePt t="92677" x="5572125" y="5584825"/>
          <p14:tracePt t="92694" x="5575300" y="5575300"/>
          <p14:tracePt t="92711" x="5575300" y="5562600"/>
          <p14:tracePt t="92727" x="5575300" y="5546725"/>
          <p14:tracePt t="92744" x="5575300" y="5537200"/>
          <p14:tracePt t="92760" x="5575300" y="5514975"/>
          <p14:tracePt t="92776" x="5565775" y="5486400"/>
          <p14:tracePt t="92794" x="5537200" y="5461000"/>
          <p14:tracePt t="92811" x="5457825" y="5413375"/>
          <p14:tracePt t="92827" x="5419725" y="5387975"/>
          <p14:tracePt t="92844" x="5372100" y="5353050"/>
          <p14:tracePt t="92861" x="5289550" y="5318125"/>
          <p14:tracePt t="92877" x="5203825" y="5295900"/>
          <p14:tracePt t="92893" x="5105400" y="5276850"/>
          <p14:tracePt t="92910" x="5006975" y="5270500"/>
          <p14:tracePt t="92926" x="4949825" y="5270500"/>
          <p14:tracePt t="92943" x="4905375" y="5270500"/>
          <p14:tracePt t="92960" x="4876800" y="5270500"/>
          <p14:tracePt t="92976" x="4867275" y="5270500"/>
          <p14:tracePt t="92993" x="4857750" y="5270500"/>
          <p14:tracePt t="93010" x="4841875" y="5270500"/>
          <p14:tracePt t="93026" x="4832350" y="5270500"/>
          <p14:tracePt t="93043" x="4822825" y="527367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5" descr="13-Agrostemmacaps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738" y="1928813"/>
            <a:ext cx="26082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9" descr="14-Agrostemmacapsu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8" y="500063"/>
            <a:ext cx="34988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16-Saponariasee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25" y="2428875"/>
            <a:ext cx="2208213"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17-Agrostemmaseed"/>
          <p:cNvPicPr>
            <a:picLocks noChangeAspect="1" noChangeArrowheads="1"/>
          </p:cNvPicPr>
          <p:nvPr/>
        </p:nvPicPr>
        <p:blipFill>
          <a:blip r:embed="rId7">
            <a:extLst>
              <a:ext uri="{28A0092B-C50C-407E-A947-70E740481C1C}">
                <a14:useLocalDpi xmlns:a14="http://schemas.microsoft.com/office/drawing/2010/main" val="0"/>
              </a:ext>
            </a:extLst>
          </a:blip>
          <a:srcRect l="19189" t="19684" r="16162" b="33070"/>
          <a:stretch>
            <a:fillRect/>
          </a:stretch>
        </p:blipFill>
        <p:spPr bwMode="auto">
          <a:xfrm>
            <a:off x="3286125" y="4429125"/>
            <a:ext cx="4286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0" y="5143500"/>
            <a:ext cx="2786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sz="1600">
                <a:solidFill>
                  <a:srgbClr val="FF0000"/>
                </a:solidFill>
              </a:rPr>
              <a:t>Embryon courbe</a:t>
            </a:r>
          </a:p>
          <a:p>
            <a:pPr algn="ctr" eaLnBrk="1" hangingPunct="1"/>
            <a:r>
              <a:rPr lang="fr-FR" altLang="fr-FR" sz="1600">
                <a:solidFill>
                  <a:srgbClr val="FF0000"/>
                </a:solidFill>
              </a:rPr>
              <a:t>autour du périsperme </a:t>
            </a:r>
          </a:p>
          <a:p>
            <a:pPr algn="ctr" eaLnBrk="1" hangingPunct="1"/>
            <a:r>
              <a:rPr lang="fr-FR" altLang="fr-FR" sz="1600">
                <a:solidFill>
                  <a:srgbClr val="FF0000"/>
                </a:solidFill>
              </a:rPr>
              <a:t>central</a:t>
            </a:r>
          </a:p>
        </p:txBody>
      </p:sp>
      <p:cxnSp>
        <p:nvCxnSpPr>
          <p:cNvPr id="23559" name="Connecteur droit avec flèche 8"/>
          <p:cNvCxnSpPr>
            <a:cxnSpLocks noChangeShapeType="1"/>
          </p:cNvCxnSpPr>
          <p:nvPr/>
        </p:nvCxnSpPr>
        <p:spPr bwMode="auto">
          <a:xfrm>
            <a:off x="2357438" y="5429250"/>
            <a:ext cx="1428750" cy="3587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60" name="Connecteur droit avec flèche 10"/>
          <p:cNvCxnSpPr>
            <a:cxnSpLocks noChangeShapeType="1"/>
          </p:cNvCxnSpPr>
          <p:nvPr/>
        </p:nvCxnSpPr>
        <p:spPr bwMode="auto">
          <a:xfrm flipV="1">
            <a:off x="2214563" y="5000625"/>
            <a:ext cx="4214812" cy="3571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61" name="Connecteur en angle 14"/>
          <p:cNvCxnSpPr>
            <a:cxnSpLocks noChangeShapeType="1"/>
          </p:cNvCxnSpPr>
          <p:nvPr/>
        </p:nvCxnSpPr>
        <p:spPr bwMode="auto">
          <a:xfrm flipV="1">
            <a:off x="1857375" y="5429250"/>
            <a:ext cx="4929188" cy="428625"/>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62" name="Connecteur droit avec flèche 21"/>
          <p:cNvCxnSpPr>
            <a:cxnSpLocks noChangeShapeType="1"/>
          </p:cNvCxnSpPr>
          <p:nvPr/>
        </p:nvCxnSpPr>
        <p:spPr bwMode="auto">
          <a:xfrm rot="5400000" flipH="1" flipV="1">
            <a:off x="4072731" y="5642769"/>
            <a:ext cx="42862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63" name="Rectangle 11"/>
          <p:cNvSpPr>
            <a:spLocks noChangeArrowheads="1"/>
          </p:cNvSpPr>
          <p:nvPr/>
        </p:nvSpPr>
        <p:spPr bwMode="auto">
          <a:xfrm>
            <a:off x="3714750" y="0"/>
            <a:ext cx="54292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solidFill>
                  <a:srgbClr val="000000"/>
                </a:solidFill>
              </a:rPr>
              <a:t>*placentation centrale</a:t>
            </a:r>
          </a:p>
          <a:p>
            <a:pPr eaLnBrk="1" hangingPunct="1"/>
            <a:r>
              <a:rPr lang="fr-FR" altLang="fr-FR">
                <a:solidFill>
                  <a:srgbClr val="000000"/>
                </a:solidFill>
              </a:rPr>
              <a:t>*graine  réniforme à tégument structuré</a:t>
            </a:r>
          </a:p>
          <a:p>
            <a:pPr eaLnBrk="1" hangingPunct="1"/>
            <a:r>
              <a:rPr lang="fr-FR" altLang="fr-FR">
                <a:solidFill>
                  <a:srgbClr val="000000"/>
                </a:solidFill>
              </a:rPr>
              <a:t>*embryon courbe avec périsperme central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977"/>
    </mc:Choice>
    <mc:Fallback>
      <p:transition spd="slow" advTm="4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881" x="4835525" y="5197475"/>
          <p14:tracePt t="2888" x="4854575" y="5092700"/>
          <p14:tracePt t="2896" x="4864100" y="5000625"/>
          <p14:tracePt t="2916" x="4838700" y="4676775"/>
          <p14:tracePt t="2934" x="4791075" y="4502150"/>
          <p14:tracePt t="2944" x="4695825" y="4333875"/>
          <p14:tracePt t="2977" x="4403725" y="4041775"/>
          <p14:tracePt t="3014" x="3863975" y="3790950"/>
          <p14:tracePt t="3031" x="3517900" y="3702050"/>
          <p14:tracePt t="3046" x="3333750" y="3692525"/>
          <p14:tracePt t="3061" x="3140075" y="3692525"/>
          <p14:tracePt t="3077" x="2955925" y="3708400"/>
          <p14:tracePt t="3096" x="2711450" y="3762375"/>
          <p14:tracePt t="3111" x="2565400" y="3825875"/>
          <p14:tracePt t="3129" x="2460625" y="3911600"/>
          <p14:tracePt t="3145" x="2308225" y="4083050"/>
          <p14:tracePt t="3162" x="2209800" y="4210050"/>
          <p14:tracePt t="3179" x="2108200" y="4368800"/>
          <p14:tracePt t="3195" x="2006600" y="4575175"/>
          <p14:tracePt t="3212" x="1952625" y="4718050"/>
          <p14:tracePt t="3227" x="1927225" y="4848225"/>
          <p14:tracePt t="3244" x="1917700" y="4991100"/>
          <p14:tracePt t="3261" x="1930400" y="5054600"/>
          <p14:tracePt t="3277" x="1958975" y="5111750"/>
          <p14:tracePt t="3295" x="1993900" y="5133975"/>
          <p14:tracePt t="3508" x="1971675" y="5076825"/>
          <p14:tracePt t="3515" x="1943100" y="4991100"/>
          <p14:tracePt t="3529" x="1898650" y="4848225"/>
          <p14:tracePt t="3544" x="1841500" y="4638675"/>
          <p14:tracePt t="3561" x="1771650" y="4410075"/>
          <p14:tracePt t="3579" x="1673225" y="4057650"/>
          <p14:tracePt t="3595" x="1616075" y="3870325"/>
          <p14:tracePt t="3611" x="1581150" y="3705225"/>
          <p14:tracePt t="3628" x="1555750" y="3562350"/>
          <p14:tracePt t="3645" x="1546225" y="3435350"/>
          <p14:tracePt t="3662" x="1549400" y="3397250"/>
          <p14:tracePt t="3679" x="1568450" y="3333750"/>
          <p14:tracePt t="3695" x="1581150" y="3289300"/>
          <p14:tracePt t="3712" x="1593850" y="3235325"/>
          <p14:tracePt t="3728" x="1622425" y="3143250"/>
          <p14:tracePt t="3744" x="1635125" y="3098800"/>
          <p14:tracePt t="3761" x="1654175" y="3073400"/>
          <p14:tracePt t="3778" x="1698625" y="3028950"/>
          <p14:tracePt t="3795" x="1736725" y="3003550"/>
          <p14:tracePt t="3812" x="1819275" y="2946400"/>
          <p14:tracePt t="3829" x="1984375" y="2851150"/>
          <p14:tracePt t="3845" x="2085975" y="2774950"/>
          <p14:tracePt t="3861" x="2181225" y="2698750"/>
          <p14:tracePt t="3878" x="2314575" y="2606675"/>
          <p14:tracePt t="3894" x="2365375" y="2552700"/>
          <p14:tracePt t="3912" x="2419350" y="2482850"/>
          <p14:tracePt t="3929" x="2476500" y="2355850"/>
          <p14:tracePt t="3945" x="2492375" y="2279650"/>
          <p14:tracePt t="3962" x="2498725" y="2216150"/>
          <p14:tracePt t="3979" x="2498725" y="2101850"/>
          <p14:tracePt t="3995" x="2498725" y="2032000"/>
          <p14:tracePt t="4011" x="2498725" y="1971675"/>
          <p14:tracePt t="4028" x="2495550" y="1908175"/>
          <p14:tracePt t="4044" x="2482850" y="1885950"/>
          <p14:tracePt t="4061" x="2457450" y="1860550"/>
          <p14:tracePt t="4078" x="2413000" y="1803400"/>
          <p14:tracePt t="4094" x="2362200" y="1752600"/>
          <p14:tracePt t="4112" x="2317750" y="1692275"/>
          <p14:tracePt t="4127" x="2279650" y="1625600"/>
          <p14:tracePt t="4144" x="2260600" y="1597025"/>
          <p14:tracePt t="4161" x="2241550" y="1565275"/>
          <p14:tracePt t="4178" x="2197100" y="1539875"/>
          <p14:tracePt t="4194" x="2149475" y="1508125"/>
          <p14:tracePt t="4212" x="2085975" y="1485900"/>
          <p14:tracePt t="4228" x="2000250" y="1457325"/>
          <p14:tracePt t="4245" x="1962150" y="1438275"/>
          <p14:tracePt t="4261" x="1933575" y="1425575"/>
          <p14:tracePt t="4278" x="1876425" y="1406525"/>
          <p14:tracePt t="4294" x="1838325" y="1393825"/>
          <p14:tracePt t="4311" x="1774825" y="1371600"/>
          <p14:tracePt t="4328" x="1685925" y="1352550"/>
          <p14:tracePt t="4344" x="1609725" y="1336675"/>
          <p14:tracePt t="4361" x="1517650" y="1336675"/>
          <p14:tracePt t="4378" x="1422400" y="1336675"/>
          <p14:tracePt t="4394" x="1374775" y="1346200"/>
          <p14:tracePt t="4411" x="1352550" y="1358900"/>
          <p14:tracePt t="4428" x="1311275" y="1384300"/>
          <p14:tracePt t="4444" x="1285875" y="1406525"/>
          <p14:tracePt t="4461" x="1235075" y="1450975"/>
          <p14:tracePt t="4478" x="1120775" y="1555750"/>
          <p14:tracePt t="4494" x="1047750" y="1631950"/>
          <p14:tracePt t="4511" x="974725" y="1704975"/>
          <p14:tracePt t="4528" x="895350" y="1806575"/>
          <p14:tracePt t="4545" x="847725" y="1895475"/>
          <p14:tracePt t="4561" x="815975" y="1962150"/>
          <p14:tracePt t="4578" x="765175" y="2060575"/>
          <p14:tracePt t="4594" x="736600" y="2127250"/>
          <p14:tracePt t="4611" x="692150" y="2184400"/>
          <p14:tracePt t="4628" x="606425" y="2336800"/>
          <p14:tracePt t="4645" x="558800" y="2428875"/>
          <p14:tracePt t="4661" x="508000" y="2517775"/>
          <p14:tracePt t="4678" x="450850" y="2657475"/>
          <p14:tracePt t="4694" x="434975" y="2743200"/>
          <p14:tracePt t="4712" x="419100" y="2828925"/>
          <p14:tracePt t="4728" x="400050" y="2917825"/>
          <p14:tracePt t="4745" x="377825" y="2984500"/>
          <p14:tracePt t="4762" x="361950" y="3057525"/>
          <p14:tracePt t="4778" x="349250" y="3190875"/>
          <p14:tracePt t="4795" x="349250" y="3270250"/>
          <p14:tracePt t="4811" x="349250" y="3352800"/>
          <p14:tracePt t="4828" x="377825" y="3498850"/>
          <p14:tracePt t="4844" x="419100" y="3587750"/>
          <p14:tracePt t="4862" x="450850" y="3676650"/>
          <p14:tracePt t="4878" x="504825" y="3784600"/>
          <p14:tracePt t="4895" x="533400" y="3851275"/>
          <p14:tracePt t="4912" x="603250" y="3949700"/>
          <p14:tracePt t="4928" x="657225" y="4032250"/>
          <p14:tracePt t="4944" x="714375" y="4102100"/>
          <p14:tracePt t="4961" x="768350" y="4175125"/>
          <p14:tracePt t="4978" x="923925" y="4286250"/>
          <p14:tracePt t="4994" x="1016000" y="4343400"/>
          <p14:tracePt t="5011" x="1085850" y="4400550"/>
          <p14:tracePt t="5028" x="1219200" y="4483100"/>
          <p14:tracePt t="5045" x="1320800" y="4530725"/>
          <p14:tracePt t="5062" x="1470025" y="4600575"/>
          <p14:tracePt t="5077" x="1581150" y="4641850"/>
          <p14:tracePt t="5094" x="1701800" y="4686300"/>
          <p14:tracePt t="5112" x="1927225" y="4749800"/>
          <p14:tracePt t="5128" x="2047875" y="4784725"/>
          <p14:tracePt t="5145" x="2187575" y="4810125"/>
          <p14:tracePt t="5162" x="2352675" y="4826000"/>
          <p14:tracePt t="5178" x="2435225" y="4826000"/>
          <p14:tracePt t="5194" x="2549525" y="4826000"/>
          <p14:tracePt t="5211" x="2657475" y="4813300"/>
          <p14:tracePt t="5227" x="2771775" y="4781550"/>
          <p14:tracePt t="5244" x="2838450" y="4752975"/>
          <p14:tracePt t="5261" x="2924175" y="4702175"/>
          <p14:tracePt t="5278" x="2978150" y="4651375"/>
          <p14:tracePt t="5295" x="3044825" y="4568825"/>
          <p14:tracePt t="5299" x="3079750" y="4518025"/>
          <p14:tracePt t="5312" x="3136900" y="4425950"/>
          <p14:tracePt t="5328" x="3200400" y="4289425"/>
          <p14:tracePt t="5344" x="3244850" y="4127500"/>
          <p14:tracePt t="5361" x="3308350" y="3921125"/>
          <p14:tracePt t="5378" x="3333750" y="3749675"/>
          <p14:tracePt t="5394" x="3352800" y="3587750"/>
          <p14:tracePt t="5412" x="3387725" y="3343275"/>
          <p14:tracePt t="5428" x="3406775" y="3159125"/>
          <p14:tracePt t="5445" x="3425825" y="3019425"/>
          <p14:tracePt t="5462" x="3486150" y="2825750"/>
          <p14:tracePt t="5478" x="3511550" y="2708275"/>
          <p14:tracePt t="5495" x="3527425" y="2600325"/>
          <p14:tracePt t="5511" x="3527425" y="2438400"/>
          <p14:tracePt t="5527" x="3527425" y="2289175"/>
          <p14:tracePt t="5544" x="3524250" y="2171700"/>
          <p14:tracePt t="5561" x="3514725" y="2054225"/>
          <p14:tracePt t="5578" x="3514725" y="1949450"/>
          <p14:tracePt t="5595" x="3514725" y="1879600"/>
          <p14:tracePt t="5611" x="3495675" y="1800225"/>
          <p14:tracePt t="5628" x="3482975" y="1752600"/>
          <p14:tracePt t="5644" x="3454400" y="1685925"/>
          <p14:tracePt t="5662" x="3400425" y="1504950"/>
          <p14:tracePt t="5677" x="3359150" y="1397000"/>
          <p14:tracePt t="5694" x="3317875" y="1317625"/>
          <p14:tracePt t="5712" x="3273425" y="1250950"/>
          <p14:tracePt t="5728" x="3232150" y="1209675"/>
          <p14:tracePt t="5745" x="3190875" y="1158875"/>
          <p14:tracePt t="5761" x="3111500" y="1095375"/>
          <p14:tracePt t="5777" x="3028950" y="1028700"/>
          <p14:tracePt t="5794" x="2905125" y="977900"/>
          <p14:tracePt t="5797" x="2854325" y="942975"/>
          <p14:tracePt t="5811" x="2755900" y="908050"/>
          <p14:tracePt t="5828" x="2679700" y="885825"/>
          <p14:tracePt t="5844" x="2613025" y="863600"/>
          <p14:tracePt t="5861" x="2514600" y="844550"/>
          <p14:tracePt t="5878" x="2438400" y="828675"/>
          <p14:tracePt t="5895" x="2365375" y="822325"/>
          <p14:tracePt t="5911" x="2270125" y="822325"/>
          <p14:tracePt t="5927" x="2187575" y="822325"/>
          <p14:tracePt t="5944" x="2085975" y="822325"/>
          <p14:tracePt t="5961" x="2003425" y="831850"/>
          <p14:tracePt t="5978" x="1958975" y="844550"/>
          <p14:tracePt t="5996" x="1927225" y="857250"/>
          <p14:tracePt t="6012" x="1863725" y="882650"/>
          <p14:tracePt t="6028" x="1800225" y="911225"/>
          <p14:tracePt t="6044" x="1711325" y="949325"/>
          <p14:tracePt t="6061" x="1581150" y="1006475"/>
          <p14:tracePt t="6077" x="1511300" y="1060450"/>
          <p14:tracePt t="6094" x="1454150" y="1098550"/>
          <p14:tracePt t="6111" x="1387475" y="1136650"/>
          <p14:tracePt t="6128" x="1346200" y="1181100"/>
          <p14:tracePt t="6145" x="1292225" y="1241425"/>
          <p14:tracePt t="6161" x="1212850" y="1362075"/>
          <p14:tracePt t="6178" x="1165225" y="1431925"/>
          <p14:tracePt t="6194" x="1127125" y="1501775"/>
          <p14:tracePt t="6210" x="1060450" y="1587500"/>
          <p14:tracePt t="6227" x="993775" y="1679575"/>
          <p14:tracePt t="6245" x="917575" y="1774825"/>
          <p14:tracePt t="6262" x="838200" y="1876425"/>
          <p14:tracePt t="6278" x="787400" y="1936750"/>
          <p14:tracePt t="6295" x="733425" y="1997075"/>
          <p14:tracePt t="6299" x="711200" y="2025650"/>
          <p14:tracePt t="6311" x="663575" y="2095500"/>
          <p14:tracePt t="6328" x="625475" y="2165350"/>
          <p14:tracePt t="6344" x="571500" y="2235200"/>
          <p14:tracePt t="6361" x="508000" y="2305050"/>
          <p14:tracePt t="6378" x="469900" y="2374900"/>
          <p14:tracePt t="6395" x="428625" y="2454275"/>
          <p14:tracePt t="6412" x="396875" y="2587625"/>
          <p14:tracePt t="6428" x="396875" y="2660650"/>
          <p14:tracePt t="6445" x="396875" y="2717800"/>
          <p14:tracePt t="6461" x="396875" y="2813050"/>
          <p14:tracePt t="6478" x="396875" y="2882900"/>
          <p14:tracePt t="6495" x="396875" y="2965450"/>
          <p14:tracePt t="6511" x="396875" y="3051175"/>
          <p14:tracePt t="6527" x="409575" y="3143250"/>
          <p14:tracePt t="6546" x="457200" y="3260725"/>
          <p14:tracePt t="6561" x="495300" y="3327400"/>
          <p14:tracePt t="6578" x="539750" y="3387725"/>
          <p14:tracePt t="6596" x="587375" y="3454400"/>
          <p14:tracePt t="6611" x="612775" y="3479800"/>
          <p14:tracePt t="6628" x="638175" y="3508375"/>
          <p14:tracePt t="6646" x="679450" y="3546475"/>
          <p14:tracePt t="6661" x="704850" y="3578225"/>
          <p14:tracePt t="6677" x="752475" y="3603625"/>
          <p14:tracePt t="6694" x="793750" y="3638550"/>
          <p14:tracePt t="6711" x="850900" y="3676650"/>
          <p14:tracePt t="6728" x="873125" y="3702050"/>
          <p14:tracePt t="6745" x="898525" y="3711575"/>
          <p14:tracePt t="6761" x="920750" y="3727450"/>
          <p14:tracePt t="6777" x="923925" y="3727450"/>
          <p14:tracePt t="6795" x="923925" y="3733800"/>
          <p14:tracePt t="6817" x="930275" y="3733800"/>
          <p14:tracePt t="6827" x="933450" y="3733800"/>
          <p14:tracePt t="6844" x="942975" y="3743325"/>
          <p14:tracePt t="6861" x="990600" y="3749675"/>
          <p14:tracePt t="6878" x="1035050" y="3762375"/>
          <p14:tracePt t="6895" x="1098550" y="3781425"/>
          <p14:tracePt t="6911" x="1130300" y="3787775"/>
          <p14:tracePt t="6927" x="1165225" y="3800475"/>
          <p14:tracePt t="6945" x="1231900" y="3825875"/>
          <p14:tracePt t="6961" x="1285875" y="3838575"/>
          <p14:tracePt t="6977" x="1371600" y="3854450"/>
          <p14:tracePt t="6995" x="1527175" y="3879850"/>
          <p14:tracePt t="7011" x="1612900" y="3902075"/>
          <p14:tracePt t="7028" x="1708150" y="3917950"/>
          <p14:tracePt t="7045" x="1841500" y="3943350"/>
          <p14:tracePt t="7060" x="1914525" y="3949700"/>
          <p14:tracePt t="7077" x="1958975" y="3956050"/>
          <p14:tracePt t="7095" x="2051050" y="3984625"/>
          <p14:tracePt t="7112" x="2124075" y="3997325"/>
          <p14:tracePt t="7128" x="2197100" y="4013200"/>
          <p14:tracePt t="7146" x="2298700" y="4035425"/>
          <p14:tracePt t="7161" x="2355850" y="4054475"/>
          <p14:tracePt t="7178" x="2400300" y="4054475"/>
          <p14:tracePt t="7194" x="2435225" y="4054475"/>
          <p14:tracePt t="7211" x="2447925" y="4054475"/>
          <p14:tracePt t="7227" x="2457450" y="4054475"/>
          <p14:tracePt t="7244" x="2470150" y="4054475"/>
          <p14:tracePt t="9279" x="2470150" y="4003675"/>
          <p14:tracePt t="9286" x="2463800" y="3924300"/>
          <p14:tracePt t="9294" x="2454275" y="3854450"/>
          <p14:tracePt t="9311" x="2425700" y="3702050"/>
          <p14:tracePt t="9328" x="2343150" y="3441700"/>
          <p14:tracePt t="9344" x="2292350" y="3321050"/>
          <p14:tracePt t="9360" x="2254250" y="3168650"/>
          <p14:tracePt t="9394" x="2203450" y="2851150"/>
          <p14:tracePt t="9428" x="2193925" y="2593975"/>
          <p14:tracePt t="9445" x="2181225" y="2536825"/>
          <p14:tracePt t="9461" x="2174875" y="2498725"/>
          <p14:tracePt t="9477" x="2165350" y="2486025"/>
          <p14:tracePt t="9494" x="2165350" y="2476500"/>
          <p14:tracePt t="9511" x="2165350" y="2470150"/>
          <p14:tracePt t="9528" x="2159000" y="2470150"/>
          <p14:tracePt t="9545" x="2155825" y="2470150"/>
          <p14:tracePt t="9561" x="2139950" y="2470150"/>
          <p14:tracePt t="9577" x="2124075" y="2476500"/>
          <p14:tracePt t="9594" x="2114550" y="2492375"/>
          <p14:tracePt t="9610" x="2101850" y="2536825"/>
          <p14:tracePt t="9627" x="2073275" y="2628900"/>
          <p14:tracePt t="9644" x="2066925" y="2692400"/>
          <p14:tracePt t="9661" x="2066925" y="2771775"/>
          <p14:tracePt t="9678" x="2066925" y="2933700"/>
          <p14:tracePt t="9695" x="2066925" y="3016250"/>
          <p14:tracePt t="9711" x="2066925" y="3095625"/>
          <p14:tracePt t="9727" x="2057400" y="3248025"/>
          <p14:tracePt t="9744" x="2044700" y="3333750"/>
          <p14:tracePt t="9760" x="2044700" y="3406775"/>
          <p14:tracePt t="9778" x="2044700" y="3482975"/>
          <p14:tracePt t="9794" x="2044700" y="3536950"/>
          <p14:tracePt t="9811" x="2044700" y="3581400"/>
          <p14:tracePt t="9828" x="2044700" y="3613150"/>
          <p14:tracePt t="9844" x="2044700" y="3635375"/>
          <p14:tracePt t="9861" x="2044700" y="3648075"/>
          <p14:tracePt t="9878" x="2044700" y="3660775"/>
          <p14:tracePt t="9894" x="2044700" y="3667125"/>
          <p14:tracePt t="9928" x="2054225" y="3654425"/>
          <p14:tracePt t="9945" x="2066925" y="3629025"/>
          <p14:tracePt t="9961" x="2085975" y="3584575"/>
          <p14:tracePt t="9978" x="2092325" y="3498850"/>
          <p14:tracePt t="9994" x="2092325" y="3429000"/>
          <p14:tracePt t="10010" x="2073275" y="3362325"/>
          <p14:tracePt t="10027" x="2054225" y="3279775"/>
          <p14:tracePt t="10044" x="2047875" y="3235325"/>
          <p14:tracePt t="10061" x="2041525" y="3190875"/>
          <p14:tracePt t="10078" x="2041525" y="3127375"/>
          <p14:tracePt t="10094" x="2041525" y="3092450"/>
          <p14:tracePt t="10111" x="2041525" y="3032125"/>
          <p14:tracePt t="10128" x="2035175" y="2952750"/>
          <p14:tracePt t="10143" x="2022475" y="2908300"/>
          <p14:tracePt t="10160" x="2003425" y="2854325"/>
          <p14:tracePt t="10178" x="1984375" y="2790825"/>
          <p14:tracePt t="10195" x="1984375" y="2762250"/>
          <p14:tracePt t="10212" x="1978025" y="2720975"/>
          <p14:tracePt t="10228" x="1978025" y="2682875"/>
          <p14:tracePt t="10245" x="1978025" y="2647950"/>
          <p14:tracePt t="10261" x="1971675" y="2584450"/>
          <p14:tracePt t="10277" x="1958975" y="2540000"/>
          <p14:tracePt t="10294" x="1939925" y="2508250"/>
          <p14:tracePt t="10310" x="1939925" y="2479675"/>
          <p14:tracePt t="10327" x="1939925" y="2451100"/>
          <p14:tracePt t="10344" x="1939925" y="2438400"/>
          <p14:tracePt t="10362" x="1952625" y="2409825"/>
          <p14:tracePt t="10378" x="1965325" y="2381250"/>
          <p14:tracePt t="10394" x="1974850" y="2355850"/>
          <p14:tracePt t="10410" x="1981200" y="2346325"/>
          <p14:tracePt t="10427" x="1981200" y="2327275"/>
          <p14:tracePt t="10445" x="1981200" y="2317750"/>
          <p14:tracePt t="10491" x="1981200" y="2324100"/>
          <p14:tracePt t="10498" x="1981200" y="2327275"/>
          <p14:tracePt t="10512" x="1990725" y="2355850"/>
          <p14:tracePt t="10527" x="2009775" y="2387600"/>
          <p14:tracePt t="10544" x="2009775" y="2416175"/>
          <p14:tracePt t="10561" x="2009775" y="2463800"/>
          <p14:tracePt t="10578" x="2009775" y="2501900"/>
          <p14:tracePt t="10595" x="2009775" y="2562225"/>
          <p14:tracePt t="10612" x="2009775" y="2686050"/>
          <p14:tracePt t="10628" x="2009775" y="2768600"/>
          <p14:tracePt t="10644" x="2009775" y="2851150"/>
          <p14:tracePt t="10661" x="2009775" y="2978150"/>
          <p14:tracePt t="10677" x="1997075" y="3063875"/>
          <p14:tracePt t="10694" x="1984375" y="3127375"/>
          <p14:tracePt t="10711" x="1971675" y="3190875"/>
          <p14:tracePt t="10728" x="1971675" y="3235325"/>
          <p14:tracePt t="10745" x="1971675" y="3286125"/>
          <p14:tracePt t="10762" x="1971675" y="3355975"/>
          <p14:tracePt t="10778" x="1981200" y="3416300"/>
          <p14:tracePt t="10794" x="1993900" y="3460750"/>
          <p14:tracePt t="10810" x="2019300" y="3498850"/>
          <p14:tracePt t="10827" x="2019300" y="3527425"/>
          <p14:tracePt t="10844" x="2019300" y="3536950"/>
          <p14:tracePt t="10861" x="2019300" y="3562350"/>
          <p14:tracePt t="10877" x="2022475" y="3571875"/>
          <p14:tracePt t="10895" x="2028825" y="3581400"/>
          <p14:tracePt t="10911" x="2041525" y="3597275"/>
          <p14:tracePt t="10928" x="2047875" y="3613150"/>
          <p14:tracePt t="10944" x="2060575" y="3622675"/>
          <p14:tracePt t="10961" x="2060575" y="3638550"/>
          <p14:tracePt t="10978" x="2060575" y="3667125"/>
          <p14:tracePt t="10995" x="2060575" y="3689350"/>
          <p14:tracePt t="11011" x="2060575" y="3727450"/>
          <p14:tracePt t="11027" x="2060575" y="3749675"/>
          <p14:tracePt t="11044" x="2060575" y="3778250"/>
          <p14:tracePt t="11061" x="2060575" y="3806825"/>
          <p14:tracePt t="11078" x="2060575" y="3816350"/>
          <p14:tracePt t="11094" x="2060575" y="3825875"/>
          <p14:tracePt t="11110" x="2060575" y="3841750"/>
          <p14:tracePt t="11127" x="2060575" y="3851275"/>
          <p14:tracePt t="11144" x="2060575" y="3860800"/>
          <p14:tracePt t="11161" x="2060575" y="3879850"/>
          <p14:tracePt t="11226" x="2060575" y="3873500"/>
          <p14:tracePt t="11232" x="2060575" y="3857625"/>
          <p14:tracePt t="11244" x="2060575" y="3838575"/>
          <p14:tracePt t="11260" x="2041525" y="3759200"/>
          <p14:tracePt t="11277" x="2028825" y="3702050"/>
          <p14:tracePt t="11294" x="2016125" y="3648075"/>
          <p14:tracePt t="11311" x="2009775" y="3594100"/>
          <p14:tracePt t="11328" x="2009775" y="3549650"/>
          <p14:tracePt t="11345" x="2009775" y="3514725"/>
          <p14:tracePt t="11347" x="2009775" y="3479800"/>
          <p14:tracePt t="11361" x="2009775" y="3419475"/>
          <p14:tracePt t="11378" x="2003425" y="3368675"/>
          <p14:tracePt t="11395" x="1997075" y="3330575"/>
          <p14:tracePt t="11411" x="1978025" y="3302000"/>
          <p14:tracePt t="11428" x="1978025" y="3286125"/>
          <p14:tracePt t="11445" x="1978025" y="3276600"/>
          <p14:tracePt t="11460" x="1978025" y="3260725"/>
          <p14:tracePt t="11478" x="1978025" y="3251200"/>
          <p14:tracePt t="11494" x="1978025" y="3238500"/>
          <p14:tracePt t="11511" x="1978025" y="3222625"/>
          <p14:tracePt t="11527" x="1978025" y="3200400"/>
          <p14:tracePt t="11544" x="1978025" y="3171825"/>
          <p14:tracePt t="11560" x="1978025" y="3130550"/>
          <p14:tracePt t="11577" x="1978025" y="3114675"/>
          <p14:tracePt t="11594" x="1981200" y="3092450"/>
          <p14:tracePt t="11611" x="2000250" y="3051175"/>
          <p14:tracePt t="11628" x="2009775" y="3028950"/>
          <p14:tracePt t="11644" x="2022475" y="2997200"/>
          <p14:tracePt t="11661" x="2032000" y="2978150"/>
          <p14:tracePt t="11677" x="2032000" y="2968625"/>
          <p14:tracePt t="11694" x="2032000" y="2952750"/>
          <p14:tracePt t="11710" x="2032000" y="2946400"/>
          <p14:tracePt t="11974" x="2032000" y="2949575"/>
          <p14:tracePt t="11981" x="2032000" y="2952750"/>
          <p14:tracePt t="11995" x="2032000" y="2968625"/>
          <p14:tracePt t="12011" x="2032000" y="2984500"/>
          <p14:tracePt t="12027" x="2032000" y="3006725"/>
          <p14:tracePt t="12045" x="2038350" y="3048000"/>
          <p14:tracePt t="12061" x="2038350" y="3070225"/>
          <p14:tracePt t="12077" x="2038350" y="3098800"/>
          <p14:tracePt t="12094" x="2038350" y="3117850"/>
          <p14:tracePt t="12110" x="2038350" y="3140075"/>
          <p14:tracePt t="12127" x="2038350" y="3162300"/>
          <p14:tracePt t="12145" x="2038350" y="3203575"/>
          <p14:tracePt t="12161" x="2038350" y="3225800"/>
          <p14:tracePt t="12177" x="2051050" y="3270250"/>
          <p14:tracePt t="12194" x="2063750" y="3317875"/>
          <p14:tracePt t="12210" x="2063750" y="3340100"/>
          <p14:tracePt t="12227" x="2076450" y="3362325"/>
          <p14:tracePt t="12244" x="2076450" y="3390900"/>
          <p14:tracePt t="12260" x="2076450" y="3400425"/>
          <p14:tracePt t="12277" x="2076450" y="3409950"/>
          <p14:tracePt t="12294" x="2076450" y="3432175"/>
          <p14:tracePt t="12311" x="2079625" y="3441700"/>
          <p14:tracePt t="12327" x="2085975" y="3451225"/>
          <p14:tracePt t="12344" x="2089150" y="3467100"/>
          <p14:tracePt t="12360" x="2089150" y="3479800"/>
          <p14:tracePt t="12377" x="2089150" y="3489325"/>
          <p14:tracePt t="12394" x="2089150" y="3495675"/>
          <p14:tracePt t="12428" x="2089150" y="3498850"/>
          <p14:tracePt t="12445" x="2089150" y="3514725"/>
          <p14:tracePt t="12461" x="2095500" y="3530600"/>
          <p14:tracePt t="12478" x="2111375" y="3540125"/>
          <p14:tracePt t="12494" x="2127250" y="3546475"/>
          <p14:tracePt t="12510" x="2127250" y="3549650"/>
          <p14:tracePt t="12623" x="2130425" y="3549650"/>
          <p14:tracePt t="12629" x="2136775" y="3549650"/>
          <p14:tracePt t="12644" x="2139950" y="3549650"/>
          <p14:tracePt t="12758" x="2146300" y="3549650"/>
          <p14:tracePt t="12773" x="2155825" y="3549650"/>
          <p14:tracePt t="13023" x="2162175" y="3530600"/>
          <p14:tracePt t="13029" x="2174875" y="3521075"/>
          <p14:tracePt t="13043" x="2222500" y="3470275"/>
          <p14:tracePt t="13060" x="2266950" y="3419475"/>
          <p14:tracePt t="13076" x="2314575" y="3340100"/>
          <p14:tracePt t="13094" x="2393950" y="3228975"/>
          <p14:tracePt t="13111" x="2451100" y="3136900"/>
          <p14:tracePt t="13128" x="2492375" y="3035300"/>
          <p14:tracePt t="13144" x="2546350" y="2940050"/>
          <p14:tracePt t="13161" x="2571750" y="2898775"/>
          <p14:tracePt t="13177" x="2603500" y="2873375"/>
          <p14:tracePt t="13193" x="2632075" y="2857500"/>
          <p14:tracePt t="13210" x="2660650" y="2841625"/>
          <p14:tracePt t="13227" x="2676525" y="2828925"/>
          <p14:tracePt t="13244" x="2692400" y="2825750"/>
          <p14:tracePt t="13300" x="2701925" y="2825750"/>
          <p14:tracePt t="13307" x="2708275" y="2825750"/>
          <p14:tracePt t="13314" x="2711450" y="2819400"/>
          <p14:tracePt t="13326" x="2724150" y="2816225"/>
          <p14:tracePt t="13343" x="2857500" y="2784475"/>
          <p14:tracePt t="13360" x="2974975" y="2765425"/>
          <p14:tracePt t="13377" x="3127375" y="2749550"/>
          <p14:tracePt t="13380" x="3219450" y="2740025"/>
          <p14:tracePt t="13393" x="3390900" y="2720975"/>
          <p14:tracePt t="13410" x="3556000" y="2676525"/>
          <p14:tracePt t="13429" x="3883025" y="2578100"/>
          <p14:tracePt t="13445" x="4098925" y="2501900"/>
          <p14:tracePt t="13461" x="4333875" y="2387600"/>
          <p14:tracePt t="13478" x="4619625" y="2244725"/>
          <p14:tracePt t="13494" x="4829175" y="2105025"/>
          <p14:tracePt t="13512" x="4987925" y="1984375"/>
          <p14:tracePt t="13528" x="5210175" y="1816100"/>
          <p14:tracePt t="13544" x="5359400" y="1704975"/>
          <p14:tracePt t="13561" x="5467350" y="1606550"/>
          <p14:tracePt t="13578" x="5603875" y="1489075"/>
          <p14:tracePt t="13593" x="5686425" y="1422400"/>
          <p14:tracePt t="13610" x="5724525" y="1390650"/>
          <p14:tracePt t="13628" x="5768975" y="1365250"/>
          <p14:tracePt t="13644" x="5778500" y="1355725"/>
          <p14:tracePt t="13661" x="5794375" y="1339850"/>
          <p14:tracePt t="13678" x="5800725" y="1323975"/>
          <p14:tracePt t="13694" x="5797550" y="1314450"/>
          <p14:tracePt t="13710" x="5781675" y="1304925"/>
          <p14:tracePt t="13727" x="5746750" y="1282700"/>
          <p14:tracePt t="13743" x="5692775" y="1260475"/>
          <p14:tracePt t="13760" x="5616575" y="1228725"/>
          <p14:tracePt t="13777" x="5441950" y="1162050"/>
          <p14:tracePt t="13794" x="5353050" y="1120775"/>
          <p14:tracePt t="13811" x="5276850" y="1089025"/>
          <p14:tracePt t="13828" x="5168900" y="1035050"/>
          <p14:tracePt t="13844" x="5114925" y="1022350"/>
          <p14:tracePt t="13860" x="5051425" y="1009650"/>
          <p14:tracePt t="13877" x="4949825" y="987425"/>
          <p14:tracePt t="13893" x="4911725" y="968375"/>
          <p14:tracePt t="13910" x="4867275" y="955675"/>
          <p14:tracePt t="13928" x="4813300" y="949325"/>
          <p14:tracePt t="13944" x="4797425" y="949325"/>
          <p14:tracePt t="13961" x="4787900" y="949325"/>
          <p14:tracePt t="13978" x="4765675" y="949325"/>
          <p14:tracePt t="13993" x="4756150" y="949325"/>
          <p14:tracePt t="14010" x="4746625" y="949325"/>
          <p14:tracePt t="14027" x="4743450" y="949325"/>
          <p14:tracePt t="14043" x="4727575" y="949325"/>
          <p14:tracePt t="14061" x="4718050" y="949325"/>
          <p14:tracePt t="14078" x="4702175" y="949325"/>
          <p14:tracePt t="14094" x="4692650" y="949325"/>
          <p14:tracePt t="14111" x="4676775" y="949325"/>
          <p14:tracePt t="14127" x="4664075" y="949325"/>
          <p14:tracePt t="14143" x="4654550" y="949325"/>
          <p14:tracePt t="14160" x="4645025" y="949325"/>
          <p14:tracePt t="14177" x="4622800" y="949325"/>
          <p14:tracePt t="14194" x="4613275" y="949325"/>
          <p14:tracePt t="14211" x="4603750" y="949325"/>
          <p14:tracePt t="14228" x="4591050" y="949325"/>
          <p14:tracePt t="14244" x="4575175" y="949325"/>
          <p14:tracePt t="14292" x="4575175" y="942975"/>
          <p14:tracePt t="14298" x="4587875" y="939800"/>
          <p14:tracePt t="14310" x="4591050" y="933450"/>
          <p14:tracePt t="14327" x="4606925" y="914400"/>
          <p14:tracePt t="14343" x="4616450" y="904875"/>
          <p14:tracePt t="14360" x="4625975" y="892175"/>
          <p14:tracePt t="14377" x="4648200" y="882650"/>
          <p14:tracePt t="14393" x="4657725" y="882650"/>
          <p14:tracePt t="14410" x="4670425" y="882650"/>
          <p14:tracePt t="14427" x="4692650" y="882650"/>
          <p14:tracePt t="14444" x="4695825" y="882650"/>
          <p14:tracePt t="14493" x="4689475" y="882650"/>
          <p14:tracePt t="14500" x="4679950" y="882650"/>
          <p14:tracePt t="14510" x="4670425" y="882650"/>
          <p14:tracePt t="14527" x="4606925" y="876300"/>
          <p14:tracePt t="14543" x="4546600" y="876300"/>
          <p14:tracePt t="14560" x="4476750" y="876300"/>
          <p14:tracePt t="14577" x="4359275" y="876300"/>
          <p14:tracePt t="14593" x="4298950" y="876300"/>
          <p14:tracePt t="14611" x="4219575" y="876300"/>
          <p14:tracePt t="14628" x="4089400" y="882650"/>
          <p14:tracePt t="14644" x="4019550" y="882650"/>
          <p14:tracePt t="14660" x="3968750" y="889000"/>
          <p14:tracePt t="14677" x="3933825" y="889000"/>
          <p14:tracePt t="14694" x="3917950" y="889000"/>
          <p14:tracePt t="14710" x="3908425" y="889000"/>
          <p14:tracePt t="14728" x="3895725" y="889000"/>
          <p14:tracePt t="14744" x="3886200" y="889000"/>
          <p14:tracePt t="14761" x="3870325" y="889000"/>
          <p14:tracePt t="14778" x="3854450" y="889000"/>
          <p14:tracePt t="14819" x="3857625" y="889000"/>
          <p14:tracePt t="14827" x="3860800" y="889000"/>
          <p14:tracePt t="14843" x="3895725" y="889000"/>
          <p14:tracePt t="14860" x="3927475" y="889000"/>
          <p14:tracePt t="14876" x="3959225" y="889000"/>
          <p14:tracePt t="14893" x="3968750" y="889000"/>
          <p14:tracePt t="14911" x="3978275" y="889000"/>
          <p14:tracePt t="14927" x="4000500" y="889000"/>
          <p14:tracePt t="14943" x="4022725" y="889000"/>
          <p14:tracePt t="14960" x="4051300" y="889000"/>
          <p14:tracePt t="14977" x="4124325" y="901700"/>
          <p14:tracePt t="14993" x="4184650" y="908050"/>
          <p14:tracePt t="15010" x="4254500" y="908050"/>
          <p14:tracePt t="15028" x="4340225" y="908050"/>
          <p14:tracePt t="15044" x="4384675" y="908050"/>
          <p14:tracePt t="15060" x="4419600" y="908050"/>
          <p14:tracePt t="15077" x="4483100" y="908050"/>
          <p14:tracePt t="15093" x="4527550" y="908050"/>
          <p14:tracePt t="15110" x="4587875" y="914400"/>
          <p14:tracePt t="15127" x="4667250" y="914400"/>
          <p14:tracePt t="15144" x="4711700" y="920750"/>
          <p14:tracePt t="15162" x="4765675" y="920750"/>
          <p14:tracePt t="15178" x="4787900" y="920750"/>
          <p14:tracePt t="15194" x="4810125" y="920750"/>
          <p14:tracePt t="15211" x="4848225" y="920750"/>
          <p14:tracePt t="15226" x="4879975" y="920750"/>
          <p14:tracePt t="15243" x="4899025" y="920750"/>
          <p14:tracePt t="15261" x="4956175" y="920750"/>
          <p14:tracePt t="15277" x="4978400" y="920750"/>
          <p14:tracePt t="15294" x="5006975" y="920750"/>
          <p14:tracePt t="15311" x="5026025" y="920750"/>
          <p14:tracePt t="15328" x="5035550" y="920750"/>
          <p14:tracePt t="15343" x="5051425" y="920750"/>
          <p14:tracePt t="15360" x="5067300" y="920750"/>
          <p14:tracePt t="15377" x="5076825" y="914400"/>
          <p14:tracePt t="15394" x="5099050" y="914400"/>
          <p14:tracePt t="15411" x="5137150" y="914400"/>
          <p14:tracePt t="15427" x="5187950" y="914400"/>
          <p14:tracePt t="15444" x="5232400" y="914400"/>
          <p14:tracePt t="15461" x="5295900" y="914400"/>
          <p14:tracePt t="15477" x="5324475" y="914400"/>
          <p14:tracePt t="15493" x="5362575" y="914400"/>
          <p14:tracePt t="15510" x="5422900" y="914400"/>
          <p14:tracePt t="15526" x="5483225" y="914400"/>
          <p14:tracePt t="15544" x="5543550" y="920750"/>
          <p14:tracePt t="15561" x="5616575" y="933450"/>
          <p14:tracePt t="15578" x="5645150" y="946150"/>
          <p14:tracePt t="15594" x="5667375" y="946150"/>
          <p14:tracePt t="15611" x="5683250" y="946150"/>
          <p14:tracePt t="15627" x="5692775" y="946150"/>
          <p14:tracePt t="15661" x="5692775" y="949325"/>
          <p14:tracePt t="15682" x="5692775" y="955675"/>
          <p14:tracePt t="15693" x="5692775" y="958850"/>
          <p14:tracePt t="15711" x="5692775" y="974725"/>
          <p14:tracePt t="15727" x="5692775" y="993775"/>
          <p14:tracePt t="15744" x="5683250" y="1041400"/>
          <p14:tracePt t="15760" x="5610225" y="1181100"/>
          <p14:tracePt t="15777" x="5549900" y="1273175"/>
          <p14:tracePt t="15793" x="5480050" y="1387475"/>
          <p14:tracePt t="15810" x="5359400" y="1638300"/>
          <p14:tracePt t="15828" x="5276850" y="1797050"/>
          <p14:tracePt t="15845" x="5181600" y="1987550"/>
          <p14:tracePt t="15861" x="5070475" y="2203450"/>
          <p14:tracePt t="15878" x="5016500" y="2349500"/>
          <p14:tracePt t="15894" x="4956175" y="2473325"/>
          <p14:tracePt t="15897" x="4940300" y="2520950"/>
          <p14:tracePt t="15910" x="4899025" y="2609850"/>
          <p14:tracePt t="15926" x="4867275" y="2698750"/>
          <p14:tracePt t="15944" x="4835525" y="2787650"/>
          <p14:tracePt t="15961" x="4810125" y="2930525"/>
          <p14:tracePt t="15977" x="4797425" y="3006725"/>
          <p14:tracePt t="15994" x="4759325" y="3073400"/>
          <p14:tracePt t="16011" x="4740275" y="3111500"/>
          <p14:tracePt t="16417" x="4762500" y="3117850"/>
          <p14:tracePt t="16424" x="4787900" y="3117850"/>
          <p14:tracePt t="16432" x="4822825" y="3117850"/>
          <p14:tracePt t="16444" x="4848225" y="3117850"/>
          <p14:tracePt t="16460" x="4921250" y="3095625"/>
          <p14:tracePt t="16494" x="5013325" y="3041650"/>
          <p14:tracePt t="16527" x="5124450" y="2940050"/>
          <p14:tracePt t="16543" x="5165725" y="2895600"/>
          <p14:tracePt t="16560" x="5200650" y="2860675"/>
          <p14:tracePt t="16576" x="5213350" y="2835275"/>
          <p14:tracePt t="16593" x="5222875" y="2825750"/>
          <p14:tracePt t="16610" x="5222875" y="2822575"/>
          <p14:tracePt t="16724" x="5216525" y="2822575"/>
          <p14:tracePt t="16730" x="5210175" y="2822575"/>
          <p14:tracePt t="16743" x="5207000" y="2822575"/>
          <p14:tracePt t="16760" x="5191125" y="2828925"/>
          <p14:tracePt t="16776" x="5191125" y="2838450"/>
          <p14:tracePt t="16793" x="5191125" y="2854325"/>
          <p14:tracePt t="16810" x="5191125" y="2886075"/>
          <p14:tracePt t="16826" x="5191125" y="2914650"/>
          <p14:tracePt t="16844" x="5191125" y="2949575"/>
          <p14:tracePt t="16860" x="5191125" y="2971800"/>
          <p14:tracePt t="16876" x="5191125" y="2981325"/>
          <p14:tracePt t="16894" x="5191125" y="2997200"/>
          <p14:tracePt t="16911" x="5191125" y="3006725"/>
          <p14:tracePt t="16927" x="5191125" y="3022600"/>
          <p14:tracePt t="16944" x="5203825" y="3032125"/>
          <p14:tracePt t="16961" x="5213350" y="3032125"/>
          <p14:tracePt t="16977" x="5222875" y="3032125"/>
          <p14:tracePt t="16994" x="5238750" y="3032125"/>
          <p14:tracePt t="17009" x="5241925" y="3032125"/>
          <p14:tracePt t="17044" x="5264150" y="3025775"/>
          <p14:tracePt t="17060" x="5267325" y="3019425"/>
          <p14:tracePt t="17077" x="5280025" y="3003550"/>
          <p14:tracePt t="17094" x="5289550" y="2987675"/>
          <p14:tracePt t="17110" x="5305425" y="2978150"/>
          <p14:tracePt t="17127" x="5314950" y="2968625"/>
          <p14:tracePt t="17144" x="5318125" y="2949575"/>
          <p14:tracePt t="17180" x="5324475" y="2949575"/>
          <p14:tracePt t="17195" x="5327650" y="2949575"/>
          <p14:tracePt t="17210" x="5337175" y="2949575"/>
          <p14:tracePt t="17227" x="5343525" y="2965450"/>
          <p14:tracePt t="17244" x="5353050" y="2987675"/>
          <p14:tracePt t="17260" x="5365750" y="3009900"/>
          <p14:tracePt t="17277" x="5372100" y="3025775"/>
          <p14:tracePt t="17294" x="5387975" y="3060700"/>
          <p14:tracePt t="17309" x="5400675" y="3086100"/>
          <p14:tracePt t="17326" x="5426075" y="3114675"/>
          <p14:tracePt t="17344" x="5451475" y="3181350"/>
          <p14:tracePt t="17360" x="5464175" y="3225800"/>
          <p14:tracePt t="17377" x="5483225" y="3270250"/>
          <p14:tracePt t="17394" x="5492750" y="3305175"/>
          <p14:tracePt t="17410" x="5492750" y="3333750"/>
          <p14:tracePt t="17426" x="5492750" y="3349625"/>
          <p14:tracePt t="17444" x="5492750" y="3378200"/>
          <p14:tracePt t="17460" x="5499100" y="3387725"/>
          <p14:tracePt t="17477" x="5505450" y="3409950"/>
          <p14:tracePt t="17494" x="5505450" y="3435350"/>
          <p14:tracePt t="17510" x="5505450" y="3451225"/>
          <p14:tracePt t="17527" x="5505450" y="3460750"/>
          <p14:tracePt t="17543" x="5505450" y="3482975"/>
          <p14:tracePt t="17560" x="5499100" y="3492500"/>
          <p14:tracePt t="17576" x="5489575" y="3502025"/>
          <p14:tracePt t="17594" x="5467350" y="3514725"/>
          <p14:tracePt t="17610" x="5457825" y="3530600"/>
          <p14:tracePt t="17627" x="5441950" y="3530600"/>
          <p14:tracePt t="17644" x="5403850" y="3530600"/>
          <p14:tracePt t="17660" x="5378450" y="3530600"/>
          <p14:tracePt t="17677" x="5340350" y="3511550"/>
          <p14:tracePt t="17693" x="5276850" y="3492500"/>
          <p14:tracePt t="17710" x="5232400" y="3476625"/>
          <p14:tracePt t="17727" x="5194300" y="3467100"/>
          <p14:tracePt t="17744" x="5153025" y="3441700"/>
          <p14:tracePt t="17760" x="5127625" y="3429000"/>
          <p14:tracePt t="17777" x="5099050" y="3416300"/>
          <p14:tracePt t="17793" x="5064125" y="3409950"/>
          <p14:tracePt t="17810" x="5048250" y="3394075"/>
          <p14:tracePt t="17826" x="5038725" y="3384550"/>
          <p14:tracePt t="17843" x="5019675" y="3355975"/>
          <p14:tracePt t="17859" x="5019675" y="3327400"/>
          <p14:tracePt t="17877" x="5019675" y="3298825"/>
          <p14:tracePt t="17893" x="5019675" y="3257550"/>
          <p14:tracePt t="17910" x="5019675" y="3241675"/>
          <p14:tracePt t="17927" x="5022850" y="3225800"/>
          <p14:tracePt t="17943" x="5029200" y="3213100"/>
          <p14:tracePt t="17960" x="5032375" y="3203575"/>
          <p14:tracePt t="18072" x="5032375" y="3209925"/>
          <p14:tracePt t="18079" x="5032375" y="3213100"/>
          <p14:tracePt t="18094" x="5038725" y="3235325"/>
          <p14:tracePt t="18110" x="5045075" y="3257550"/>
          <p14:tracePt t="18127" x="5048250" y="3279775"/>
          <p14:tracePt t="18143" x="5048250" y="3321050"/>
          <p14:tracePt t="18160" x="5048250" y="3336925"/>
          <p14:tracePt t="18177" x="5048250" y="3352800"/>
          <p14:tracePt t="18193" x="5048250" y="3365500"/>
          <p14:tracePt t="18210" x="5048250" y="3378200"/>
          <p14:tracePt t="18228" x="5048250" y="3397250"/>
          <p14:tracePt t="18244" x="5048250" y="3406775"/>
          <p14:tracePt t="18260" x="5064125" y="3416300"/>
          <p14:tracePt t="18276" x="5073650" y="3425825"/>
          <p14:tracePt t="18293" x="5089525" y="3448050"/>
          <p14:tracePt t="18310" x="5099050" y="3451225"/>
          <p14:tracePt t="18328" x="5121275" y="3457575"/>
          <p14:tracePt t="18344" x="5130800" y="3457575"/>
          <p14:tracePt t="18361" x="5140325" y="3460750"/>
          <p14:tracePt t="18378" x="5178425" y="3460750"/>
          <p14:tracePt t="18394" x="5200650" y="3460750"/>
          <p14:tracePt t="18410" x="5232400" y="3460750"/>
          <p14:tracePt t="18427" x="5260975" y="3460750"/>
          <p14:tracePt t="18443" x="5299075" y="3460750"/>
          <p14:tracePt t="18460" x="5343525" y="3457575"/>
          <p14:tracePt t="18478" x="5407025" y="3457575"/>
          <p14:tracePt t="18493" x="5445125" y="3457575"/>
          <p14:tracePt t="18510" x="5486400" y="3457575"/>
          <p14:tracePt t="18528" x="5527675" y="3457575"/>
          <p14:tracePt t="18544" x="5549900" y="3457575"/>
          <p14:tracePt t="18560" x="5559425" y="3457575"/>
          <p14:tracePt t="18578" x="5581650" y="3448050"/>
          <p14:tracePt t="18593" x="5591175" y="3438525"/>
          <p14:tracePt t="18610" x="5600700" y="3432175"/>
          <p14:tracePt t="18628" x="5610225" y="3419475"/>
          <p14:tracePt t="18644" x="5610225" y="3409950"/>
          <p14:tracePt t="18660" x="5613400" y="3400425"/>
          <p14:tracePt t="18678" x="5638800" y="3365500"/>
          <p14:tracePt t="18694" x="5645150" y="3321050"/>
          <p14:tracePt t="18710" x="5645150" y="3282950"/>
          <p14:tracePt t="18727" x="5645150" y="3222625"/>
          <p14:tracePt t="18743" x="5645150" y="3190875"/>
          <p14:tracePt t="18760" x="5641975" y="3175000"/>
          <p14:tracePt t="18778" x="5632450" y="3149600"/>
          <p14:tracePt t="18794" x="5613400" y="3136900"/>
          <p14:tracePt t="18810" x="5603875" y="3127375"/>
          <p14:tracePt t="18828" x="5591175" y="3114675"/>
          <p14:tracePt t="18844" x="5578475" y="3098800"/>
          <p14:tracePt t="18860" x="5562600" y="3079750"/>
          <p14:tracePt t="18877" x="5546725" y="3067050"/>
          <p14:tracePt t="18893" x="5530850" y="3051175"/>
          <p14:tracePt t="18910" x="5502275" y="3038475"/>
          <p14:tracePt t="18913" x="5492750" y="3032125"/>
          <p14:tracePt t="18928" x="5467350" y="3022600"/>
          <p14:tracePt t="18944" x="5445125" y="3009900"/>
          <p14:tracePt t="18960" x="5435600" y="2994025"/>
          <p14:tracePt t="18978" x="5419725" y="2990850"/>
          <p14:tracePt t="18993" x="5403850" y="2990850"/>
          <p14:tracePt t="19010" x="5400675" y="2990850"/>
          <p14:tracePt t="19027" x="5384800" y="2990850"/>
          <p14:tracePt t="19043" x="5375275" y="2990850"/>
          <p14:tracePt t="19059" x="5365750" y="2990850"/>
          <p14:tracePt t="19078" x="5346700" y="2990850"/>
          <p14:tracePt t="19094" x="5337175" y="2990850"/>
          <p14:tracePt t="19170" x="5330825" y="2990850"/>
          <p14:tracePt t="19462" x="5330825" y="2997200"/>
          <p14:tracePt t="19469" x="5330825" y="3006725"/>
          <p14:tracePt t="19477" x="5330825" y="3025775"/>
          <p14:tracePt t="19493" x="5334000" y="3070225"/>
          <p14:tracePt t="19510" x="5340350" y="3108325"/>
          <p14:tracePt t="19527" x="5359400" y="3171825"/>
          <p14:tracePt t="19543" x="5378450" y="3194050"/>
          <p14:tracePt t="19560" x="5387975" y="3225800"/>
          <p14:tracePt t="19576" x="5407025" y="3260725"/>
          <p14:tracePt t="19593" x="5419725" y="3292475"/>
          <p14:tracePt t="19610" x="5435600" y="3302000"/>
          <p14:tracePt t="19627" x="5435600" y="3317875"/>
          <p14:tracePt t="19644" x="5435600" y="3327400"/>
          <p14:tracePt t="19660" x="5435600" y="3343275"/>
          <p14:tracePt t="19677" x="5435600" y="3352800"/>
          <p14:tracePt t="19693" x="5435600" y="3355975"/>
          <p14:tracePt t="19969" x="5422900" y="3355975"/>
          <p14:tracePt t="19975" x="5419725" y="3355975"/>
          <p14:tracePt t="19993" x="5413375" y="3355975"/>
          <p14:tracePt t="20105" x="5413375" y="3362325"/>
          <p14:tracePt t="20111" x="5413375" y="3365500"/>
          <p14:tracePt t="20126" x="5413375" y="3375025"/>
          <p14:tracePt t="20143" x="5413375" y="3387725"/>
          <p14:tracePt t="20219" x="5413375" y="3390900"/>
          <p14:tracePt t="20469" x="5413375" y="3397250"/>
          <p14:tracePt t="20476" x="5413375" y="3400425"/>
          <p14:tracePt t="20483" x="5413375" y="3406775"/>
          <p14:tracePt t="20493" x="5413375" y="3409950"/>
          <p14:tracePt t="20510" x="5397500" y="3432175"/>
          <p14:tracePt t="20526" x="5387975" y="3441700"/>
          <p14:tracePt t="20543" x="5372100" y="3451225"/>
          <p14:tracePt t="20560" x="5346700" y="3467100"/>
          <p14:tracePt t="20576" x="5308600" y="3486150"/>
          <p14:tracePt t="20593" x="5270500" y="3492500"/>
          <p14:tracePt t="20610" x="5200650" y="3492500"/>
          <p14:tracePt t="20627" x="5156200" y="3489325"/>
          <p14:tracePt t="20643" x="5102225" y="3470275"/>
          <p14:tracePt t="20660" x="5026025" y="3435350"/>
          <p14:tracePt t="20676" x="4965700" y="3381375"/>
          <p14:tracePt t="20693" x="4927600" y="3343275"/>
          <p14:tracePt t="20710" x="4848225" y="3219450"/>
          <p14:tracePt t="20726" x="4784725" y="3076575"/>
          <p14:tracePt t="20743" x="4749800" y="2943225"/>
          <p14:tracePt t="20760" x="4730750" y="2746375"/>
          <p14:tracePt t="20777" x="4737100" y="2584450"/>
          <p14:tracePt t="20793" x="4756150" y="2457450"/>
          <p14:tracePt t="20809" x="4781550" y="2289175"/>
          <p14:tracePt t="20826" x="4794250" y="2203450"/>
          <p14:tracePt t="20843" x="4810125" y="2139950"/>
          <p14:tracePt t="20859" x="4829175" y="2070100"/>
          <p14:tracePt t="20877" x="4835525" y="2047875"/>
          <p14:tracePt t="20894" x="4848225" y="2016125"/>
          <p14:tracePt t="20910" x="4857750" y="1997075"/>
          <p14:tracePt t="20926" x="4857750" y="1987550"/>
          <p14:tracePt t="20943" x="4857750" y="1981200"/>
          <p14:tracePt t="20996" x="4854575" y="1981200"/>
          <p14:tracePt t="21003" x="4851400" y="1981200"/>
          <p14:tracePt t="21010" x="4845050" y="1981200"/>
          <p14:tracePt t="21026" x="4835525" y="1984375"/>
          <p14:tracePt t="21043" x="4819650" y="1993900"/>
          <p14:tracePt t="21060" x="4791075" y="2035175"/>
          <p14:tracePt t="21076" x="4759325" y="2114550"/>
          <p14:tracePt t="21093" x="4743450" y="2200275"/>
          <p14:tracePt t="21109" x="4737100" y="2330450"/>
          <p14:tracePt t="21126" x="4737100" y="2466975"/>
          <p14:tracePt t="21143" x="4737100" y="2581275"/>
          <p14:tracePt t="21160" x="4737100" y="2711450"/>
          <p14:tracePt t="21176" x="4749800" y="2828925"/>
          <p14:tracePt t="21193" x="4765675" y="2936875"/>
          <p14:tracePt t="21210" x="4765675" y="3035300"/>
          <p14:tracePt t="21226" x="4765675" y="3086100"/>
          <p14:tracePt t="21243" x="4765675" y="3136900"/>
          <p14:tracePt t="21260" x="4772025" y="3200400"/>
          <p14:tracePt t="21276" x="4781550" y="3244850"/>
          <p14:tracePt t="21293" x="4791075" y="3276600"/>
          <p14:tracePt t="21310" x="4797425" y="3317875"/>
          <p14:tracePt t="21326" x="4797425" y="3333750"/>
          <p14:tracePt t="21343" x="4803775" y="3343275"/>
          <p14:tracePt t="21360" x="4806950" y="3362325"/>
          <p14:tracePt t="21376" x="4816475" y="3371850"/>
          <p14:tracePt t="21392" x="4832350" y="3381375"/>
          <p14:tracePt t="21409" x="4848225" y="3397250"/>
          <p14:tracePt t="21426" x="4870450" y="3406775"/>
          <p14:tracePt t="21443" x="4899025" y="3413125"/>
          <p14:tracePt t="21460" x="4940300" y="3413125"/>
          <p14:tracePt t="21476" x="4956175" y="3413125"/>
          <p14:tracePt t="21493" x="4965700" y="3413125"/>
          <p14:tracePt t="21509" x="4981575" y="3413125"/>
          <p14:tracePt t="21526" x="5000625" y="3413125"/>
          <p14:tracePt t="21543" x="5016500" y="3413125"/>
          <p14:tracePt t="21560" x="5057775" y="3413125"/>
          <p14:tracePt t="21576" x="5086350" y="3413125"/>
          <p14:tracePt t="21594" x="5127625" y="3413125"/>
          <p14:tracePt t="21610" x="5143500" y="3413125"/>
          <p14:tracePt t="21627" x="5159375" y="3413125"/>
          <p14:tracePt t="21643" x="5168900" y="3413125"/>
          <p14:tracePt t="21660" x="5172075" y="3413125"/>
          <p14:tracePt t="21774" x="5178425" y="3413125"/>
          <p14:tracePt t="21780" x="5181600" y="3403600"/>
          <p14:tracePt t="21802" x="5187950" y="3403600"/>
          <p14:tracePt t="21809" x="5191125" y="3397250"/>
          <p14:tracePt t="21826" x="5207000" y="3397250"/>
          <p14:tracePt t="21844" x="5222875" y="3390900"/>
          <p14:tracePt t="21860" x="5232400" y="3387725"/>
          <p14:tracePt t="21876" x="5241925" y="3381375"/>
          <p14:tracePt t="21894" x="5248275" y="3381375"/>
          <p14:tracePt t="21952" x="5248275" y="3384550"/>
          <p14:tracePt t="21959" x="5248275" y="3387725"/>
          <p14:tracePt t="21966" x="5248275" y="3394075"/>
          <p14:tracePt t="21976" x="5248275" y="3400425"/>
          <p14:tracePt t="21994" x="5245100" y="3419475"/>
          <p14:tracePt t="22009" x="5235575" y="3429000"/>
          <p14:tracePt t="22026" x="5226050" y="3438525"/>
          <p14:tracePt t="22044" x="5216525" y="3438525"/>
          <p14:tracePt t="22060" x="5216525" y="3444875"/>
          <p14:tracePt t="22109" x="5210175" y="3444875"/>
          <p14:tracePt t="22173" x="5213350" y="3444875"/>
          <p14:tracePt t="22180" x="5216525" y="3444875"/>
          <p14:tracePt t="22193" x="5232400" y="3441700"/>
          <p14:tracePt t="22209" x="5264150" y="3429000"/>
          <p14:tracePt t="22226" x="5286375" y="3409950"/>
          <p14:tracePt t="22243" x="5330825" y="3359150"/>
          <p14:tracePt t="22260" x="5346700" y="3314700"/>
          <p14:tracePt t="22276" x="5356225" y="3298825"/>
          <p14:tracePt t="22293" x="5365750" y="3282950"/>
          <p14:tracePt t="22310" x="5365750" y="3267075"/>
          <p14:tracePt t="22372" x="5372100" y="3267075"/>
          <p14:tracePt t="25261" x="5346700" y="3298825"/>
          <p14:tracePt t="25268" x="5292725" y="3352800"/>
          <p14:tracePt t="25276" x="5260975" y="3390900"/>
          <p14:tracePt t="25293" x="5178425" y="3527425"/>
          <p14:tracePt t="25309" x="5086350" y="3695700"/>
          <p14:tracePt t="25326" x="4946650" y="3949700"/>
          <p14:tracePt t="25352" x="4772025" y="4251325"/>
          <p14:tracePt t="25377" x="4597400" y="4533900"/>
          <p14:tracePt t="25410" x="4394200" y="4899025"/>
          <p14:tracePt t="25426" x="4375150" y="4946650"/>
          <p14:tracePt t="25443" x="4356100" y="4968875"/>
          <p14:tracePt t="25838" x="4321175" y="4984750"/>
          <p14:tracePt t="25846" x="4270375" y="5000625"/>
          <p14:tracePt t="25862" x="4181475" y="5051425"/>
          <p14:tracePt t="25879" x="4114800" y="5080000"/>
          <p14:tracePt t="25892" x="4041775" y="5133975"/>
          <p14:tracePt t="25926" x="3841750" y="5264150"/>
          <p14:tracePt t="25959" x="3692525" y="5365750"/>
          <p14:tracePt t="25975" x="3654425" y="5387975"/>
          <p14:tracePt t="25992" x="3632200" y="5397500"/>
          <p14:tracePt t="26009" x="3616325" y="5413375"/>
          <p14:tracePt t="26046" x="3619500" y="5410200"/>
          <p14:tracePt t="26060" x="3657600" y="5391150"/>
          <p14:tracePt t="26080" x="3781425" y="5302250"/>
          <p14:tracePt t="26092" x="3810000" y="5280025"/>
          <p14:tracePt t="26109" x="3898900" y="5203825"/>
          <p14:tracePt t="26125" x="3949700" y="5162550"/>
          <p14:tracePt t="26143" x="3997325" y="5137150"/>
          <p14:tracePt t="26160" x="4032250" y="5111750"/>
          <p14:tracePt t="26176" x="4064000" y="5099050"/>
          <p14:tracePt t="26193" x="4073525" y="5099050"/>
          <p14:tracePt t="26209" x="4086225" y="5099050"/>
          <p14:tracePt t="26225" x="4098925" y="5099050"/>
          <p14:tracePt t="26324" x="4089400" y="5099050"/>
          <p14:tracePt t="26332" x="4086225" y="5099050"/>
          <p14:tracePt t="26342" x="4079875" y="5099050"/>
          <p14:tracePt t="26359" x="4064000" y="5099050"/>
          <p14:tracePt t="26375" x="4054475" y="5099050"/>
          <p14:tracePt t="26392" x="4038600" y="5089525"/>
          <p14:tracePt t="26408" x="4025900" y="5076825"/>
          <p14:tracePt t="26425" x="4016375" y="5060950"/>
          <p14:tracePt t="26442" x="4006850" y="5051425"/>
          <p14:tracePt t="26459" x="3978275" y="5045075"/>
          <p14:tracePt t="26476" x="3949700" y="5038725"/>
          <p14:tracePt t="26492" x="3898900" y="5038725"/>
          <p14:tracePt t="26509" x="3825875" y="5054600"/>
          <p14:tracePt t="26525" x="3778250" y="5083175"/>
          <p14:tracePt t="26542" x="3756025" y="5099050"/>
          <p14:tracePt t="26560" x="3702050" y="5153025"/>
          <p14:tracePt t="26577" x="3651250" y="5194300"/>
          <p14:tracePt t="26593" x="3606800" y="5254625"/>
          <p14:tracePt t="26609" x="3540125" y="5346700"/>
          <p14:tracePt t="26625" x="3505200" y="5400675"/>
          <p14:tracePt t="26642" x="3479800" y="5448300"/>
          <p14:tracePt t="26659" x="3438525" y="5521325"/>
          <p14:tracePt t="26676" x="3425825" y="5559425"/>
          <p14:tracePt t="26694" x="3413125" y="5603875"/>
          <p14:tracePt t="26710" x="3387725" y="5661025"/>
          <p14:tracePt t="26726" x="3375025" y="5686425"/>
          <p14:tracePt t="26743" x="3368675" y="5715000"/>
          <p14:tracePt t="26759" x="3365500" y="5749925"/>
          <p14:tracePt t="26775" x="3365500" y="5778500"/>
          <p14:tracePt t="26793" x="3365500" y="5788025"/>
          <p14:tracePt t="26808" x="3365500" y="5822950"/>
          <p14:tracePt t="26826" x="3365500" y="5832475"/>
          <p14:tracePt t="26844" x="3365500" y="5845175"/>
          <p14:tracePt t="26860" x="3365500" y="5854700"/>
          <p14:tracePt t="26876" x="3365500" y="5870575"/>
          <p14:tracePt t="26893" x="3365500" y="5880100"/>
          <p14:tracePt t="26909" x="3365500" y="5895975"/>
          <p14:tracePt t="26925" x="3365500" y="5905500"/>
          <p14:tracePt t="26942" x="3375025" y="5921375"/>
          <p14:tracePt t="26960" x="3416300" y="5937250"/>
          <p14:tracePt t="26976" x="3454400" y="5949950"/>
          <p14:tracePt t="26994" x="3495675" y="5962650"/>
          <p14:tracePt t="27010" x="3524250" y="5962650"/>
          <p14:tracePt t="27026" x="3546475" y="5962650"/>
          <p14:tracePt t="27044" x="3590925" y="5988050"/>
          <p14:tracePt t="27060" x="3635375" y="5994400"/>
          <p14:tracePt t="27077" x="3673475" y="6007100"/>
          <p14:tracePt t="27080" x="3698875" y="6013450"/>
          <p14:tracePt t="27092" x="3717925" y="6019800"/>
          <p14:tracePt t="27114" x="3790950" y="6045200"/>
          <p14:tracePt t="27126" x="3835400" y="6045200"/>
          <p14:tracePt t="27144" x="3867150" y="6045200"/>
          <p14:tracePt t="27160" x="3898900" y="6051550"/>
          <p14:tracePt t="27175" x="3917950" y="6051550"/>
          <p14:tracePt t="27192" x="3949700" y="6051550"/>
          <p14:tracePt t="27209" x="4003675" y="6057900"/>
          <p14:tracePt t="27226" x="4035425" y="6070600"/>
          <p14:tracePt t="27243" x="4089400" y="6076950"/>
          <p14:tracePt t="27258" x="4127500" y="6083300"/>
          <p14:tracePt t="27276" x="4149725" y="6083300"/>
          <p14:tracePt t="27292" x="4171950" y="6086475"/>
          <p14:tracePt t="27309" x="4206875" y="6099175"/>
          <p14:tracePt t="27325" x="4222750" y="6099175"/>
          <p14:tracePt t="27342" x="4244975" y="6105525"/>
          <p14:tracePt t="27358" x="4292600" y="6115050"/>
          <p14:tracePt t="27375" x="4324350" y="6121400"/>
          <p14:tracePt t="27393" x="4378325" y="6121400"/>
          <p14:tracePt t="27409" x="4416425" y="6121400"/>
          <p14:tracePt t="27426" x="4445000" y="6121400"/>
          <p14:tracePt t="27443" x="4492625" y="6121400"/>
          <p14:tracePt t="27459" x="4514850" y="6115050"/>
          <p14:tracePt t="27475" x="4559300" y="6108700"/>
          <p14:tracePt t="27493" x="4616450" y="6080125"/>
          <p14:tracePt t="27509" x="4654550" y="6070600"/>
          <p14:tracePt t="27526" x="4686300" y="6057900"/>
          <p14:tracePt t="27543" x="4737100" y="6038850"/>
          <p14:tracePt t="27560" x="4759325" y="6019800"/>
          <p14:tracePt t="27576" x="4791075" y="6000750"/>
          <p14:tracePt t="27593" x="4829175" y="5965825"/>
          <p14:tracePt t="27609" x="4857750" y="5940425"/>
          <p14:tracePt t="27626" x="4883150" y="5915025"/>
          <p14:tracePt t="27643" x="4921250" y="5886450"/>
          <p14:tracePt t="27659" x="4930775" y="5873750"/>
          <p14:tracePt t="27676" x="4953000" y="5864225"/>
          <p14:tracePt t="27693" x="4987925" y="5838825"/>
          <p14:tracePt t="27709" x="5003800" y="5822950"/>
          <p14:tracePt t="27726" x="5029200" y="5813425"/>
          <p14:tracePt t="27743" x="5064125" y="5778500"/>
          <p14:tracePt t="27759" x="5095875" y="5753100"/>
          <p14:tracePt t="27776" x="5121275" y="5721350"/>
          <p14:tracePt t="27794" x="5149850" y="5705475"/>
          <p14:tracePt t="27809" x="5159375" y="5692775"/>
          <p14:tracePt t="27826" x="5168900" y="5683250"/>
          <p14:tracePt t="27843" x="5172075" y="5667375"/>
          <p14:tracePt t="28050" x="5165725" y="5683250"/>
          <p14:tracePt t="28058" x="5153025" y="5708650"/>
          <p14:tracePt t="28065" x="5140325" y="5727700"/>
          <p14:tracePt t="28076" x="5108575" y="5759450"/>
          <p14:tracePt t="28093" x="5038725" y="5829300"/>
          <p14:tracePt t="28109" x="4997450" y="5873750"/>
          <p14:tracePt t="28125" x="4940300" y="5899150"/>
          <p14:tracePt t="28142" x="4813300" y="5946775"/>
          <p14:tracePt t="28158" x="4730750" y="5956300"/>
          <p14:tracePt t="28175" x="4670425" y="5956300"/>
          <p14:tracePt t="28192" x="4606925" y="5946775"/>
          <p14:tracePt t="28209" x="4584700" y="5934075"/>
          <p14:tracePt t="28226" x="4559300" y="5915025"/>
          <p14:tracePt t="28243" x="4540250" y="5905500"/>
          <p14:tracePt t="28259" x="4530725" y="5895975"/>
          <p14:tracePt t="28275" x="4518025" y="5886450"/>
          <p14:tracePt t="28292" x="4476750" y="5864225"/>
          <p14:tracePt t="28308" x="4454525" y="5845175"/>
          <p14:tracePt t="28326" x="4422775" y="5832475"/>
          <p14:tracePt t="28343" x="4394200" y="5797550"/>
          <p14:tracePt t="28359" x="4378325" y="5788025"/>
          <p14:tracePt t="28376" x="4368800" y="5778500"/>
          <p14:tracePt t="28393" x="4356100" y="5762625"/>
          <p14:tracePt t="28409" x="4343400" y="5749925"/>
          <p14:tracePt t="28425" x="4343400" y="5737225"/>
          <p14:tracePt t="28442" x="4327525" y="5724525"/>
          <p14:tracePt t="28459" x="4327525" y="5702300"/>
          <p14:tracePt t="28476" x="4324350" y="5692775"/>
          <p14:tracePt t="28492" x="4324350" y="5673725"/>
          <p14:tracePt t="28509" x="4324350" y="5661025"/>
          <p14:tracePt t="28527" x="4318000" y="5641975"/>
          <p14:tracePt t="28543" x="4308475" y="5626100"/>
          <p14:tracePt t="28559" x="4298950" y="5616575"/>
          <p14:tracePt t="28576" x="4289425" y="5607050"/>
          <p14:tracePt t="28592" x="4289425" y="5591175"/>
          <p14:tracePt t="28834" x="4289425" y="5594350"/>
          <p14:tracePt t="28841" x="4289425" y="5603875"/>
          <p14:tracePt t="28848" x="4289425" y="5610225"/>
          <p14:tracePt t="28859" x="4289425" y="5613400"/>
          <p14:tracePt t="28876" x="4289425" y="5619750"/>
          <p14:tracePt t="28907" x="4289425" y="5616575"/>
          <p14:tracePt t="28913" x="4289425" y="5613400"/>
          <p14:tracePt t="28927" x="4289425" y="5591175"/>
          <p14:tracePt t="28943" x="4292600" y="5568950"/>
          <p14:tracePt t="28959" x="4292600" y="5553075"/>
          <p14:tracePt t="28976" x="4302125" y="5530850"/>
          <p14:tracePt t="28992" x="4302125" y="5521325"/>
          <p14:tracePt t="29009" x="4311650" y="5511800"/>
          <p14:tracePt t="29027" x="4352925" y="5495925"/>
          <p14:tracePt t="29043" x="4416425" y="5480050"/>
          <p14:tracePt t="29059" x="4498975" y="5480050"/>
          <p14:tracePt t="29076" x="4660900" y="5480050"/>
          <p14:tracePt t="29092" x="4819650" y="5480050"/>
          <p14:tracePt t="29109" x="4959350" y="5505450"/>
          <p14:tracePt t="29112" x="5051425" y="5511800"/>
          <p14:tracePt t="29126" x="5260975" y="5549900"/>
          <p14:tracePt t="29143" x="5457825" y="5597525"/>
          <p14:tracePt t="29159" x="5702300" y="5626100"/>
          <p14:tracePt t="29176" x="6022975" y="5664200"/>
          <p14:tracePt t="29193" x="6267450" y="5695950"/>
          <p14:tracePt t="29209" x="6461125" y="5702300"/>
          <p14:tracePt t="29226" x="6756400" y="5702300"/>
          <p14:tracePt t="29242" x="6908800" y="5680075"/>
          <p14:tracePt t="29259" x="7048500" y="5664200"/>
          <p14:tracePt t="29276" x="7270750" y="5635625"/>
          <p14:tracePt t="29292" x="7378700" y="5619750"/>
          <p14:tracePt t="29309" x="7486650" y="5584825"/>
          <p14:tracePt t="29327" x="7632700" y="5562600"/>
          <p14:tracePt t="29342" x="7696200" y="5546725"/>
          <p14:tracePt t="29359" x="7740650" y="5534025"/>
          <p14:tracePt t="29376" x="7769225" y="5511800"/>
          <p14:tracePt t="29391" x="7785100" y="5511800"/>
          <p14:tracePt t="29409" x="7794625" y="5511800"/>
          <p14:tracePt t="29448" x="7794625" y="5508625"/>
          <p14:tracePt t="29469" x="7794625" y="5502275"/>
          <p14:tracePt t="29483" x="7794625" y="5499100"/>
          <p14:tracePt t="29492" x="7791450" y="5499100"/>
          <p14:tracePt t="29509" x="7772400" y="5492750"/>
          <p14:tracePt t="29525" x="7689850" y="5470525"/>
          <p14:tracePt t="29542" x="7607300" y="5470525"/>
          <p14:tracePt t="29559" x="7515225" y="5470525"/>
          <p14:tracePt t="29576" x="7340600" y="5470525"/>
          <p14:tracePt t="29593" x="7235825" y="5470525"/>
          <p14:tracePt t="29609" x="7156450" y="5470525"/>
          <p14:tracePt t="29626" x="6994525" y="5470525"/>
          <p14:tracePt t="29642" x="6899275" y="5470525"/>
          <p14:tracePt t="29659" x="6838950" y="5470525"/>
          <p14:tracePt t="29676" x="6791325" y="5470525"/>
          <p14:tracePt t="29692" x="6775450" y="5470525"/>
          <p14:tracePt t="29709" x="6765925" y="5470525"/>
          <p14:tracePt t="29726" x="6762750" y="5470525"/>
          <p14:tracePt t="30189" x="6731000" y="5470525"/>
          <p14:tracePt t="30196" x="6673850" y="5476875"/>
          <p14:tracePt t="30212" x="6569075" y="5486400"/>
          <p14:tracePt t="30225" x="6429375" y="5502275"/>
          <p14:tracePt t="30259" x="6096000" y="5521325"/>
          <p14:tracePt t="30292" x="5673725" y="5521325"/>
          <p14:tracePt t="30310" x="5467350" y="5521325"/>
          <p14:tracePt t="30326" x="5349875" y="5521325"/>
          <p14:tracePt t="30342" x="5248275" y="5521325"/>
          <p14:tracePt t="30358" x="5165725" y="5521325"/>
          <p14:tracePt t="30375" x="5035550" y="5521325"/>
          <p14:tracePt t="30392" x="4956175" y="5521325"/>
          <p14:tracePt t="30410" x="4822825" y="5508625"/>
          <p14:tracePt t="30426" x="4762500" y="5508625"/>
          <p14:tracePt t="30442" x="4702175" y="5508625"/>
          <p14:tracePt t="30459" x="4648200" y="5508625"/>
          <p14:tracePt t="30475" x="4625975" y="5508625"/>
          <p14:tracePt t="30492" x="4597400" y="5508625"/>
          <p14:tracePt t="30508" x="4581525" y="5508625"/>
          <p14:tracePt t="30525" x="4543425" y="5508625"/>
          <p14:tracePt t="30542" x="4521200" y="5508625"/>
          <p14:tracePt t="30560" x="4479925" y="5508625"/>
          <p14:tracePt t="30576" x="4470400" y="5508625"/>
          <p14:tracePt t="30592" x="4460875" y="5508625"/>
          <p14:tracePt t="30609" x="4445000" y="5508625"/>
          <p14:tracePt t="30625" x="4429125" y="5508625"/>
          <p14:tracePt t="30642" x="4419600" y="5508625"/>
          <p14:tracePt t="30660" x="4406900" y="5508625"/>
          <p14:tracePt t="30676" x="4378325" y="5508625"/>
          <p14:tracePt t="30692" x="4356100" y="5508625"/>
          <p14:tracePt t="30709" x="4321175" y="5508625"/>
          <p14:tracePt t="30726" x="4311650" y="5508625"/>
          <p14:tracePt t="30742" x="4302125" y="5508625"/>
          <p14:tracePt t="30759" x="4286250" y="5508625"/>
          <p14:tracePt t="30775" x="4270375" y="5508625"/>
          <p14:tracePt t="30793" x="4260850" y="5508625"/>
          <p14:tracePt t="30809" x="4251325" y="5508625"/>
          <p14:tracePt t="30909" x="4248150" y="5508625"/>
          <p14:tracePt t="30916" x="4241800" y="5508625"/>
          <p14:tracePt t="30925" x="4238625" y="5508625"/>
          <p14:tracePt t="30942" x="4222750" y="5495925"/>
          <p14:tracePt t="30959" x="4206875" y="5492750"/>
          <p14:tracePt t="30975" x="4197350" y="5492750"/>
          <p14:tracePt t="30993" x="4187825" y="5492750"/>
          <p14:tracePt t="31396" x="4254500" y="5486400"/>
          <p14:tracePt t="31403" x="4356100" y="5476875"/>
          <p14:tracePt t="31410" x="4483100" y="5467350"/>
          <p14:tracePt t="31426" x="4886325" y="5429250"/>
          <p14:tracePt t="31458" x="6410325" y="5384800"/>
          <p14:tracePt t="31492" x="7588250" y="5270500"/>
          <p14:tracePt t="31510" x="8296275" y="5124450"/>
          <p14:tracePt t="31527" x="8636000" y="5054600"/>
          <p14:tracePt t="31544" x="8937625" y="4968875"/>
          <p14:tracePt t="31560" x="9137650" y="4902200"/>
          <p14:tracePt t="32080" x="9134475" y="1666875"/>
          <p14:tracePt t="32087" x="9118600" y="1638300"/>
          <p14:tracePt t="32096" x="9099550" y="1619250"/>
          <p14:tracePt t="32109" x="9090025" y="1593850"/>
          <p14:tracePt t="32125" x="9077325" y="1565275"/>
          <p14:tracePt t="32142" x="9067800" y="1555750"/>
          <p14:tracePt t="32175" x="9013825" y="1495425"/>
          <p14:tracePt t="32209" x="8956675" y="1374775"/>
          <p14:tracePt t="32225" x="8940800" y="1323975"/>
          <p14:tracePt t="32243" x="8909050" y="1257300"/>
          <p14:tracePt t="32259" x="8883650" y="1219200"/>
          <p14:tracePt t="32275" x="8848725" y="1162050"/>
          <p14:tracePt t="32291" x="8810625" y="1092200"/>
          <p14:tracePt t="32308" x="8724900" y="1009650"/>
          <p14:tracePt t="32325" x="8613775" y="939800"/>
          <p14:tracePt t="32343" x="8483600" y="876300"/>
          <p14:tracePt t="32359" x="8416925" y="854075"/>
          <p14:tracePt t="32376" x="8372475" y="847725"/>
          <p14:tracePt t="32392" x="8340725" y="847725"/>
          <p14:tracePt t="32408" x="8296275" y="857250"/>
          <p14:tracePt t="32425" x="8248650" y="898525"/>
          <p14:tracePt t="32442" x="8153400" y="993775"/>
          <p14:tracePt t="32458" x="8080375" y="1076325"/>
          <p14:tracePt t="32475" x="8010525" y="1177925"/>
          <p14:tracePt t="32492" x="7940675" y="1371600"/>
          <p14:tracePt t="32508" x="7905750" y="1482725"/>
          <p14:tracePt t="32525" x="7896225" y="1600200"/>
          <p14:tracePt t="32542" x="7896225" y="1781175"/>
          <p14:tracePt t="32558" x="7896225" y="1863725"/>
          <p14:tracePt t="32575" x="7896225" y="1946275"/>
          <p14:tracePt t="32592" x="7883525" y="2079625"/>
          <p14:tracePt t="32608" x="7867650" y="2143125"/>
          <p14:tracePt t="32626" x="7848600" y="2197100"/>
          <p14:tracePt t="32642" x="7829550" y="2254250"/>
          <p14:tracePt t="32658" x="7829550" y="2276475"/>
          <p14:tracePt t="32675" x="7829550" y="2295525"/>
          <p14:tracePt t="32692" x="7835900" y="2330450"/>
          <p14:tracePt t="32708" x="7870825" y="2343150"/>
          <p14:tracePt t="32725" x="7915275" y="2343150"/>
          <p14:tracePt t="32742" x="7966075" y="2333625"/>
          <p14:tracePt t="32759" x="7994650" y="2317750"/>
          <p14:tracePt t="32775" x="8016875" y="2270125"/>
          <p14:tracePt t="32792" x="8032750" y="2212975"/>
          <p14:tracePt t="32808" x="8032750" y="2203450"/>
          <p14:tracePt t="32825" x="8032750" y="2193925"/>
          <p14:tracePt t="32871" x="8026400" y="2193925"/>
          <p14:tracePt t="32877" x="8023225" y="2193925"/>
          <p14:tracePt t="32891" x="8013700" y="2193925"/>
          <p14:tracePt t="32908" x="7985125" y="2193925"/>
          <p14:tracePt t="32925" x="7940675" y="2193925"/>
          <p14:tracePt t="32942" x="7823200" y="2193925"/>
          <p14:tracePt t="32958" x="7743825" y="2193925"/>
          <p14:tracePt t="32975" x="7670800" y="2193925"/>
          <p14:tracePt t="32992" x="7559675" y="2212975"/>
          <p14:tracePt t="33008" x="7464425" y="2228850"/>
          <p14:tracePt t="33025" x="7378700" y="2244725"/>
          <p14:tracePt t="33041" x="7267575" y="2266950"/>
          <p14:tracePt t="33058" x="7204075" y="2273300"/>
          <p14:tracePt t="33075" x="7153275" y="2279650"/>
          <p14:tracePt t="33091" x="7096125" y="2298700"/>
          <p14:tracePt t="33108" x="7067550" y="2305050"/>
          <p14:tracePt t="33126" x="7035800" y="2311400"/>
          <p14:tracePt t="33142" x="6981825" y="2324100"/>
          <p14:tracePt t="33159" x="6950075" y="2324100"/>
          <p14:tracePt t="33176" x="6921500" y="2324100"/>
          <p14:tracePt t="33192" x="6896100" y="2324100"/>
          <p14:tracePt t="33208" x="6886575" y="2327275"/>
          <p14:tracePt t="33225" x="6870700" y="2327275"/>
          <p14:tracePt t="33241" x="6854825" y="2343150"/>
          <p14:tracePt t="33258" x="6845300" y="2346325"/>
          <p14:tracePt t="33275" x="6835775" y="2352675"/>
          <p14:tracePt t="33292" x="6800850" y="2374900"/>
          <p14:tracePt t="33308" x="6772275" y="2387600"/>
          <p14:tracePt t="33325" x="6746875" y="2400300"/>
          <p14:tracePt t="33342" x="6702425" y="2444750"/>
          <p14:tracePt t="33358" x="6677025" y="2476500"/>
          <p14:tracePt t="33375" x="6664325" y="2520950"/>
          <p14:tracePt t="33392" x="6638925" y="2584450"/>
          <p14:tracePt t="33408" x="6619875" y="2616200"/>
          <p14:tracePt t="33425" x="6594475" y="2663825"/>
          <p14:tracePt t="33442" x="6543675" y="2749550"/>
          <p14:tracePt t="33458" x="6505575" y="2819400"/>
          <p14:tracePt t="33475" x="6483350" y="2882900"/>
          <p14:tracePt t="33491" x="6464300" y="2965450"/>
          <p14:tracePt t="33508" x="6464300" y="3025775"/>
          <p14:tracePt t="33525" x="6464300" y="3105150"/>
          <p14:tracePt t="33542" x="6470650" y="3235325"/>
          <p14:tracePt t="33558" x="6470650" y="3295650"/>
          <p14:tracePt t="33577" x="6470650" y="3378200"/>
          <p14:tracePt t="33592" x="6470650" y="3438525"/>
          <p14:tracePt t="33609" x="6470650" y="3498850"/>
          <p14:tracePt t="33625" x="6483350" y="3562350"/>
          <p14:tracePt t="33642" x="6496050" y="3632200"/>
          <p14:tracePt t="33658" x="6515100" y="3670300"/>
          <p14:tracePt t="33676" x="6534150" y="3714750"/>
          <p14:tracePt t="33692" x="6534150" y="3743325"/>
          <p14:tracePt t="33708" x="6540500" y="3765550"/>
          <p14:tracePt t="33726" x="6546850" y="3806825"/>
          <p14:tracePt t="33743" x="6553200" y="3844925"/>
          <p14:tracePt t="33759" x="6562725" y="3883025"/>
          <p14:tracePt t="33776" x="6581775" y="3930650"/>
          <p14:tracePt t="33791" x="6594475" y="3952875"/>
          <p14:tracePt t="33808" x="6607175" y="3984625"/>
          <p14:tracePt t="33826" x="6623050" y="4006850"/>
          <p14:tracePt t="33841" x="6645275" y="4016375"/>
          <p14:tracePt t="33859" x="6661150" y="4029075"/>
          <p14:tracePt t="33875" x="6702425" y="4051300"/>
          <p14:tracePt t="33892" x="6727825" y="4064000"/>
          <p14:tracePt t="33908" x="6772275" y="4076700"/>
          <p14:tracePt t="33925" x="6829425" y="4121150"/>
          <p14:tracePt t="33942" x="6883400" y="4140200"/>
          <p14:tracePt t="33959" x="6921500" y="4165600"/>
          <p14:tracePt t="33976" x="6988175" y="4184650"/>
          <p14:tracePt t="33992" x="7032625" y="4203700"/>
          <p14:tracePt t="34009" x="7077075" y="4216400"/>
          <p14:tracePt t="34025" x="7153275" y="4264025"/>
          <p14:tracePt t="34042" x="7219950" y="4295775"/>
          <p14:tracePt t="34058" x="7308850" y="4327525"/>
          <p14:tracePt t="34075" x="7413625" y="4362450"/>
          <p14:tracePt t="34091" x="7467600" y="4378325"/>
          <p14:tracePt t="34109" x="7512050" y="4384675"/>
          <p14:tracePt t="34126" x="7553325" y="4384675"/>
          <p14:tracePt t="34142" x="7588250" y="4384675"/>
          <p14:tracePt t="34159" x="7626350" y="4384675"/>
          <p14:tracePt t="34175" x="7667625" y="4391025"/>
          <p14:tracePt t="34191" x="7696200" y="4391025"/>
          <p14:tracePt t="34208" x="7705725" y="4391025"/>
          <p14:tracePt t="34225" x="7721600" y="4391025"/>
          <p14:tracePt t="34241" x="7724775" y="4391025"/>
          <p14:tracePt t="34739" x="7731125" y="4391025"/>
          <p14:tracePt t="34746" x="7734300" y="4391025"/>
          <p14:tracePt t="34758" x="7740650" y="4391025"/>
          <p14:tracePt t="34819" x="7743825" y="4391025"/>
          <p14:tracePt t="34868" x="7750175" y="4391025"/>
          <p14:tracePt t="34875" x="7753350" y="4391025"/>
          <p14:tracePt t="34891" x="7775575" y="4391025"/>
          <p14:tracePt t="34925" x="7861300" y="4375150"/>
          <p14:tracePt t="34941" x="7893050" y="4343400"/>
          <p14:tracePt t="34959" x="7927975" y="4295775"/>
          <p14:tracePt t="34975" x="7975600" y="4168775"/>
          <p14:tracePt t="34991" x="7994650" y="4051300"/>
          <p14:tracePt t="35008" x="8010525" y="3898900"/>
          <p14:tracePt t="35025" x="8029575" y="3711575"/>
          <p14:tracePt t="35041" x="8054975" y="3581400"/>
          <p14:tracePt t="35059" x="8064500" y="3432175"/>
          <p14:tracePt t="35076" x="8064500" y="3260725"/>
          <p14:tracePt t="35092" x="8064500" y="3165475"/>
          <p14:tracePt t="35109" x="8058150" y="3070225"/>
          <p14:tracePt t="35125" x="8045450" y="2990850"/>
          <p14:tracePt t="35141" x="8045450" y="2959100"/>
          <p14:tracePt t="35158" x="8045450" y="2949575"/>
          <p14:tracePt t="35175" x="8045450" y="2936875"/>
          <p14:tracePt t="35192" x="8035925" y="2914650"/>
          <p14:tracePt t="35209" x="8023225" y="2892425"/>
          <p14:tracePt t="35225" x="8004175" y="2851150"/>
          <p14:tracePt t="35242" x="7978775" y="2825750"/>
          <p14:tracePt t="35258" x="7953375" y="2784475"/>
          <p14:tracePt t="35275" x="7934325" y="2736850"/>
          <p14:tracePt t="35291" x="7918450" y="2711450"/>
          <p14:tracePt t="35308" x="7908925" y="2695575"/>
          <p14:tracePt t="35325" x="7902575" y="2670175"/>
          <p14:tracePt t="35342" x="7893050" y="2654300"/>
          <p14:tracePt t="35360" x="7880350" y="2625725"/>
          <p14:tracePt t="35375" x="7877175" y="2616200"/>
          <p14:tracePt t="35392" x="7877175" y="2606675"/>
          <p14:tracePt t="35408" x="7877175" y="2597150"/>
          <p14:tracePt t="35424" x="7877175" y="2578100"/>
          <p14:tracePt t="35441" x="7877175" y="2568575"/>
          <p14:tracePt t="35457" x="7877175" y="2559050"/>
          <p14:tracePt t="35475" x="7877175" y="2524125"/>
          <p14:tracePt t="35492" x="7880350" y="2501900"/>
          <p14:tracePt t="35509" x="7880350" y="2438400"/>
          <p14:tracePt t="35525" x="7880350" y="2403475"/>
          <p14:tracePt t="35542" x="7886700" y="2381250"/>
          <p14:tracePt t="35557" x="7886700" y="2343150"/>
          <p14:tracePt t="35575" x="7889875" y="2314575"/>
          <p14:tracePt t="35591" x="7899400" y="2305050"/>
          <p14:tracePt t="35609" x="7899400" y="2286000"/>
          <p14:tracePt t="35625" x="7899400" y="2276475"/>
          <p14:tracePt t="36287" x="7899400" y="2295525"/>
          <p14:tracePt t="36295" x="7889875" y="2333625"/>
          <p14:tracePt t="36308" x="7877175" y="2387600"/>
          <p14:tracePt t="36325" x="7845425" y="2486025"/>
          <p14:tracePt t="36358" x="7769225" y="2657475"/>
          <p14:tracePt t="36391" x="7702550" y="2790825"/>
          <p14:tracePt t="36408" x="7664450" y="2917825"/>
          <p14:tracePt t="36424" x="7648575" y="2990850"/>
          <p14:tracePt t="36441" x="7642225" y="3048000"/>
          <p14:tracePt t="36458" x="7642225" y="3108325"/>
          <p14:tracePt t="36475" x="7642225" y="3146425"/>
          <p14:tracePt t="36491" x="7629525" y="3178175"/>
          <p14:tracePt t="36508" x="7623175" y="3238500"/>
          <p14:tracePt t="36524" x="7616825" y="3282950"/>
          <p14:tracePt t="36541" x="7616825" y="3321050"/>
          <p14:tracePt t="36558" x="7616825" y="3375025"/>
          <p14:tracePt t="36574" x="7616825" y="3419475"/>
          <p14:tracePt t="36592" x="7626350" y="3463925"/>
          <p14:tracePt t="36608" x="7651750" y="3530600"/>
          <p14:tracePt t="36625" x="7664450" y="3565525"/>
          <p14:tracePt t="36642" x="7664450" y="3609975"/>
          <p14:tracePt t="36658" x="7664450" y="3657600"/>
          <p14:tracePt t="36674" x="7664450" y="3679825"/>
          <p14:tracePt t="36691" x="7664450" y="3708400"/>
          <p14:tracePt t="36708" x="7677150" y="3743325"/>
          <p14:tracePt t="36725" x="7686675" y="3765550"/>
          <p14:tracePt t="36742" x="7702550" y="3781425"/>
          <p14:tracePt t="36759" x="7715250" y="3797300"/>
          <p14:tracePt t="36775" x="7715250" y="3806825"/>
          <p14:tracePt t="36791" x="7715250" y="3822700"/>
          <p14:tracePt t="36807" x="7715250" y="3841750"/>
          <p14:tracePt t="36824" x="7715250" y="3857625"/>
          <p14:tracePt t="36841" x="7715250" y="3886200"/>
          <p14:tracePt t="36859" x="7731125" y="3930650"/>
          <p14:tracePt t="36875" x="7740650" y="3940175"/>
          <p14:tracePt t="36891" x="7740650" y="3949700"/>
          <p14:tracePt t="36908" x="7740650" y="3962400"/>
          <p14:tracePt t="36925" x="7740650" y="3971925"/>
          <p14:tracePt t="37001" x="7740650" y="3965575"/>
          <p14:tracePt t="37008" x="7740650" y="3962400"/>
          <p14:tracePt t="37025" x="7740650" y="3952875"/>
          <p14:tracePt t="37042" x="7756525" y="3937000"/>
          <p14:tracePt t="37058" x="7762875" y="3908425"/>
          <p14:tracePt t="37074" x="7762875" y="3886200"/>
          <p14:tracePt t="37091" x="7762875" y="3857625"/>
          <p14:tracePt t="37108" x="7762875" y="3825875"/>
          <p14:tracePt t="37125" x="7762875" y="3794125"/>
          <p14:tracePt t="37142" x="7762875" y="3781425"/>
          <p14:tracePt t="37158" x="7762875" y="3771900"/>
          <p14:tracePt t="37175" x="7762875" y="3749675"/>
          <p14:tracePt t="37191" x="7762875" y="3724275"/>
          <p14:tracePt t="37207" x="7762875" y="3692525"/>
          <p14:tracePt t="37225" x="7762875" y="3673475"/>
          <p14:tracePt t="37242" x="7762875" y="3632200"/>
          <p14:tracePt t="37259" x="7762875" y="3622675"/>
          <p14:tracePt t="37275" x="7762875" y="3613150"/>
          <p14:tracePt t="37293" x="7762875" y="3606800"/>
          <p14:tracePt t="37309" x="7762875" y="3590925"/>
          <p14:tracePt t="37325" x="7762875" y="3581400"/>
          <p14:tracePt t="37342" x="7762875" y="3568700"/>
          <p14:tracePt t="37357" x="7762875" y="3552825"/>
          <p14:tracePt t="37375" x="7762875" y="3536950"/>
          <p14:tracePt t="37391" x="7762875" y="3517900"/>
          <p14:tracePt t="37408" x="7762875" y="3502025"/>
          <p14:tracePt t="37425" x="7762875" y="3486150"/>
          <p14:tracePt t="37442" x="7762875" y="3460750"/>
          <p14:tracePt t="37458" x="7762875" y="3432175"/>
          <p14:tracePt t="37474" x="7762875" y="3409950"/>
          <p14:tracePt t="37491" x="7762875" y="3394075"/>
          <p14:tracePt t="37507" x="7762875" y="3384550"/>
          <p14:tracePt t="37586" x="7762875" y="3390900"/>
          <p14:tracePt t="37593" x="7762875" y="3397250"/>
          <p14:tracePt t="37608" x="7762875" y="3406775"/>
          <p14:tracePt t="37625" x="7762875" y="3416300"/>
          <p14:tracePt t="37641" x="7762875" y="3429000"/>
          <p14:tracePt t="37657" x="7762875" y="3457575"/>
          <p14:tracePt t="37674" x="7762875" y="3479800"/>
          <p14:tracePt t="37691" x="7775575" y="3543300"/>
          <p14:tracePt t="37708" x="7791450" y="3606800"/>
          <p14:tracePt t="37725" x="7804150" y="3683000"/>
          <p14:tracePt t="37742" x="7832725" y="3759200"/>
          <p14:tracePt t="37758" x="7839075" y="3787775"/>
          <p14:tracePt t="37775" x="7839075" y="3810000"/>
          <p14:tracePt t="37791" x="7839075" y="3829050"/>
          <p14:tracePt t="37808" x="7839075" y="3838575"/>
          <p14:tracePt t="37825" x="7839075" y="3848100"/>
          <p14:tracePt t="37842" x="7839075" y="3863975"/>
          <p14:tracePt t="37858" x="7839075" y="3879850"/>
          <p14:tracePt t="37913" x="7839075" y="3870325"/>
          <p14:tracePt t="37920" x="7839075" y="3867150"/>
          <p14:tracePt t="37927" x="7842250" y="3860800"/>
          <p14:tracePt t="37941" x="7854950" y="3838575"/>
          <p14:tracePt t="37958" x="7861300" y="3816350"/>
          <p14:tracePt t="37975" x="7861300" y="3800475"/>
          <p14:tracePt t="37992" x="7864475" y="3762375"/>
          <p14:tracePt t="38008" x="7883525" y="3736975"/>
          <p14:tracePt t="38024" x="7883525" y="3702050"/>
          <p14:tracePt t="38041" x="7883525" y="3654425"/>
          <p14:tracePt t="38057" x="7883525" y="3616325"/>
          <p14:tracePt t="38075" x="7883525" y="3581400"/>
          <p14:tracePt t="38091" x="7883525" y="3533775"/>
          <p14:tracePt t="38108" x="7883525" y="3502025"/>
          <p14:tracePt t="38125" x="7883525" y="3482975"/>
          <p14:tracePt t="38142" x="7883525" y="3441700"/>
          <p14:tracePt t="38158" x="7883525" y="3403600"/>
          <p14:tracePt t="38174" x="7880350" y="3381375"/>
          <p14:tracePt t="38191" x="7867650" y="3352800"/>
          <p14:tracePt t="38207" x="7867650" y="3340100"/>
          <p14:tracePt t="38224" x="7867650" y="3327400"/>
          <p14:tracePt t="38258" x="7867650" y="3324225"/>
          <p14:tracePt t="38291" x="7867650" y="3317875"/>
          <p14:tracePt t="38312" x="7867650" y="3314700"/>
          <p14:tracePt t="38434" x="7864475" y="3314700"/>
          <p14:tracePt t="38440" x="7858125" y="3314700"/>
          <p14:tracePt t="38448" x="7854950" y="3321050"/>
          <p14:tracePt t="38457" x="7848600" y="3324225"/>
          <p14:tracePt t="38474" x="7839075" y="3340100"/>
          <p14:tracePt t="38492" x="7826375" y="3397250"/>
          <p14:tracePt t="38508" x="7826375" y="3451225"/>
          <p14:tracePt t="38524" x="7826375" y="3502025"/>
          <p14:tracePt t="38542" x="7826375" y="3581400"/>
          <p14:tracePt t="38558" x="7826375" y="3641725"/>
          <p14:tracePt t="38575" x="7813675" y="3695700"/>
          <p14:tracePt t="38591" x="7804150" y="3721100"/>
          <p14:tracePt t="38607" x="7791450" y="3743325"/>
          <p14:tracePt t="38625" x="7791450" y="3759200"/>
          <p14:tracePt t="38641" x="7791450" y="3768725"/>
          <p14:tracePt t="38658" x="7791450" y="3778250"/>
          <p14:tracePt t="38676" x="7791450" y="3790950"/>
          <p14:tracePt t="38719" x="7791450" y="3784600"/>
          <p14:tracePt t="38726" x="7791450" y="3781425"/>
          <p14:tracePt t="38741" x="7791450" y="3759200"/>
          <p14:tracePt t="38758" x="7791450" y="3714750"/>
          <p14:tracePt t="38776" x="7791450" y="3683000"/>
          <p14:tracePt t="38792" x="7791450" y="3657600"/>
          <p14:tracePt t="38808" x="7791450" y="3648075"/>
          <p14:tracePt t="38826" x="7791450" y="3609975"/>
          <p14:tracePt t="38841" x="7791450" y="3587750"/>
          <p14:tracePt t="38858" x="7791450" y="3543300"/>
          <p14:tracePt t="38874" x="7791450" y="3479800"/>
          <p14:tracePt t="38891" x="7791450" y="3429000"/>
          <p14:tracePt t="38907" x="7785100" y="3394075"/>
          <p14:tracePt t="38926" x="7778750" y="3343275"/>
          <p14:tracePt t="38942" x="7778750" y="3321050"/>
          <p14:tracePt t="38958" x="7775575" y="3308350"/>
          <p14:tracePt t="38975" x="7769225" y="3292475"/>
          <p14:tracePt t="38991" x="7769225" y="3282950"/>
          <p14:tracePt t="39007" x="7769225" y="3273425"/>
          <p14:tracePt t="39025" x="7769225" y="3251200"/>
          <p14:tracePt t="39041" x="7769225" y="3241675"/>
          <p14:tracePt t="39058" x="7769225" y="3238500"/>
          <p14:tracePt t="39075" x="7769225" y="3232150"/>
          <p14:tracePt t="39169" x="7769225" y="3235325"/>
          <p14:tracePt t="39183" x="7769225" y="3238500"/>
          <p14:tracePt t="39192" x="7769225" y="3244850"/>
          <p14:tracePt t="39208" x="7769225" y="3254375"/>
          <p14:tracePt t="39226" x="7769225" y="3273425"/>
          <p14:tracePt t="39242" x="7769225" y="3282950"/>
          <p14:tracePt t="39258" x="7772400" y="3321050"/>
          <p14:tracePt t="39274" x="7794625" y="3432175"/>
          <p14:tracePt t="39291" x="7807325" y="3495675"/>
          <p14:tracePt t="39307" x="7823200" y="3549650"/>
          <p14:tracePt t="39325" x="7823200" y="3603625"/>
          <p14:tracePt t="39341" x="7823200" y="3625850"/>
          <p14:tracePt t="39358" x="7823200" y="3648075"/>
          <p14:tracePt t="39375" x="7823200" y="3689350"/>
          <p14:tracePt t="39391" x="7823200" y="3698875"/>
          <p14:tracePt t="39408" x="7823200" y="3714750"/>
          <p14:tracePt t="39424" x="7823200" y="3727450"/>
          <p14:tracePt t="39441" x="7823200" y="3736975"/>
          <p14:tracePt t="39457" x="7823200" y="3743325"/>
          <p14:tracePt t="39491" x="7823200" y="3740150"/>
          <p14:tracePt t="39508" x="7823200" y="3730625"/>
          <p14:tracePt t="39524" x="7823200" y="3692525"/>
          <p14:tracePt t="39541" x="7823200" y="3670300"/>
          <p14:tracePt t="39557" x="7823200" y="3641725"/>
          <p14:tracePt t="39574" x="7823200" y="3584575"/>
          <p14:tracePt t="39591" x="7823200" y="3533775"/>
          <p14:tracePt t="39608" x="7835900" y="3463925"/>
          <p14:tracePt t="39625" x="7835900" y="3368675"/>
          <p14:tracePt t="39641" x="7820025" y="3321050"/>
          <p14:tracePt t="39658" x="7813675" y="3260725"/>
          <p14:tracePt t="39675" x="7804150" y="3197225"/>
          <p14:tracePt t="39691" x="7800975" y="3165475"/>
          <p14:tracePt t="39707" x="7800975" y="3155950"/>
          <p14:tracePt t="39724" x="7800975" y="3143250"/>
          <p14:tracePt t="39741" x="7794625" y="3127375"/>
          <p14:tracePt t="39758" x="7794625" y="3117850"/>
          <p14:tracePt t="39775" x="7794625" y="3111500"/>
          <p14:tracePt t="39882" x="7788275" y="3111500"/>
          <p14:tracePt t="39896" x="7785100" y="3111500"/>
          <p14:tracePt t="39903" x="7778750" y="3111500"/>
          <p14:tracePt t="39910" x="7769225" y="3114675"/>
          <p14:tracePt t="39925" x="7762875" y="3124200"/>
          <p14:tracePt t="39941" x="7762875" y="3152775"/>
          <p14:tracePt t="39957" x="7762875" y="3181350"/>
          <p14:tracePt t="39974" x="7769225" y="3276600"/>
          <p14:tracePt t="39990" x="7791450" y="3375025"/>
          <p14:tracePt t="40007" x="7800975" y="3457575"/>
          <p14:tracePt t="40024" x="7800975" y="3546475"/>
          <p14:tracePt t="40042" x="7797800" y="3578225"/>
          <p14:tracePt t="40060" x="7772400" y="3629025"/>
          <p14:tracePt t="40075" x="7766050" y="3651250"/>
          <p14:tracePt t="40091" x="7762875" y="3660775"/>
          <p14:tracePt t="40107" x="7762875" y="3670300"/>
          <p14:tracePt t="40124" x="7762875" y="3689350"/>
          <p14:tracePt t="40141" x="7762875" y="3695700"/>
          <p14:tracePt t="40175" x="7756525" y="3695700"/>
          <p14:tracePt t="40191" x="7756525" y="3692525"/>
          <p14:tracePt t="40209" x="7756525" y="3667125"/>
          <p14:tracePt t="40224" x="7756525" y="3644900"/>
          <p14:tracePt t="40241" x="7756525" y="3600450"/>
          <p14:tracePt t="40258" x="7756525" y="3565525"/>
          <p14:tracePt t="40274" x="7759700" y="3502025"/>
          <p14:tracePt t="40292" x="7766050" y="3457575"/>
          <p14:tracePt t="40309" x="7766050" y="3403600"/>
          <p14:tracePt t="40324" x="7766050" y="3381375"/>
          <p14:tracePt t="40341" x="7762875" y="3343275"/>
          <p14:tracePt t="40358" x="7750175" y="3302000"/>
          <p14:tracePt t="40374" x="7747000" y="3279775"/>
          <p14:tracePt t="40390" x="7747000" y="3270250"/>
          <p14:tracePt t="40408" x="7747000" y="3241675"/>
          <p14:tracePt t="40425" x="7747000" y="3232150"/>
          <p14:tracePt t="40441" x="7747000" y="3213100"/>
          <p14:tracePt t="40459" x="7747000" y="3184525"/>
          <p14:tracePt t="40475" x="7740650" y="3171825"/>
          <p14:tracePt t="40491" x="7737475" y="3159125"/>
          <p14:tracePt t="40508" x="7737475" y="3140075"/>
          <p14:tracePt t="40603" x="7724775" y="3140075"/>
          <p14:tracePt t="40616" x="7721600" y="3140075"/>
          <p14:tracePt t="40631" x="7715250" y="3140075"/>
          <p14:tracePt t="40641" x="7708900" y="3149600"/>
          <p14:tracePt t="40658" x="7708900" y="3175000"/>
          <p14:tracePt t="40674" x="7708900" y="3225800"/>
          <p14:tracePt t="40692" x="7708900" y="3286125"/>
          <p14:tracePt t="40708" x="7721600" y="3419475"/>
          <p14:tracePt t="40724" x="7747000" y="3514725"/>
          <p14:tracePt t="40741" x="7753350" y="3578225"/>
          <p14:tracePt t="40758" x="7753350" y="3632200"/>
          <p14:tracePt t="40774" x="7753350" y="3654425"/>
          <p14:tracePt t="40791" x="7753350" y="3663950"/>
          <p14:tracePt t="40807" x="7753350" y="3679825"/>
          <p14:tracePt t="40824" x="7753350" y="3689350"/>
          <p14:tracePt t="40841" x="7753350" y="3698875"/>
          <p14:tracePt t="40859" x="7759700" y="3698875"/>
          <p14:tracePt t="40874" x="7769225" y="3698875"/>
          <p14:tracePt t="40891" x="7772400" y="3698875"/>
          <p14:tracePt t="40908" x="7781925" y="3676650"/>
          <p14:tracePt t="40924" x="7800975" y="3644900"/>
          <p14:tracePt t="40941" x="7800975" y="3603625"/>
          <p14:tracePt t="40958" x="7800975" y="3540125"/>
          <p14:tracePt t="40974" x="7800975" y="3502025"/>
          <p14:tracePt t="40992" x="7800975" y="3482975"/>
          <p14:tracePt t="41008" x="7807325" y="3441700"/>
          <p14:tracePt t="41025" x="7813675" y="3409950"/>
          <p14:tracePt t="41041" x="7813675" y="3365500"/>
          <p14:tracePt t="41058" x="7813675" y="3327400"/>
          <p14:tracePt t="41074" x="7813675" y="3311525"/>
          <p14:tracePt t="41091" x="7813675" y="3302000"/>
          <p14:tracePt t="41108" x="7813675" y="3295650"/>
          <p14:tracePt t="41208" x="7813675" y="3298825"/>
          <p14:tracePt t="41215" x="7813675" y="3302000"/>
          <p14:tracePt t="41223" x="7813675" y="3308350"/>
          <p14:tracePt t="41241" x="7813675" y="3324225"/>
          <p14:tracePt t="41258" x="7813675" y="3362325"/>
          <p14:tracePt t="41275" x="7826375" y="3394075"/>
          <p14:tracePt t="41292" x="7832725" y="3416300"/>
          <p14:tracePt t="41308" x="7832725" y="3457575"/>
          <p14:tracePt t="41324" x="7832725" y="3479800"/>
          <p14:tracePt t="41340" x="7832725" y="3489325"/>
          <p14:tracePt t="41357" x="7832725" y="3508375"/>
          <p14:tracePt t="41374" x="7832725" y="3517900"/>
          <p14:tracePt t="41392" x="7832725" y="3527425"/>
          <p14:tracePt t="41408" x="7832725" y="3543300"/>
          <p14:tracePt t="41425" x="7839075" y="3559175"/>
          <p14:tracePt t="41464" x="7842250" y="3549650"/>
          <p14:tracePt t="41474" x="7848600" y="3536950"/>
          <p14:tracePt t="41491" x="7867650" y="3514725"/>
          <p14:tracePt t="41508" x="7874000" y="3473450"/>
          <p14:tracePt t="41524" x="7874000" y="3463925"/>
          <p14:tracePt t="41541" x="7874000" y="3448050"/>
          <p14:tracePt t="41557" x="7874000" y="3429000"/>
          <p14:tracePt t="41574" x="7874000" y="3419475"/>
          <p14:tracePt t="41591" x="7874000" y="3409950"/>
          <p14:tracePt t="41700" x="7874000" y="3416300"/>
          <p14:tracePt t="41707" x="7874000" y="3419475"/>
          <p14:tracePt t="41714" x="7874000" y="3425825"/>
          <p14:tracePt t="41724" x="7874000" y="3429000"/>
          <p14:tracePt t="41741" x="7874000" y="3444875"/>
          <p14:tracePt t="41757" x="7874000" y="3460750"/>
          <p14:tracePt t="41774" x="7874000" y="3470275"/>
          <p14:tracePt t="41843" x="7874000" y="3467100"/>
          <p14:tracePt t="41850" x="7874000" y="3463925"/>
          <p14:tracePt t="41858" x="7877175" y="3457575"/>
          <p14:tracePt t="41875" x="7889875" y="3441700"/>
          <p14:tracePt t="41891" x="7889875" y="3387725"/>
          <p14:tracePt t="41908" x="7889875" y="3343275"/>
          <p14:tracePt t="41924" x="7889875" y="3308350"/>
          <p14:tracePt t="41941" x="7889875" y="3267075"/>
          <p14:tracePt t="41958" x="7889875" y="3238500"/>
          <p14:tracePt t="41975" x="7889875" y="3228975"/>
          <p14:tracePt t="41992" x="7889875" y="3213100"/>
          <p14:tracePt t="42008" x="7889875" y="3203575"/>
          <p14:tracePt t="42024" x="7889875" y="3187700"/>
          <p14:tracePt t="42041" x="7889875" y="3171825"/>
          <p14:tracePt t="42057" x="7886700" y="3162300"/>
          <p14:tracePt t="42074" x="7886700" y="3159125"/>
          <p14:tracePt t="42122" x="7883525" y="3159125"/>
          <p14:tracePt t="42128" x="7877175" y="3159125"/>
          <p14:tracePt t="42142" x="7874000" y="3159125"/>
          <p14:tracePt t="42157" x="7858125" y="3159125"/>
          <p14:tracePt t="42174" x="7848600" y="3159125"/>
          <p14:tracePt t="42191" x="7839075" y="3168650"/>
          <p14:tracePt t="42207" x="7839075" y="3181350"/>
          <p14:tracePt t="42225" x="7839075" y="3200400"/>
          <p14:tracePt t="42242" x="7839075" y="3235325"/>
          <p14:tracePt t="42258" x="7839075" y="3270250"/>
          <p14:tracePt t="42274" x="7839075" y="3292475"/>
          <p14:tracePt t="42291" x="7839075" y="3333750"/>
          <p14:tracePt t="42307" x="7839075" y="3355975"/>
          <p14:tracePt t="42324" x="7832725" y="3384550"/>
          <p14:tracePt t="42341" x="7826375" y="3413125"/>
          <p14:tracePt t="42357" x="7826375" y="3432175"/>
          <p14:tracePt t="42374" x="7826375" y="3444875"/>
          <p14:tracePt t="42377" x="7826375" y="3448050"/>
          <p14:tracePt t="42391" x="7826375" y="3457575"/>
          <p14:tracePt t="42407" x="7826375" y="3467100"/>
          <p14:tracePt t="42471" x="7826375" y="3460750"/>
          <p14:tracePt t="42478" x="7826375" y="3457575"/>
          <p14:tracePt t="42492" x="7826375" y="3448050"/>
          <p14:tracePt t="42508" x="7826375" y="3435350"/>
          <p14:tracePt t="42525" x="7826375" y="3422650"/>
          <p14:tracePt t="42541" x="7826375" y="3390900"/>
          <p14:tracePt t="42557" x="7835900" y="3343275"/>
          <p14:tracePt t="42574" x="7842250" y="3292475"/>
          <p14:tracePt t="42591" x="7842250" y="3219450"/>
          <p14:tracePt t="42607" x="7842250" y="3184525"/>
          <p14:tracePt t="42625" x="7839075" y="3159125"/>
          <p14:tracePt t="42641" x="7835900" y="3146425"/>
          <p14:tracePt t="42658" x="7835900" y="3140075"/>
          <p14:tracePt t="42674" x="7835900" y="3136900"/>
          <p14:tracePt t="42707" x="7829550" y="3136900"/>
          <p14:tracePt t="43576" x="7820025" y="3130550"/>
          <p14:tracePt t="43583" x="7813675" y="3127375"/>
          <p14:tracePt t="43591" x="7810500" y="3121025"/>
          <p14:tracePt t="43607" x="7800975" y="3117850"/>
          <p14:tracePt t="43625" x="7785100" y="3117850"/>
          <p14:tracePt t="43641" x="7769225" y="3117850"/>
          <p14:tracePt t="43658" x="7759700" y="3117850"/>
          <p14:tracePt t="43690" x="7737475" y="3117850"/>
          <p14:tracePt t="43725" x="7705725" y="3149600"/>
          <p14:tracePt t="43741" x="7699375" y="3171825"/>
          <p14:tracePt t="43757" x="7686675" y="3209925"/>
          <p14:tracePt t="43775" x="7673975" y="3263900"/>
          <p14:tracePt t="43791" x="7673975" y="3302000"/>
          <p14:tracePt t="43807" x="7673975" y="3324225"/>
          <p14:tracePt t="43824" x="7673975" y="3371850"/>
          <p14:tracePt t="43840" x="7673975" y="3400425"/>
          <p14:tracePt t="43857" x="7673975" y="3422650"/>
          <p14:tracePt t="43875" x="7673975" y="3438525"/>
          <p14:tracePt t="43891" x="7673975" y="3451225"/>
          <p14:tracePt t="43908" x="7677150" y="3457575"/>
          <p14:tracePt t="43912" x="7680325" y="3457575"/>
          <p14:tracePt t="43925" x="7686675" y="3457575"/>
          <p14:tracePt t="43941" x="7696200" y="3457575"/>
          <p14:tracePt t="43957" x="7705725" y="3454400"/>
          <p14:tracePt t="43974" x="7727950" y="3435350"/>
          <p14:tracePt t="43990" x="7737475" y="3419475"/>
          <p14:tracePt t="44007" x="7750175" y="3375025"/>
          <p14:tracePt t="44024" x="7772400" y="3273425"/>
          <p14:tracePt t="44040" x="7788275" y="3197225"/>
          <p14:tracePt t="44057" x="7775575" y="3146425"/>
          <p14:tracePt t="44074" x="7759700" y="3095625"/>
          <p14:tracePt t="44091" x="7747000" y="3079750"/>
          <p14:tracePt t="44107" x="7737475" y="3070225"/>
          <p14:tracePt t="44125" x="7718425" y="3063875"/>
          <p14:tracePt t="44210" x="7712075" y="3063875"/>
          <p14:tracePt t="44225" x="7708900" y="3063875"/>
          <p14:tracePt t="44289" x="7708900" y="3067050"/>
          <p14:tracePt t="44311" x="7708900" y="3070225"/>
          <p14:tracePt t="44332" x="7708900" y="307657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0"/>
            <a:ext cx="4929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ChangeArrowheads="1"/>
          </p:cNvSpPr>
          <p:nvPr/>
        </p:nvSpPr>
        <p:spPr bwMode="auto">
          <a:xfrm>
            <a:off x="5286375" y="0"/>
            <a:ext cx="38576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a:t>
            </a:r>
            <a:r>
              <a:rPr lang="fr-FR" altLang="fr-FR" i="1">
                <a:solidFill>
                  <a:srgbClr val="FF0000"/>
                </a:solidFill>
              </a:rPr>
              <a:t>Saponaria officinalis, </a:t>
            </a:r>
            <a:r>
              <a:rPr lang="fr-FR" altLang="fr-FR"/>
              <a:t>Saponaire</a:t>
            </a:r>
            <a:endParaRPr lang="fr-FR" altLang="fr-FR" i="1"/>
          </a:p>
          <a:p>
            <a:pPr eaLnBrk="1" hangingPunct="1"/>
            <a:endParaRPr lang="fr-FR" altLang="fr-FR"/>
          </a:p>
          <a:p>
            <a:pPr eaLnBrk="1" hangingPunct="1"/>
            <a:r>
              <a:rPr lang="fr-FR" altLang="fr-FR"/>
              <a:t>* vivace par rhizome traçant</a:t>
            </a:r>
          </a:p>
          <a:p>
            <a:pPr eaLnBrk="1" hangingPunct="1"/>
            <a:r>
              <a:rPr lang="fr-FR" altLang="fr-FR"/>
              <a:t>* feuilles ovales à 3 nervures principales</a:t>
            </a:r>
          </a:p>
          <a:p>
            <a:pPr eaLnBrk="1" hangingPunct="1"/>
            <a:r>
              <a:rPr lang="fr-FR" altLang="fr-FR"/>
              <a:t>* cymes bipares</a:t>
            </a:r>
          </a:p>
          <a:p>
            <a:pPr eaLnBrk="1" hangingPunct="1"/>
            <a:r>
              <a:rPr lang="fr-FR" altLang="fr-FR"/>
              <a:t>* fl roses</a:t>
            </a:r>
          </a:p>
          <a:p>
            <a:pPr eaLnBrk="1" hangingPunct="1"/>
            <a:r>
              <a:rPr lang="fr-FR" altLang="fr-FR"/>
              <a:t>*utilisée autrefois pour la lessive (présence de saponines : mousse)</a:t>
            </a:r>
          </a:p>
          <a:p>
            <a:pPr eaLnBrk="1" hangingPunct="1"/>
            <a:r>
              <a:rPr lang="fr-FR" altLang="fr-FR"/>
              <a:t>* propriétés diurétiques et expectorantes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875"/>
    </mc:Choice>
    <mc:Fallback>
      <p:transition spd="slow" advTm="6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34" x="7702550" y="3000375"/>
          <p14:tracePt t="5541" x="7680325" y="2873375"/>
          <p14:tracePt t="5549" x="7658100" y="2717800"/>
          <p14:tracePt t="5566" x="7575550" y="2352675"/>
          <p14:tracePt t="5584" x="7464425" y="1765300"/>
          <p14:tracePt t="5600" x="7419975" y="1435100"/>
          <p14:tracePt t="5620" x="7353300" y="1120775"/>
          <p14:tracePt t="5646" x="7305675" y="831850"/>
          <p14:tracePt t="5679" x="7242175" y="425450"/>
          <p14:tracePt t="5697" x="7232650" y="228600"/>
          <p14:tracePt t="5713" x="7226300" y="136525"/>
          <p14:tracePt t="5730" x="7216775" y="50800"/>
          <p14:tracePt t="5747" x="7216775" y="0"/>
          <p14:tracePt t="5797" x="7219950" y="0"/>
          <p14:tracePt t="5805" x="7223125" y="0"/>
          <p14:tracePt t="5813" x="7235825" y="0"/>
          <p14:tracePt t="5829" x="7251700" y="0"/>
          <p14:tracePt t="5846" x="7270750" y="0"/>
          <p14:tracePt t="5863" x="7286625" y="0"/>
          <p14:tracePt t="5880" x="7292975" y="0"/>
          <p14:tracePt t="5913" x="7286625" y="3175"/>
          <p14:tracePt t="5929" x="7267575" y="19050"/>
          <p14:tracePt t="5946" x="7213600" y="38100"/>
          <p14:tracePt t="5962" x="7115175" y="107950"/>
          <p14:tracePt t="5979" x="7042150" y="161925"/>
          <p14:tracePt t="5997" x="6975475" y="209550"/>
          <p14:tracePt t="6013" x="6937375" y="250825"/>
          <p14:tracePt t="6030" x="6902450" y="304800"/>
          <p14:tracePt t="6047" x="6848475" y="403225"/>
          <p14:tracePt t="6063" x="6826250" y="466725"/>
          <p14:tracePt t="6079" x="6819900" y="511175"/>
          <p14:tracePt t="6097" x="6819900" y="546100"/>
          <p14:tracePt t="6113" x="6819900" y="555625"/>
          <p14:tracePt t="6130" x="6823075" y="571500"/>
          <p14:tracePt t="6134" x="6826250" y="574675"/>
          <p14:tracePt t="6146" x="6838950" y="581025"/>
          <p14:tracePt t="6167" x="6873875" y="596900"/>
          <p14:tracePt t="6179" x="6902450" y="603250"/>
          <p14:tracePt t="6196" x="6965950" y="603250"/>
          <p14:tracePt t="6212" x="7010400" y="600075"/>
          <p14:tracePt t="6229" x="7048500" y="593725"/>
          <p14:tracePt t="6245" x="7092950" y="581025"/>
          <p14:tracePt t="6262" x="7134225" y="561975"/>
          <p14:tracePt t="6279" x="7159625" y="536575"/>
          <p14:tracePt t="6297" x="7204075" y="501650"/>
          <p14:tracePt t="6313" x="7226300" y="469900"/>
          <p14:tracePt t="6329" x="7273925" y="441325"/>
          <p14:tracePt t="6346" x="7331075" y="415925"/>
          <p14:tracePt t="6362" x="7369175" y="403225"/>
          <p14:tracePt t="6380" x="7413625" y="390525"/>
          <p14:tracePt t="6397" x="7483475" y="377825"/>
          <p14:tracePt t="6413" x="7546975" y="371475"/>
          <p14:tracePt t="6430" x="7629525" y="355600"/>
          <p14:tracePt t="6447" x="7759700" y="349250"/>
          <p14:tracePt t="6463" x="7823200" y="339725"/>
          <p14:tracePt t="6480" x="7867650" y="339725"/>
          <p14:tracePt t="6497" x="7931150" y="330200"/>
          <p14:tracePt t="6513" x="7969250" y="317500"/>
          <p14:tracePt t="6530" x="8013700" y="307975"/>
          <p14:tracePt t="6547" x="8077200" y="304800"/>
          <p14:tracePt t="6563" x="8099425" y="292100"/>
          <p14:tracePt t="6580" x="8115300" y="292100"/>
          <p14:tracePt t="6596" x="8118475" y="282575"/>
          <p14:tracePt t="6612" x="8118475" y="260350"/>
          <p14:tracePt t="6629" x="8077200" y="219075"/>
          <p14:tracePt t="6646" x="8007350" y="155575"/>
          <p14:tracePt t="6662" x="7959725" y="130175"/>
          <p14:tracePt t="6680" x="7912100" y="95250"/>
          <p14:tracePt t="6696" x="7810500" y="66675"/>
          <p14:tracePt t="6713" x="7747000" y="50800"/>
          <p14:tracePt t="6729" x="7708900" y="44450"/>
          <p14:tracePt t="6746" x="7661275" y="44450"/>
          <p14:tracePt t="6762" x="7639050" y="44450"/>
          <p14:tracePt t="6779" x="7610475" y="44450"/>
          <p14:tracePt t="6796" x="7562850" y="44450"/>
          <p14:tracePt t="6812" x="7534275" y="44450"/>
          <p14:tracePt t="6830" x="7489825" y="44450"/>
          <p14:tracePt t="6847" x="7442200" y="53975"/>
          <p14:tracePt t="6863" x="7410450" y="66675"/>
          <p14:tracePt t="6879" x="7381875" y="79375"/>
          <p14:tracePt t="6895" x="7337425" y="111125"/>
          <p14:tracePt t="6912" x="7312025" y="120650"/>
          <p14:tracePt t="6929" x="7289800" y="133350"/>
          <p14:tracePt t="6946" x="7248525" y="158750"/>
          <p14:tracePt t="6963" x="7216775" y="171450"/>
          <p14:tracePt t="6980" x="7207250" y="180975"/>
          <p14:tracePt t="6996" x="7172325" y="196850"/>
          <p14:tracePt t="7013" x="7140575" y="215900"/>
          <p14:tracePt t="7029" x="7118350" y="228600"/>
          <p14:tracePt t="7045" x="7077075" y="244475"/>
          <p14:tracePt t="7062" x="7051675" y="257175"/>
          <p14:tracePt t="7079" x="7035800" y="273050"/>
          <p14:tracePt t="7097" x="7019925" y="288925"/>
          <p14:tracePt t="7113" x="7010400" y="304800"/>
          <p14:tracePt t="7130" x="6997700" y="336550"/>
          <p14:tracePt t="7146" x="6975475" y="371475"/>
          <p14:tracePt t="7162" x="6962775" y="400050"/>
          <p14:tracePt t="7179" x="6950075" y="425450"/>
          <p14:tracePt t="7195" x="6950075" y="473075"/>
          <p14:tracePt t="7212" x="6950075" y="495300"/>
          <p14:tracePt t="7229" x="6950075" y="517525"/>
          <p14:tracePt t="7245" x="6950075" y="533400"/>
          <p14:tracePt t="7262" x="6950075" y="542925"/>
          <p14:tracePt t="7279" x="6950075" y="558800"/>
          <p14:tracePt t="7296" x="6956425" y="571500"/>
          <p14:tracePt t="7312" x="6965950" y="587375"/>
          <p14:tracePt t="7329" x="6988175" y="609600"/>
          <p14:tracePt t="7345" x="7054850" y="641350"/>
          <p14:tracePt t="7363" x="7092950" y="654050"/>
          <p14:tracePt t="7380" x="7137400" y="673100"/>
          <p14:tracePt t="7396" x="7165975" y="685800"/>
          <p14:tracePt t="7413" x="7181850" y="685800"/>
          <p14:tracePt t="7430" x="7191375" y="685800"/>
          <p14:tracePt t="7446" x="7216775" y="685800"/>
          <p14:tracePt t="7462" x="7245350" y="685800"/>
          <p14:tracePt t="7479" x="7277100" y="692150"/>
          <p14:tracePt t="7496" x="7356475" y="704850"/>
          <p14:tracePt t="7512" x="7400925" y="717550"/>
          <p14:tracePt t="7530" x="7448550" y="723900"/>
          <p14:tracePt t="7546" x="7464425" y="723900"/>
          <p14:tracePt t="7563" x="7473950" y="723900"/>
          <p14:tracePt t="7580" x="7496175" y="723900"/>
          <p14:tracePt t="7596" x="7515225" y="723900"/>
          <p14:tracePt t="7612" x="7540625" y="742950"/>
          <p14:tracePt t="7629" x="7578725" y="755650"/>
          <p14:tracePt t="7646" x="7642225" y="762000"/>
          <p14:tracePt t="7663" x="7680325" y="774700"/>
          <p14:tracePt t="7680" x="7727950" y="777875"/>
          <p14:tracePt t="7696" x="7750175" y="784225"/>
          <p14:tracePt t="7712" x="7785100" y="784225"/>
          <p14:tracePt t="7729" x="7848600" y="784225"/>
          <p14:tracePt t="7745" x="7912100" y="806450"/>
          <p14:tracePt t="7762" x="8007350" y="806450"/>
          <p14:tracePt t="7780" x="8169275" y="815975"/>
          <p14:tracePt t="7796" x="8229600" y="822325"/>
          <p14:tracePt t="7813" x="8283575" y="822325"/>
          <p14:tracePt t="7830" x="8343900" y="819150"/>
          <p14:tracePt t="7846" x="8382000" y="812800"/>
          <p14:tracePt t="7862" x="8426450" y="793750"/>
          <p14:tracePt t="7878" x="8474075" y="771525"/>
          <p14:tracePt t="7896" x="8540750" y="727075"/>
          <p14:tracePt t="7913" x="8572500" y="701675"/>
          <p14:tracePt t="7930" x="8623300" y="657225"/>
          <p14:tracePt t="7946" x="8648700" y="631825"/>
          <p14:tracePt t="7963" x="8674100" y="619125"/>
          <p14:tracePt t="7980" x="8686800" y="600075"/>
          <p14:tracePt t="7996" x="8696325" y="590550"/>
          <p14:tracePt t="8013" x="8696325" y="574675"/>
          <p14:tracePt t="8029" x="8696325" y="549275"/>
          <p14:tracePt t="8046" x="8702675" y="533400"/>
          <p14:tracePt t="8063" x="8702675" y="523875"/>
          <p14:tracePt t="8080" x="8702675" y="504825"/>
          <p14:tracePt t="8096" x="8702675" y="492125"/>
          <p14:tracePt t="8113" x="8702675" y="482600"/>
          <p14:tracePt t="8129" x="8693150" y="450850"/>
          <p14:tracePt t="8145" x="8683625" y="438150"/>
          <p14:tracePt t="8162" x="8674100" y="425450"/>
          <p14:tracePt t="8179" x="8655050" y="409575"/>
          <p14:tracePt t="8196" x="8636000" y="390525"/>
          <p14:tracePt t="8213" x="8613775" y="381000"/>
          <p14:tracePt t="8230" x="8569325" y="361950"/>
          <p14:tracePt t="8245" x="8531225" y="349250"/>
          <p14:tracePt t="8262" x="8502650" y="336550"/>
          <p14:tracePt t="8279" x="8448675" y="336550"/>
          <p14:tracePt t="8296" x="8426450" y="336550"/>
          <p14:tracePt t="8313" x="8394700" y="336550"/>
          <p14:tracePt t="8330" x="8362950" y="336550"/>
          <p14:tracePt t="8346" x="8334375" y="336550"/>
          <p14:tracePt t="8363" x="8312150" y="336550"/>
          <p14:tracePt t="8380" x="8264525" y="336550"/>
          <p14:tracePt t="8396" x="8220075" y="336550"/>
          <p14:tracePt t="8412" x="8159750" y="336550"/>
          <p14:tracePt t="8428" x="8070850" y="346075"/>
          <p14:tracePt t="8445" x="8007350" y="361950"/>
          <p14:tracePt t="8463" x="7940675" y="390525"/>
          <p14:tracePt t="8480" x="7845425" y="444500"/>
          <p14:tracePt t="8496" x="7800975" y="457200"/>
          <p14:tracePt t="8513" x="7762875" y="469900"/>
          <p14:tracePt t="8529" x="7718425" y="492125"/>
          <p14:tracePt t="8546" x="7680325" y="504825"/>
          <p14:tracePt t="8562" x="7651750" y="504825"/>
          <p14:tracePt t="8579" x="7597775" y="504825"/>
          <p14:tracePt t="8596" x="7553325" y="504825"/>
          <p14:tracePt t="8613" x="7524750" y="504825"/>
          <p14:tracePt t="8630" x="7467600" y="504825"/>
          <p14:tracePt t="8646" x="7432675" y="495300"/>
          <p14:tracePt t="8663" x="7407275" y="488950"/>
          <p14:tracePt t="8666" x="7391400" y="488950"/>
          <p14:tracePt t="8679" x="7366000" y="479425"/>
          <p14:tracePt t="8696" x="7337425" y="479425"/>
          <p14:tracePt t="8712" x="7321550" y="479425"/>
          <p14:tracePt t="8729" x="7308850" y="479425"/>
          <p14:tracePt t="8746" x="7296150" y="479425"/>
          <p14:tracePt t="8763" x="7283450" y="479425"/>
          <p14:tracePt t="8780" x="7261225" y="479425"/>
          <p14:tracePt t="8796" x="7232650" y="479425"/>
          <p14:tracePt t="8812" x="7210425" y="479425"/>
          <p14:tracePt t="8829" x="7197725" y="463550"/>
          <p14:tracePt t="8845" x="7181850" y="463550"/>
          <p14:tracePt t="8862" x="7172325" y="463550"/>
          <p14:tracePt t="8879" x="7156450" y="454025"/>
          <p14:tracePt t="8896" x="7146925" y="447675"/>
          <p14:tracePt t="8914" x="7131050" y="444500"/>
          <p14:tracePt t="8929" x="7118350" y="438150"/>
          <p14:tracePt t="8945" x="7112000" y="422275"/>
          <p14:tracePt t="8962" x="7105650" y="412750"/>
          <p14:tracePt t="8978" x="7102475" y="409575"/>
          <p14:tracePt t="8995" x="7102475" y="403225"/>
          <p14:tracePt t="9115" x="7102475" y="406400"/>
          <p14:tracePt t="9122" x="7102475" y="409575"/>
          <p14:tracePt t="9129" x="7102475" y="415925"/>
          <p14:tracePt t="9146" x="7102475" y="425450"/>
          <p14:tracePt t="9163" x="7102475" y="450850"/>
          <p14:tracePt t="9166" x="7102475" y="463550"/>
          <p14:tracePt t="9179" x="7105650" y="492125"/>
          <p14:tracePt t="9196" x="7105650" y="508000"/>
          <p14:tracePt t="9213" x="7105650" y="530225"/>
          <p14:tracePt t="9228" x="7108825" y="542925"/>
          <p14:tracePt t="9245" x="7115175" y="552450"/>
          <p14:tracePt t="9262" x="7124700" y="565150"/>
          <p14:tracePt t="9279" x="7140575" y="577850"/>
          <p14:tracePt t="9295" x="7150100" y="593725"/>
          <p14:tracePt t="9313" x="7185025" y="593725"/>
          <p14:tracePt t="9329" x="7226300" y="593725"/>
          <p14:tracePt t="9345" x="7264400" y="593725"/>
          <p14:tracePt t="9363" x="7305675" y="593725"/>
          <p14:tracePt t="9378" x="7350125" y="577850"/>
          <p14:tracePt t="9395" x="7388225" y="565150"/>
          <p14:tracePt t="9413" x="7451725" y="546100"/>
          <p14:tracePt t="9428" x="7483475" y="533400"/>
          <p14:tracePt t="9445" x="7515225" y="514350"/>
          <p14:tracePt t="9463" x="7562850" y="488950"/>
          <p14:tracePt t="9479" x="7594600" y="479425"/>
          <p14:tracePt t="9496" x="7632700" y="460375"/>
          <p14:tracePt t="9512" x="7689850" y="441325"/>
          <p14:tracePt t="9528" x="7721600" y="434975"/>
          <p14:tracePt t="9546" x="7762875" y="434975"/>
          <p14:tracePt t="9563" x="7826375" y="434975"/>
          <p14:tracePt t="9579" x="7848600" y="428625"/>
          <p14:tracePt t="9596" x="7877175" y="428625"/>
          <p14:tracePt t="9613" x="7912100" y="428625"/>
          <p14:tracePt t="9629" x="7934325" y="422275"/>
          <p14:tracePt t="9645" x="7950200" y="422275"/>
          <p14:tracePt t="9663" x="7991475" y="419100"/>
          <p14:tracePt t="9678" x="8007350" y="419100"/>
          <p14:tracePt t="9695" x="8020050" y="419100"/>
          <p14:tracePt t="9713" x="8042275" y="419100"/>
          <p14:tracePt t="9729" x="8051800" y="419100"/>
          <p14:tracePt t="9746" x="8061325" y="419100"/>
          <p14:tracePt t="9763" x="8080375" y="419100"/>
          <p14:tracePt t="9779" x="8086725" y="419100"/>
          <p14:tracePt t="9865" x="8089900" y="419100"/>
          <p14:tracePt t="9871" x="8096250" y="419100"/>
          <p14:tracePt t="9885" x="8099425" y="419100"/>
          <p14:tracePt t="11882" x="8058150" y="419100"/>
          <p14:tracePt t="11889" x="7966075" y="419100"/>
          <p14:tracePt t="11897" x="7886700" y="419100"/>
          <p14:tracePt t="11916" x="7724775" y="422275"/>
          <p14:tracePt t="11933" x="7670800" y="428625"/>
          <p14:tracePt t="11950" x="7626350" y="434975"/>
          <p14:tracePt t="11968" x="7591425" y="441325"/>
          <p14:tracePt t="11995" x="7566025" y="450850"/>
          <p14:tracePt t="12029" x="7546975" y="450850"/>
          <p14:tracePt t="12046" x="7527925" y="450850"/>
          <p14:tracePt t="12062" x="7521575" y="450850"/>
          <p14:tracePt t="12096" x="7515225" y="450850"/>
          <p14:tracePt t="12112" x="7512050" y="450850"/>
          <p14:tracePt t="12128" x="7505700" y="450850"/>
          <p14:tracePt t="12145" x="7493000" y="447675"/>
          <p14:tracePt t="12161" x="7477125" y="438150"/>
          <p14:tracePt t="12178" x="7467600" y="434975"/>
          <p14:tracePt t="12195" x="7451725" y="425450"/>
          <p14:tracePt t="12212" x="7442200" y="419100"/>
          <p14:tracePt t="12232" x="7423150" y="409575"/>
          <p14:tracePt t="12245" x="7413625" y="403225"/>
          <p14:tracePt t="12262" x="7404100" y="403225"/>
          <p14:tracePt t="12278" x="7391400" y="400050"/>
          <p14:tracePt t="12296" x="7372350" y="393700"/>
          <p14:tracePt t="12312" x="7362825" y="393700"/>
          <p14:tracePt t="12329" x="7353300" y="393700"/>
          <p14:tracePt t="12346" x="7327900" y="390525"/>
          <p14:tracePt t="12362" x="7312025" y="390525"/>
          <p14:tracePt t="12379" x="7296150" y="390525"/>
          <p14:tracePt t="12395" x="7270750" y="390525"/>
          <p14:tracePt t="12413" x="7261225" y="390525"/>
          <p14:tracePt t="12430" x="7245350" y="390525"/>
          <p14:tracePt t="12446" x="7235825" y="390525"/>
          <p14:tracePt t="12462" x="7219950" y="390525"/>
          <p14:tracePt t="12480" x="7207250" y="390525"/>
          <p14:tracePt t="12496" x="7200900" y="390525"/>
          <p14:tracePt t="12512" x="7194550" y="390525"/>
          <p14:tracePt t="12545" x="7191375" y="396875"/>
          <p14:tracePt t="12562" x="7191375" y="400050"/>
          <p14:tracePt t="12581" x="7191375" y="406400"/>
          <p14:tracePt t="12596" x="7191375" y="409575"/>
          <p14:tracePt t="12630" x="7191375" y="415925"/>
          <p14:tracePt t="12666" x="7191375" y="419100"/>
          <p14:tracePt t="12745" x="7191375" y="425450"/>
          <p14:tracePt t="13965" x="7210425" y="438150"/>
          <p14:tracePt t="13972" x="7239000" y="444500"/>
          <p14:tracePt t="13982" x="7277100" y="450850"/>
          <p14:tracePt t="14000" x="7337425" y="457200"/>
          <p14:tracePt t="14017" x="7369175" y="457200"/>
          <p14:tracePt t="14033" x="7404100" y="457200"/>
          <p14:tracePt t="14045" x="7426325" y="457200"/>
          <p14:tracePt t="14078" x="7512050" y="469900"/>
          <p14:tracePt t="14113" x="7575550" y="488950"/>
          <p14:tracePt t="14129" x="7585075" y="495300"/>
          <p14:tracePt t="14146" x="7594600" y="498475"/>
          <p14:tracePt t="14164" x="7613650" y="498475"/>
          <p14:tracePt t="14179" x="7626350" y="504825"/>
          <p14:tracePt t="14195" x="7635875" y="504825"/>
          <p14:tracePt t="14211" x="7664450" y="508000"/>
          <p14:tracePt t="14228" x="7705725" y="520700"/>
          <p14:tracePt t="14245" x="7740650" y="520700"/>
          <p14:tracePt t="14266" x="7804150" y="520700"/>
          <p14:tracePt t="14278" x="7864475" y="520700"/>
          <p14:tracePt t="14294" x="7924800" y="520700"/>
          <p14:tracePt t="14312" x="7994650" y="520700"/>
          <p14:tracePt t="14328" x="8045450" y="520700"/>
          <p14:tracePt t="14345" x="8089900" y="520700"/>
          <p14:tracePt t="14362" x="8178800" y="504825"/>
          <p14:tracePt t="14378" x="8229600" y="488950"/>
          <p14:tracePt t="14395" x="8296275" y="469900"/>
          <p14:tracePt t="14413" x="8353425" y="450850"/>
          <p14:tracePt t="14429" x="8369300" y="438150"/>
          <p14:tracePt t="14446" x="8385175" y="428625"/>
          <p14:tracePt t="14463" x="8401050" y="412750"/>
          <p14:tracePt t="14478" x="8410575" y="403225"/>
          <p14:tracePt t="14495" x="8420100" y="400050"/>
          <p14:tracePt t="14512" x="8435975" y="390525"/>
          <p14:tracePt t="14528" x="8445500" y="374650"/>
          <p14:tracePt t="14545" x="8451850" y="365125"/>
          <p14:tracePt t="14563" x="8464550" y="342900"/>
          <p14:tracePt t="14579" x="8470900" y="314325"/>
          <p14:tracePt t="14596" x="8483600" y="298450"/>
          <p14:tracePt t="14612" x="8486775" y="276225"/>
          <p14:tracePt t="14628" x="8493125" y="260350"/>
          <p14:tracePt t="14645" x="8493125" y="250825"/>
          <p14:tracePt t="14662" x="8493125" y="225425"/>
          <p14:tracePt t="14678" x="8493125" y="196850"/>
          <p14:tracePt t="14696" x="8489950" y="180975"/>
          <p14:tracePt t="14713" x="8470900" y="165100"/>
          <p14:tracePt t="14729" x="8461375" y="149225"/>
          <p14:tracePt t="14746" x="8451850" y="139700"/>
          <p14:tracePt t="14762" x="8416925" y="123825"/>
          <p14:tracePt t="14778" x="8369300" y="95250"/>
          <p14:tracePt t="14794" x="8302625" y="66675"/>
          <p14:tracePt t="14812" x="8169275" y="44450"/>
          <p14:tracePt t="14828" x="8083550" y="19050"/>
          <p14:tracePt t="14846" x="7988300" y="9525"/>
          <p14:tracePt t="14863" x="7880350" y="9525"/>
          <p14:tracePt t="14879" x="7845425" y="9525"/>
          <p14:tracePt t="14895" x="7800975" y="9525"/>
          <p14:tracePt t="14912" x="7737475" y="9525"/>
          <p14:tracePt t="14928" x="7686675" y="9525"/>
          <p14:tracePt t="14945" x="7626350" y="9525"/>
          <p14:tracePt t="14962" x="7546975" y="28575"/>
          <p14:tracePt t="14979" x="7502525" y="41275"/>
          <p14:tracePt t="14996" x="7480300" y="41275"/>
          <p14:tracePt t="15012" x="7429500" y="53975"/>
          <p14:tracePt t="15028" x="7407275" y="57150"/>
          <p14:tracePt t="15045" x="7372350" y="57150"/>
          <p14:tracePt t="15061" x="7337425" y="57150"/>
          <p14:tracePt t="15078" x="7308850" y="63500"/>
          <p14:tracePt t="15094" x="7286625" y="63500"/>
          <p14:tracePt t="15111" x="7258050" y="63500"/>
          <p14:tracePt t="15128" x="7248525" y="63500"/>
          <p14:tracePt t="15146" x="7239000" y="63500"/>
          <p14:tracePt t="15162" x="7219950" y="69850"/>
          <p14:tracePt t="15178" x="7207250" y="76200"/>
          <p14:tracePt t="15195" x="7197725" y="92075"/>
          <p14:tracePt t="15211" x="7185025" y="104775"/>
          <p14:tracePt t="15228" x="7169150" y="114300"/>
          <p14:tracePt t="15246" x="7159625" y="127000"/>
          <p14:tracePt t="15250" x="7153275" y="136525"/>
          <p14:tracePt t="15262" x="7143750" y="146050"/>
          <p14:tracePt t="15283" x="7127875" y="161925"/>
          <p14:tracePt t="15295" x="7127875" y="165100"/>
          <p14:tracePt t="15311" x="7124700" y="180975"/>
          <p14:tracePt t="15328" x="7124700" y="196850"/>
          <p14:tracePt t="15345" x="7124700" y="209550"/>
          <p14:tracePt t="15361" x="7124700" y="250825"/>
          <p14:tracePt t="15379" x="7124700" y="273050"/>
          <p14:tracePt t="15396" x="7124700" y="301625"/>
          <p14:tracePt t="15412" x="7124700" y="336550"/>
          <p14:tracePt t="15428" x="7124700" y="346075"/>
          <p14:tracePt t="15445" x="7124700" y="358775"/>
          <p14:tracePt t="15461" x="7124700" y="374650"/>
          <p14:tracePt t="15478" x="7124700" y="384175"/>
          <p14:tracePt t="15495" x="7124700" y="393700"/>
          <p14:tracePt t="15512" x="7118350" y="409575"/>
          <p14:tracePt t="15529" x="7115175" y="419100"/>
          <p14:tracePt t="15546" x="7115175" y="431800"/>
          <p14:tracePt t="15562" x="7115175" y="447675"/>
          <p14:tracePt t="15578" x="7108825" y="457200"/>
          <p14:tracePt t="15626" x="7108825" y="463550"/>
          <p14:tracePt t="15641" x="7108825" y="466725"/>
          <p14:tracePt t="15669" x="7108825" y="473075"/>
          <p14:tracePt t="15711" x="7108825" y="476250"/>
          <p14:tracePt t="15746" x="7108825" y="482600"/>
          <p14:tracePt t="15761" x="7108825" y="492125"/>
          <p14:tracePt t="15776" x="7108825" y="498475"/>
          <p14:tracePt t="15783" x="7112000" y="501650"/>
          <p14:tracePt t="15796" x="7121525" y="501650"/>
          <p14:tracePt t="15812" x="7121525" y="508000"/>
          <p14:tracePt t="15829" x="7131050" y="508000"/>
          <p14:tracePt t="15846" x="7134225" y="508000"/>
          <p14:tracePt t="15862" x="7140575" y="511175"/>
          <p14:tracePt t="15878" x="7143750" y="511175"/>
          <p14:tracePt t="15895" x="7159625" y="517525"/>
          <p14:tracePt t="15912" x="7175500" y="527050"/>
          <p14:tracePt t="15929" x="7185025" y="533400"/>
          <p14:tracePt t="15946" x="7210425" y="549275"/>
          <p14:tracePt t="15963" x="7226300" y="552450"/>
          <p14:tracePt t="15978" x="7235825" y="558800"/>
          <p14:tracePt t="15995" x="7258050" y="565150"/>
          <p14:tracePt t="16011" x="7286625" y="568325"/>
          <p14:tracePt t="16028" x="7308850" y="581025"/>
          <p14:tracePt t="16045" x="7381875" y="600075"/>
          <p14:tracePt t="16061" x="7467600" y="625475"/>
          <p14:tracePt t="16078" x="7610475" y="660400"/>
          <p14:tracePt t="16096" x="7756525" y="701675"/>
          <p14:tracePt t="16112" x="7845425" y="727075"/>
          <p14:tracePt t="16129" x="7940675" y="742950"/>
          <p14:tracePt t="16145" x="8058150" y="742950"/>
          <p14:tracePt t="16161" x="8108950" y="742950"/>
          <p14:tracePt t="16178" x="8169275" y="739775"/>
          <p14:tracePt t="16195" x="8280400" y="717550"/>
          <p14:tracePt t="16211" x="8343900" y="701675"/>
          <p14:tracePt t="16228" x="8382000" y="695325"/>
          <p14:tracePt t="16245" x="8416925" y="695325"/>
          <p14:tracePt t="16261" x="8426450" y="695325"/>
          <p14:tracePt t="16278" x="8435975" y="679450"/>
          <p14:tracePt t="16295" x="8445500" y="666750"/>
          <p14:tracePt t="16312" x="8461375" y="657225"/>
          <p14:tracePt t="16328" x="8470900" y="644525"/>
          <p14:tracePt t="16345" x="8489950" y="612775"/>
          <p14:tracePt t="16361" x="8499475" y="587375"/>
          <p14:tracePt t="16378" x="8518525" y="558800"/>
          <p14:tracePt t="16395" x="8537575" y="514350"/>
          <p14:tracePt t="16412" x="8550275" y="492125"/>
          <p14:tracePt t="16428" x="8559800" y="469900"/>
          <p14:tracePt t="16445" x="8597900" y="425450"/>
          <p14:tracePt t="16461" x="8613775" y="409575"/>
          <p14:tracePt t="16478" x="8629650" y="400050"/>
          <p14:tracePt t="16496" x="8645525" y="384175"/>
          <p14:tracePt t="16512" x="8655050" y="374650"/>
          <p14:tracePt t="16529" x="8664575" y="358775"/>
          <p14:tracePt t="16545" x="8667750" y="342900"/>
          <p14:tracePt t="16561" x="8680450" y="333375"/>
          <p14:tracePt t="16578" x="8680450" y="323850"/>
          <p14:tracePt t="16595" x="8680450" y="304800"/>
          <p14:tracePt t="16612" x="8680450" y="298450"/>
          <p14:tracePt t="16629" x="8680450" y="295275"/>
          <p14:tracePt t="16646" x="8670925" y="279400"/>
          <p14:tracePt t="16662" x="8661400" y="269875"/>
          <p14:tracePt t="16678" x="8651875" y="254000"/>
          <p14:tracePt t="16695" x="8610600" y="231775"/>
          <p14:tracePt t="16711" x="8588375" y="219075"/>
          <p14:tracePt t="16728" x="8556625" y="200025"/>
          <p14:tracePt t="16746" x="8521700" y="184150"/>
          <p14:tracePt t="16762" x="8489950" y="171450"/>
          <p14:tracePt t="16779" x="8451850" y="158750"/>
          <p14:tracePt t="16795" x="8382000" y="133350"/>
          <p14:tracePt t="16812" x="8337550" y="123825"/>
          <p14:tracePt t="16828" x="8293100" y="123825"/>
          <p14:tracePt t="16845" x="8229600" y="123825"/>
          <p14:tracePt t="16862" x="8207375" y="123825"/>
          <p14:tracePt t="16878" x="8178800" y="123825"/>
          <p14:tracePt t="16896" x="8115300" y="123825"/>
          <p14:tracePt t="16912" x="8086725" y="123825"/>
          <p14:tracePt t="16929" x="8051800" y="123825"/>
          <p14:tracePt t="16945" x="8016875" y="123825"/>
          <p14:tracePt t="16962" x="7988300" y="127000"/>
          <p14:tracePt t="16978" x="7966075" y="139700"/>
          <p14:tracePt t="16995" x="7921625" y="158750"/>
          <p14:tracePt t="17012" x="7899400" y="165100"/>
          <p14:tracePt t="17029" x="7861300" y="177800"/>
          <p14:tracePt t="17045" x="7781925" y="196850"/>
          <p14:tracePt t="17062" x="7715250" y="219075"/>
          <p14:tracePt t="17078" x="7651750" y="231775"/>
          <p14:tracePt t="17095" x="7562850" y="247650"/>
          <p14:tracePt t="17111" x="7502525" y="260350"/>
          <p14:tracePt t="17128" x="7445375" y="266700"/>
          <p14:tracePt t="17145" x="7381875" y="279400"/>
          <p14:tracePt t="17162" x="7337425" y="285750"/>
          <p14:tracePt t="17179" x="7302500" y="292100"/>
          <p14:tracePt t="17195" x="7258050" y="304800"/>
          <p14:tracePt t="17212" x="7235825" y="311150"/>
          <p14:tracePt t="17228" x="7219950" y="311150"/>
          <p14:tracePt t="17245" x="7207250" y="314325"/>
          <p14:tracePt t="17261" x="7197725" y="314325"/>
          <p14:tracePt t="17278" x="7181850" y="320675"/>
          <p14:tracePt t="17295" x="7165975" y="320675"/>
          <p14:tracePt t="17311" x="7162800" y="320675"/>
          <p14:tracePt t="17328" x="7162800" y="327025"/>
          <p14:tracePt t="17345" x="7156450" y="336550"/>
          <p14:tracePt t="17362" x="7156450" y="339725"/>
          <p14:tracePt t="17379" x="7150100" y="355600"/>
          <p14:tracePt t="17394" x="7146925" y="361950"/>
          <p14:tracePt t="17411" x="7140575" y="365125"/>
          <p14:tracePt t="17429" x="7124700" y="387350"/>
          <p14:tracePt t="17445" x="7121525" y="396875"/>
          <p14:tracePt t="17462" x="7121525" y="406400"/>
          <p14:tracePt t="17479" x="7121525" y="422275"/>
          <p14:tracePt t="17495" x="7121525" y="431800"/>
          <p14:tracePt t="17512" x="7121525" y="441325"/>
          <p14:tracePt t="17529" x="7121525" y="457200"/>
          <p14:tracePt t="17545" x="7121525" y="466725"/>
          <p14:tracePt t="17562" x="7121525" y="479425"/>
          <p14:tracePt t="17578" x="7121525" y="485775"/>
          <p14:tracePt t="17595" x="7121525" y="495300"/>
          <p14:tracePt t="17612" x="7121525" y="504825"/>
          <p14:tracePt t="17629" x="7150100" y="527050"/>
          <p14:tracePt t="17645" x="7165975" y="536575"/>
          <p14:tracePt t="17661" x="7175500" y="549275"/>
          <p14:tracePt t="17678" x="7191375" y="549275"/>
          <p14:tracePt t="17694" x="7200900" y="552450"/>
          <p14:tracePt t="17711" x="7204075" y="558800"/>
          <p14:tracePt t="17729" x="7213600" y="558800"/>
          <p14:tracePt t="17746" x="7223125" y="568325"/>
          <p14:tracePt t="17762" x="7235825" y="577850"/>
          <p14:tracePt t="17765" x="7239000" y="584200"/>
          <p14:tracePt t="17779" x="7254875" y="584200"/>
          <p14:tracePt t="17795" x="7264400" y="587375"/>
          <p14:tracePt t="17811" x="7280275" y="587375"/>
          <p14:tracePt t="17828" x="7296150" y="587375"/>
          <p14:tracePt t="17845" x="7305675" y="587375"/>
          <p14:tracePt t="17862" x="7315200" y="587375"/>
          <p14:tracePt t="17879" x="7334250" y="587375"/>
          <p14:tracePt t="17895" x="7350125" y="587375"/>
          <p14:tracePt t="17912" x="7372350" y="587375"/>
          <p14:tracePt t="17928" x="7410450" y="587375"/>
          <p14:tracePt t="17945" x="7426325" y="587375"/>
          <p14:tracePt t="17962" x="7442200" y="587375"/>
          <p14:tracePt t="17978" x="7458075" y="587375"/>
          <p14:tracePt t="17995" x="7467600" y="587375"/>
          <p14:tracePt t="18012" x="7477125" y="587375"/>
          <p14:tracePt t="18029" x="7496175" y="587375"/>
          <p14:tracePt t="18045" x="7518400" y="568325"/>
          <p14:tracePt t="18061" x="7556500" y="555625"/>
          <p14:tracePt t="18078" x="7607300" y="542925"/>
          <p14:tracePt t="18095" x="7629525" y="542925"/>
          <p14:tracePt t="18112" x="7639050" y="542925"/>
          <p14:tracePt t="18128" x="7658100" y="539750"/>
          <p14:tracePt t="18145" x="7673975" y="533400"/>
          <p14:tracePt t="18162" x="7689850" y="533400"/>
          <p14:tracePt t="18179" x="7727950" y="533400"/>
          <p14:tracePt t="18195" x="7759700" y="533400"/>
          <p14:tracePt t="18212" x="7794625" y="533400"/>
          <p14:tracePt t="18227" x="7826375" y="533400"/>
          <p14:tracePt t="18244" x="7839075" y="533400"/>
          <p14:tracePt t="18262" x="7851775" y="533400"/>
          <p14:tracePt t="18265" x="7864475" y="533400"/>
          <p14:tracePt t="18278" x="7902575" y="527050"/>
          <p14:tracePt t="18295" x="7962900" y="520700"/>
          <p14:tracePt t="18311" x="8039100" y="498475"/>
          <p14:tracePt t="18328" x="8223250" y="498475"/>
          <p14:tracePt t="18344" x="8337550" y="498475"/>
          <p14:tracePt t="18361" x="8410575" y="498475"/>
          <p14:tracePt t="18378" x="8474075" y="498475"/>
          <p14:tracePt t="18394" x="8502650" y="498475"/>
          <p14:tracePt t="18412" x="8524875" y="492125"/>
          <p14:tracePt t="18428" x="8559800" y="476250"/>
          <p14:tracePt t="18445" x="8585200" y="463550"/>
          <p14:tracePt t="18462" x="8604250" y="457200"/>
          <p14:tracePt t="18478" x="8626475" y="441325"/>
          <p14:tracePt t="18494" x="8636000" y="434975"/>
          <p14:tracePt t="18512" x="8645525" y="434975"/>
          <p14:tracePt t="18528" x="8661400" y="425450"/>
          <p14:tracePt t="18544" x="8661400" y="415925"/>
          <p14:tracePt t="18561" x="8661400" y="406400"/>
          <p14:tracePt t="18578" x="8661400" y="390525"/>
          <p14:tracePt t="18594" x="8661400" y="381000"/>
          <p14:tracePt t="18611" x="8645525" y="371475"/>
          <p14:tracePt t="18628" x="8623300" y="349250"/>
          <p14:tracePt t="18644" x="8591550" y="336550"/>
          <p14:tracePt t="18661" x="8515350" y="307975"/>
          <p14:tracePt t="18678" x="8362950" y="222250"/>
          <p14:tracePt t="18694" x="8251825" y="171450"/>
          <p14:tracePt t="18711" x="8162925" y="139700"/>
          <p14:tracePt t="18728" x="8035925" y="92075"/>
          <p14:tracePt t="18745" x="7950200" y="66675"/>
          <p14:tracePt t="18761" x="7874000" y="53975"/>
          <p14:tracePt t="18764" x="7839075" y="44450"/>
          <p14:tracePt t="18777" x="7775575" y="31750"/>
          <p14:tracePt t="18795" x="7737475" y="31750"/>
          <p14:tracePt t="18812" x="7677150" y="31750"/>
          <p14:tracePt t="18827" x="7632700" y="31750"/>
          <p14:tracePt t="18844" x="7588250" y="31750"/>
          <p14:tracePt t="18861" x="7550150" y="47625"/>
          <p14:tracePt t="18877" x="7470775" y="66675"/>
          <p14:tracePt t="18894" x="7426325" y="79375"/>
          <p14:tracePt t="18912" x="7327900" y="85725"/>
          <p14:tracePt t="18927" x="7292975" y="85725"/>
          <p14:tracePt t="18944" x="7261225" y="85725"/>
          <p14:tracePt t="18962" x="7242175" y="85725"/>
          <p14:tracePt t="18978" x="7232650" y="85725"/>
          <p14:tracePt t="18995" x="7216775" y="85725"/>
          <p14:tracePt t="19012" x="7200900" y="85725"/>
          <p14:tracePt t="19070" x="7197725" y="92075"/>
          <p14:tracePt t="19076" x="7191375" y="95250"/>
          <p14:tracePt t="19085" x="7188200" y="95250"/>
          <p14:tracePt t="19094" x="7181850" y="107950"/>
          <p14:tracePt t="19112" x="7159625" y="123825"/>
          <p14:tracePt t="19128" x="7150100" y="133350"/>
          <p14:tracePt t="19145" x="7140575" y="142875"/>
          <p14:tracePt t="19162" x="7118350" y="165100"/>
          <p14:tracePt t="19178" x="7108825" y="180975"/>
          <p14:tracePt t="19195" x="7096125" y="203200"/>
          <p14:tracePt t="19212" x="7083425" y="260350"/>
          <p14:tracePt t="19228" x="7070725" y="311150"/>
          <p14:tracePt t="19245" x="7058025" y="355600"/>
          <p14:tracePt t="19262" x="7045325" y="412750"/>
          <p14:tracePt t="19278" x="7035800" y="434975"/>
          <p14:tracePt t="19295" x="7023100" y="460375"/>
          <p14:tracePt t="19312" x="7023100" y="476250"/>
          <p14:tracePt t="19328" x="7023100" y="485775"/>
          <p14:tracePt t="19344" x="7023100" y="495300"/>
          <p14:tracePt t="19362" x="7023100" y="511175"/>
          <p14:tracePt t="19569" x="7026275" y="511175"/>
          <p14:tracePt t="19577" x="7029450" y="511175"/>
          <p14:tracePt t="19594" x="7035800" y="511175"/>
          <p14:tracePt t="19611" x="7048500" y="511175"/>
          <p14:tracePt t="19627" x="7058025" y="514350"/>
          <p14:tracePt t="19645" x="7067550" y="514350"/>
          <p14:tracePt t="19661" x="7096125" y="514350"/>
          <p14:tracePt t="19678" x="7105650" y="514350"/>
          <p14:tracePt t="19695" x="7115175" y="514350"/>
          <p14:tracePt t="19711" x="7140575" y="514350"/>
          <p14:tracePt t="19728" x="7156450" y="514350"/>
          <p14:tracePt t="19744" x="7178675" y="520700"/>
          <p14:tracePt t="19761" x="7235825" y="539750"/>
          <p14:tracePt t="19777" x="7273925" y="558800"/>
          <p14:tracePt t="19795" x="7302500" y="558800"/>
          <p14:tracePt t="19799" x="7321550" y="558800"/>
          <p14:tracePt t="19812" x="7337425" y="558800"/>
          <p14:tracePt t="19829" x="7346950" y="558800"/>
          <p14:tracePt t="19845" x="7356475" y="558800"/>
          <p14:tracePt t="19862" x="7394575" y="558800"/>
          <p14:tracePt t="19878" x="7432675" y="558800"/>
          <p14:tracePt t="19895" x="7467600" y="558800"/>
          <p14:tracePt t="19911" x="7524750" y="558800"/>
          <p14:tracePt t="19928" x="7553325" y="558800"/>
          <p14:tracePt t="19945" x="7569200" y="558800"/>
          <p14:tracePt t="19961" x="7585075" y="558800"/>
          <p14:tracePt t="19978" x="7594600" y="558800"/>
          <p14:tracePt t="19995" x="7613650" y="558800"/>
          <p14:tracePt t="20011" x="7642225" y="555625"/>
          <p14:tracePt t="20027" x="7686675" y="555625"/>
          <p14:tracePt t="20045" x="7727950" y="555625"/>
          <p14:tracePt t="20061" x="7785100" y="542925"/>
          <p14:tracePt t="20078" x="7807325" y="542925"/>
          <p14:tracePt t="20095" x="7816850" y="542925"/>
          <p14:tracePt t="20112" x="7835900" y="542925"/>
          <p14:tracePt t="20128" x="7845425" y="542925"/>
          <p14:tracePt t="20144" x="7858125" y="539750"/>
          <p14:tracePt t="20161" x="7870825" y="523875"/>
          <p14:tracePt t="20177" x="7893050" y="517525"/>
          <p14:tracePt t="20194" x="7908925" y="514350"/>
          <p14:tracePt t="20211" x="7921625" y="514350"/>
          <p14:tracePt t="20228" x="7927975" y="514350"/>
          <p14:tracePt t="20261" x="7937500" y="508000"/>
          <p14:tracePt t="20278" x="7950200" y="492125"/>
          <p14:tracePt t="20295" x="7959725" y="482600"/>
          <p14:tracePt t="20311" x="7988300" y="454025"/>
          <p14:tracePt t="20328" x="8010525" y="428625"/>
          <p14:tracePt t="20345" x="8032750" y="419100"/>
          <p14:tracePt t="20361" x="8054975" y="403225"/>
          <p14:tracePt t="20378" x="8064500" y="393700"/>
          <p14:tracePt t="20396" x="8080375" y="371475"/>
          <p14:tracePt t="20412" x="8096250" y="361950"/>
          <p14:tracePt t="20428" x="8121650" y="352425"/>
          <p14:tracePt t="20445" x="8166100" y="339725"/>
          <p14:tracePt t="20461" x="8188325" y="327025"/>
          <p14:tracePt t="20478" x="8210550" y="327025"/>
          <p14:tracePt t="20495" x="8226425" y="320675"/>
          <p14:tracePt t="20511" x="8242300" y="320675"/>
          <p14:tracePt t="20554" x="8245475" y="320675"/>
          <p14:tracePt t="20562" x="8251825" y="320675"/>
          <p14:tracePt t="20578" x="8255000" y="320675"/>
          <p14:tracePt t="20595" x="8270875" y="320675"/>
          <p14:tracePt t="20627" x="8270875" y="323850"/>
          <p14:tracePt t="20683" x="8277225" y="327025"/>
          <p14:tracePt t="20690" x="8280400" y="333375"/>
          <p14:tracePt t="20697" x="8286750" y="336550"/>
          <p14:tracePt t="20711" x="8296275" y="346075"/>
          <p14:tracePt t="20728" x="8305800" y="358775"/>
          <p14:tracePt t="20745" x="8324850" y="371475"/>
          <p14:tracePt t="20761" x="8331200" y="387350"/>
          <p14:tracePt t="20778" x="8331200" y="403225"/>
          <p14:tracePt t="20795" x="8331200" y="422275"/>
          <p14:tracePt t="20812" x="8331200" y="438150"/>
          <p14:tracePt t="20828" x="8331200" y="447675"/>
          <p14:tracePt t="20846" x="8340725" y="463550"/>
          <p14:tracePt t="20861" x="8350250" y="473075"/>
          <p14:tracePt t="20878" x="8356600" y="488950"/>
          <p14:tracePt t="20895" x="8359775" y="501650"/>
          <p14:tracePt t="20911" x="8359775" y="511175"/>
          <p14:tracePt t="20928" x="8359775" y="523875"/>
          <p14:tracePt t="20945" x="8359775" y="542925"/>
          <p14:tracePt t="21017" x="8353425" y="542925"/>
          <p14:tracePt t="21024" x="8350250" y="542925"/>
          <p14:tracePt t="21031" x="8343900" y="542925"/>
          <p14:tracePt t="21045" x="8334375" y="542925"/>
          <p14:tracePt t="21061" x="8312150" y="542925"/>
          <p14:tracePt t="21078" x="8289925" y="533400"/>
          <p14:tracePt t="21095" x="8232775" y="508000"/>
          <p14:tracePt t="21111" x="8201025" y="498475"/>
          <p14:tracePt t="21128" x="8172450" y="485775"/>
          <p14:tracePt t="21144" x="8143875" y="485775"/>
          <p14:tracePt t="21161" x="8131175" y="485775"/>
          <p14:tracePt t="21178" x="8108950" y="485775"/>
          <p14:tracePt t="21194" x="8067675" y="473075"/>
          <p14:tracePt t="21211" x="8042275" y="454025"/>
          <p14:tracePt t="21228" x="8004175" y="447675"/>
          <p14:tracePt t="21245" x="7972425" y="447675"/>
          <p14:tracePt t="21261" x="7950200" y="447675"/>
          <p14:tracePt t="21278" x="7940675" y="447675"/>
          <p14:tracePt t="21294" x="7924800" y="447675"/>
          <p14:tracePt t="21310" x="7915275" y="447675"/>
          <p14:tracePt t="21328" x="7899400" y="447675"/>
          <p14:tracePt t="21344" x="7886700" y="447675"/>
          <p14:tracePt t="21361" x="7877175" y="447675"/>
          <p14:tracePt t="21378" x="7864475" y="447675"/>
          <p14:tracePt t="21395" x="7845425" y="447675"/>
          <p14:tracePt t="21411" x="7835900" y="447675"/>
          <p14:tracePt t="21428" x="7826375" y="447675"/>
          <p14:tracePt t="21445" x="7820025" y="447675"/>
          <p14:tracePt t="21477" x="7807325" y="447675"/>
          <p14:tracePt t="21495" x="7791450" y="447675"/>
          <p14:tracePt t="21512" x="7788275" y="447675"/>
          <p14:tracePt t="21528" x="7781925" y="447675"/>
          <p14:tracePt t="21565" x="7775575" y="447675"/>
          <p14:tracePt t="21577" x="7772400" y="444500"/>
          <p14:tracePt t="21594" x="7766050" y="438150"/>
          <p14:tracePt t="24919" x="7750175" y="450850"/>
          <p14:tracePt t="24926" x="7731125" y="473075"/>
          <p14:tracePt t="24933" x="7689850" y="504825"/>
          <p14:tracePt t="24945" x="7658100" y="536575"/>
          <p14:tracePt t="24961" x="7550150" y="650875"/>
          <p14:tracePt t="24994" x="7404100" y="809625"/>
          <p14:tracePt t="25027" x="7197725" y="955675"/>
          <p14:tracePt t="25044" x="7118350" y="1003300"/>
          <p14:tracePt t="25061" x="7045325" y="1044575"/>
          <p14:tracePt t="25078" x="7019925" y="1076325"/>
          <p14:tracePt t="25096" x="6975475" y="1098550"/>
          <p14:tracePt t="25111" x="6953250" y="1111250"/>
          <p14:tracePt t="25128" x="6921500" y="1130300"/>
          <p14:tracePt t="25144" x="6899275" y="1139825"/>
          <p14:tracePt t="25160" x="6848475" y="1158875"/>
          <p14:tracePt t="25177" x="6813550" y="1158875"/>
          <p14:tracePt t="25195" x="6753225" y="1158875"/>
          <p14:tracePt t="25210" x="6654800" y="1143000"/>
          <p14:tracePt t="25228" x="6588125" y="1111250"/>
          <p14:tracePt t="25245" x="6461125" y="1063625"/>
          <p14:tracePt t="25261" x="6372225" y="1022350"/>
          <p14:tracePt t="25277" x="6283325" y="990600"/>
          <p14:tracePt t="25294" x="6162675" y="965200"/>
          <p14:tracePt t="25310" x="6007100" y="933450"/>
          <p14:tracePt t="25327" x="5921375" y="917575"/>
          <p14:tracePt t="25344" x="5848350" y="901700"/>
          <p14:tracePt t="25360" x="5778500" y="901700"/>
          <p14:tracePt t="25377" x="5746750" y="901700"/>
          <p14:tracePt t="25395" x="5708650" y="901700"/>
          <p14:tracePt t="25411" x="5680075" y="901700"/>
          <p14:tracePt t="25427" x="5664200" y="901700"/>
          <p14:tracePt t="25444" x="5641975" y="901700"/>
          <p14:tracePt t="25460" x="5600700" y="901700"/>
          <p14:tracePt t="25477" x="5584825" y="901700"/>
          <p14:tracePt t="25495" x="5565775" y="904875"/>
          <p14:tracePt t="25511" x="5556250" y="904875"/>
          <p14:tracePt t="25527" x="5546725" y="904875"/>
          <p14:tracePt t="25545" x="5537200" y="904875"/>
          <p14:tracePt t="25561" x="5537200" y="908050"/>
          <p14:tracePt t="25674" x="5537200" y="914400"/>
          <p14:tracePt t="25696" x="5537200" y="917575"/>
          <p14:tracePt t="25724" x="5543550" y="917575"/>
          <p14:tracePt t="25731" x="5546725" y="923925"/>
          <p14:tracePt t="25744" x="5559425" y="923925"/>
          <p14:tracePt t="25761" x="5578475" y="927100"/>
          <p14:tracePt t="25777" x="5607050" y="927100"/>
          <p14:tracePt t="25795" x="5670550" y="927100"/>
          <p14:tracePt t="25811" x="5730875" y="927100"/>
          <p14:tracePt t="25827" x="5791200" y="927100"/>
          <p14:tracePt t="25844" x="5876925" y="927100"/>
          <p14:tracePt t="25860" x="5927725" y="927100"/>
          <p14:tracePt t="25877" x="5972175" y="927100"/>
          <p14:tracePt t="25895" x="6007100" y="939800"/>
          <p14:tracePt t="25911" x="6051550" y="946150"/>
          <p14:tracePt t="25928" x="6096000" y="946150"/>
          <p14:tracePt t="25945" x="6181725" y="946150"/>
          <p14:tracePt t="25961" x="6232525" y="946150"/>
          <p14:tracePt t="25977" x="6267450" y="946150"/>
          <p14:tracePt t="25994" x="6315075" y="946150"/>
          <p14:tracePt t="26010" x="6324600" y="946150"/>
          <p14:tracePt t="26027" x="6340475" y="946150"/>
          <p14:tracePt t="26044" x="6356350" y="946150"/>
          <p14:tracePt t="26060" x="6365875" y="946150"/>
          <p14:tracePt t="26077" x="6394450" y="946150"/>
          <p14:tracePt t="26094" x="6448425" y="946150"/>
          <p14:tracePt t="26110" x="6477000" y="946150"/>
          <p14:tracePt t="26127" x="6515100" y="946150"/>
          <p14:tracePt t="26144" x="6546850" y="946150"/>
          <p14:tracePt t="26160" x="6575425" y="946150"/>
          <p14:tracePt t="26178" x="6597650" y="946150"/>
          <p14:tracePt t="26195" x="6638925" y="946150"/>
          <p14:tracePt t="26210" x="6670675" y="958850"/>
          <p14:tracePt t="26227" x="6715125" y="958850"/>
          <p14:tracePt t="26244" x="6775450" y="958850"/>
          <p14:tracePt t="26260" x="6819900" y="958850"/>
          <p14:tracePt t="26277" x="6848475" y="958850"/>
          <p14:tracePt t="26294" x="6883400" y="958850"/>
          <p14:tracePt t="26311" x="6892925" y="958850"/>
          <p14:tracePt t="26327" x="6908800" y="958850"/>
          <p14:tracePt t="26344" x="6934200" y="958850"/>
          <p14:tracePt t="26361" x="6943725" y="958850"/>
          <p14:tracePt t="26377" x="6953250" y="958850"/>
          <p14:tracePt t="26394" x="6975475" y="958850"/>
          <p14:tracePt t="26410" x="6985000" y="958850"/>
          <p14:tracePt t="26644" x="6988175" y="965200"/>
          <p14:tracePt t="26651" x="6994525" y="974725"/>
          <p14:tracePt t="26660" x="6994525" y="977900"/>
          <p14:tracePt t="26677" x="6997700" y="990600"/>
          <p14:tracePt t="26694" x="6997700" y="1003300"/>
          <p14:tracePt t="26711" x="6997700" y="1009650"/>
          <p14:tracePt t="26728" x="6997700" y="1012825"/>
          <p14:tracePt t="26745" x="7004050" y="1035050"/>
          <p14:tracePt t="26761" x="7013575" y="1044575"/>
          <p14:tracePt t="26778" x="7029450" y="1054100"/>
          <p14:tracePt t="26794" x="7045325" y="1066800"/>
          <p14:tracePt t="26810" x="7054850" y="1092200"/>
          <p14:tracePt t="26827" x="7064375" y="1108075"/>
          <p14:tracePt t="26844" x="7086600" y="1123950"/>
          <p14:tracePt t="26860" x="7096125" y="1136650"/>
          <p14:tracePt t="26877" x="7105650" y="1149350"/>
          <p14:tracePt t="26894" x="7112000" y="1162050"/>
          <p14:tracePt t="26911" x="7115175" y="1171575"/>
          <p14:tracePt t="26927" x="7115175" y="1187450"/>
          <p14:tracePt t="26931" x="7115175" y="1193800"/>
          <p14:tracePt t="26944" x="7121525" y="1203325"/>
          <p14:tracePt t="27037" x="7131050" y="1203325"/>
          <p14:tracePt t="27422" x="7131050" y="1212850"/>
          <p14:tracePt t="27429" x="7131050" y="1219200"/>
          <p14:tracePt t="27444" x="7131050" y="1228725"/>
          <p14:tracePt t="27461" x="7131050" y="1238250"/>
          <p14:tracePt t="27478" x="7118350" y="1273175"/>
          <p14:tracePt t="27510" x="7099300" y="1327150"/>
          <p14:tracePt t="27543" x="7077075" y="1390650"/>
          <p14:tracePt t="27561" x="7058025" y="1416050"/>
          <p14:tracePt t="27578" x="7038975" y="1479550"/>
          <p14:tracePt t="27594" x="7023100" y="1552575"/>
          <p14:tracePt t="28128" x="6988175" y="1558925"/>
          <p14:tracePt t="28135" x="6927850" y="1574800"/>
          <p14:tracePt t="28144" x="6854825" y="1593850"/>
          <p14:tracePt t="28165" x="6629400" y="1657350"/>
          <p14:tracePt t="28180" x="6477000" y="1711325"/>
          <p14:tracePt t="28194" x="6321425" y="1774825"/>
          <p14:tracePt t="28227" x="6045200" y="1905000"/>
          <p14:tracePt t="28261" x="5880100" y="1965325"/>
          <p14:tracePt t="28278" x="5807075" y="1993900"/>
          <p14:tracePt t="28294" x="5784850" y="2006600"/>
          <p14:tracePt t="28310" x="5765800" y="2016125"/>
          <p14:tracePt t="28326" x="5746750" y="2025650"/>
          <p14:tracePt t="28343" x="5737225" y="2025650"/>
          <p14:tracePt t="28360" x="5730875" y="2025650"/>
          <p14:tracePt t="28406" x="5734050" y="2025650"/>
          <p14:tracePt t="28413" x="5737225" y="2019300"/>
          <p14:tracePt t="28427" x="5768975" y="2006600"/>
          <p14:tracePt t="28444" x="5797550" y="1990725"/>
          <p14:tracePt t="28461" x="5845175" y="1968500"/>
          <p14:tracePt t="28477" x="5880100" y="1952625"/>
          <p14:tracePt t="28494" x="5911850" y="1939925"/>
          <p14:tracePt t="28511" x="5921375" y="1930400"/>
          <p14:tracePt t="28527" x="5937250" y="1895475"/>
          <p14:tracePt t="28544" x="5956300" y="1873250"/>
          <p14:tracePt t="28561" x="5962650" y="1841500"/>
          <p14:tracePt t="28578" x="5962650" y="1809750"/>
          <p14:tracePt t="28594" x="5953125" y="1793875"/>
          <p14:tracePt t="28610" x="5930900" y="1774825"/>
          <p14:tracePt t="28627" x="5864225" y="1749425"/>
          <p14:tracePt t="28643" x="5797550" y="1720850"/>
          <p14:tracePt t="28660" x="5734050" y="1704975"/>
          <p14:tracePt t="28677" x="5670550" y="1692275"/>
          <p14:tracePt t="28694" x="5632450" y="1692275"/>
          <p14:tracePt t="28710" x="5588000" y="1692275"/>
          <p14:tracePt t="28727" x="5527675" y="1692275"/>
          <p14:tracePt t="28744" x="5499100" y="1692275"/>
          <p14:tracePt t="28760" x="5467350" y="1692275"/>
          <p14:tracePt t="28777" x="5441950" y="1692275"/>
          <p14:tracePt t="28794" x="5426075" y="1692275"/>
          <p14:tracePt t="28810" x="5416550" y="1692275"/>
          <p14:tracePt t="28844" x="5429250" y="1692275"/>
          <p14:tracePt t="28861" x="5492750" y="1695450"/>
          <p14:tracePt t="28877" x="5537200" y="1701800"/>
          <p14:tracePt t="28894" x="5581650" y="1708150"/>
          <p14:tracePt t="28910" x="5616575" y="1714500"/>
          <p14:tracePt t="28927" x="5705475" y="1727200"/>
          <p14:tracePt t="28944" x="5768975" y="1743075"/>
          <p14:tracePt t="28961" x="5857875" y="1755775"/>
          <p14:tracePt t="28978" x="5908675" y="1762125"/>
          <p14:tracePt t="28994" x="5969000" y="1768475"/>
          <p14:tracePt t="28998" x="5994400" y="1768475"/>
          <p14:tracePt t="29011" x="6054725" y="1768475"/>
          <p14:tracePt t="29031" x="6118225" y="1774825"/>
          <p14:tracePt t="29044" x="6159500" y="1774825"/>
          <p14:tracePt t="29060" x="6207125" y="1774825"/>
          <p14:tracePt t="29076" x="6251575" y="1774825"/>
          <p14:tracePt t="29094" x="6280150" y="1774825"/>
          <p14:tracePt t="29111" x="6343650" y="1774825"/>
          <p14:tracePt t="29127" x="6397625" y="1774825"/>
          <p14:tracePt t="29144" x="6442075" y="1781175"/>
          <p14:tracePt t="29161" x="6502400" y="1781175"/>
          <p14:tracePt t="29177" x="6540500" y="1781175"/>
          <p14:tracePt t="29193" x="6584950" y="1781175"/>
          <p14:tracePt t="29210" x="6645275" y="1781175"/>
          <p14:tracePt t="29226" x="6705600" y="1781175"/>
          <p14:tracePt t="29244" x="6756400" y="1781175"/>
          <p14:tracePt t="29261" x="6842125" y="1790700"/>
          <p14:tracePt t="29277" x="6905625" y="1790700"/>
          <p14:tracePt t="29294" x="6965950" y="1797050"/>
          <p14:tracePt t="29311" x="7051675" y="1809750"/>
          <p14:tracePt t="29326" x="7112000" y="1809750"/>
          <p14:tracePt t="29343" x="7165975" y="1809750"/>
          <p14:tracePt t="29360" x="7229475" y="1816100"/>
          <p14:tracePt t="29376" x="7273925" y="1822450"/>
          <p14:tracePt t="29394" x="7302500" y="1822450"/>
          <p14:tracePt t="29411" x="7356475" y="1822450"/>
          <p14:tracePt t="29427" x="7394575" y="1822450"/>
          <p14:tracePt t="29444" x="7423150" y="1822450"/>
          <p14:tracePt t="29460" x="7477125" y="1822450"/>
          <p14:tracePt t="29476" x="7521575" y="1819275"/>
          <p14:tracePt t="29493" x="7553325" y="1812925"/>
          <p14:tracePt t="29496" x="7578725" y="1800225"/>
          <p14:tracePt t="29511" x="7616825" y="1800225"/>
          <p14:tracePt t="29527" x="7677150" y="1800225"/>
          <p14:tracePt t="29544" x="7747000" y="1784350"/>
          <p14:tracePt t="29561" x="7854950" y="1784350"/>
          <p14:tracePt t="29577" x="7905750" y="1784350"/>
          <p14:tracePt t="29594" x="7950200" y="1784350"/>
          <p14:tracePt t="29610" x="8020050" y="1784350"/>
          <p14:tracePt t="29626" x="8080375" y="1784350"/>
          <p14:tracePt t="29644" x="8121650" y="1784350"/>
          <p14:tracePt t="29661" x="8185150" y="1793875"/>
          <p14:tracePt t="29677" x="8210550" y="1806575"/>
          <p14:tracePt t="29694" x="8239125" y="1812925"/>
          <p14:tracePt t="29711" x="8255000" y="1819275"/>
          <p14:tracePt t="29727" x="8264525" y="1819275"/>
          <p14:tracePt t="29989" x="8264525" y="1822450"/>
          <p14:tracePt t="29995" x="8264525" y="1835150"/>
          <p14:tracePt t="30009" x="8258175" y="1844675"/>
          <p14:tracePt t="30030" x="8242300" y="1857375"/>
          <p14:tracePt t="30043" x="8239125" y="1863725"/>
          <p14:tracePt t="30060" x="8197850" y="1885950"/>
          <p14:tracePt t="30076" x="8143875" y="1898650"/>
          <p14:tracePt t="30093" x="8080375" y="1914525"/>
          <p14:tracePt t="30111" x="7956550" y="1936750"/>
          <p14:tracePt t="30127" x="7816850" y="1962150"/>
          <p14:tracePt t="30143" x="7708900" y="1978025"/>
          <p14:tracePt t="30160" x="7575550" y="2003425"/>
          <p14:tracePt t="30176" x="7445375" y="2019300"/>
          <p14:tracePt t="30195" x="7245350" y="2054225"/>
          <p14:tracePt t="30211" x="7086600" y="2054225"/>
          <p14:tracePt t="30227" x="6880225" y="2063750"/>
          <p14:tracePt t="30246" x="6673850" y="2063750"/>
          <p14:tracePt t="30261" x="6524625" y="2063750"/>
          <p14:tracePt t="30277" x="6410325" y="2063750"/>
          <p14:tracePt t="30294" x="6302375" y="2063750"/>
          <p14:tracePt t="30310" x="6232525" y="2063750"/>
          <p14:tracePt t="30326" x="6149975" y="2060575"/>
          <p14:tracePt t="30343" x="6067425" y="2051050"/>
          <p14:tracePt t="30359" x="5975350" y="2035175"/>
          <p14:tracePt t="30377" x="5930900" y="2035175"/>
          <p14:tracePt t="30394" x="5867400" y="2035175"/>
          <p14:tracePt t="30410" x="5822950" y="2035175"/>
          <p14:tracePt t="30427" x="5788025" y="2035175"/>
          <p14:tracePt t="30444" x="5724525" y="2028825"/>
          <p14:tracePt t="30461" x="5680075" y="2022475"/>
          <p14:tracePt t="30477" x="5657850" y="2016125"/>
          <p14:tracePt t="30495" x="5610225" y="2012950"/>
          <p14:tracePt t="30511" x="5578475" y="2012950"/>
          <p14:tracePt t="30527" x="5556250" y="2012950"/>
          <p14:tracePt t="30544" x="5518150" y="2012950"/>
          <p14:tracePt t="30560" x="5508625" y="2012950"/>
          <p14:tracePt t="30576" x="5499100" y="2012950"/>
          <p14:tracePt t="30594" x="5483225" y="2012950"/>
          <p14:tracePt t="30610" x="5467350" y="2012950"/>
          <p14:tracePt t="30626" x="5457825" y="2012950"/>
          <p14:tracePt t="30644" x="5445125" y="2012950"/>
          <p14:tracePt t="30660" x="5438775" y="2012950"/>
          <p14:tracePt t="30677" x="5432425" y="2012950"/>
          <p14:tracePt t="30694" x="5429250" y="2012950"/>
          <p14:tracePt t="30710" x="5419725" y="2012950"/>
          <p14:tracePt t="30760" x="5413375" y="2012950"/>
          <p14:tracePt t="30767" x="5410200" y="2012950"/>
          <p14:tracePt t="30776" x="5403850" y="2012950"/>
          <p14:tracePt t="30795" x="5387975" y="2012950"/>
          <p14:tracePt t="30811" x="5384800" y="2012950"/>
          <p14:tracePt t="30865" x="5384800" y="2019300"/>
          <p14:tracePt t="30924" x="5391150" y="2019300"/>
          <p14:tracePt t="30931" x="5397500" y="2019300"/>
          <p14:tracePt t="30944" x="5410200" y="2019300"/>
          <p14:tracePt t="30960" x="5441950" y="2019300"/>
          <p14:tracePt t="30977" x="5457825" y="2019300"/>
          <p14:tracePt t="30993" x="5470525" y="2019300"/>
          <p14:tracePt t="31010" x="5492750" y="2019300"/>
          <p14:tracePt t="31027" x="5502275" y="2019300"/>
          <p14:tracePt t="31030" x="5508625" y="2019300"/>
          <p14:tracePt t="31044" x="5518150" y="2019300"/>
          <p14:tracePt t="31061" x="5530850" y="2019300"/>
          <p14:tracePt t="31077" x="5540375" y="2022475"/>
          <p14:tracePt t="31094" x="5568950" y="2028825"/>
          <p14:tracePt t="31110" x="5607050" y="2041525"/>
          <p14:tracePt t="31127" x="5641975" y="2051050"/>
          <p14:tracePt t="31143" x="5699125" y="2063750"/>
          <p14:tracePt t="31160" x="5737225" y="2063750"/>
          <p14:tracePt t="31177" x="5759450" y="2063750"/>
          <p14:tracePt t="31194" x="5797550" y="2063750"/>
          <p14:tracePt t="31210" x="5842000" y="2063750"/>
          <p14:tracePt t="31227" x="5880100" y="2063750"/>
          <p14:tracePt t="31244" x="5975350" y="2073275"/>
          <p14:tracePt t="31260" x="6016625" y="2073275"/>
          <p14:tracePt t="31276" x="6061075" y="2073275"/>
          <p14:tracePt t="31293" x="6102350" y="2073275"/>
          <p14:tracePt t="31309" x="6118225" y="2073275"/>
          <p14:tracePt t="31327" x="6134100" y="2073275"/>
          <p14:tracePt t="31344" x="6165850" y="2073275"/>
          <p14:tracePt t="31360" x="6181725" y="2073275"/>
          <p14:tracePt t="31376" x="6200775" y="2073275"/>
          <p14:tracePt t="31393" x="6216650" y="2073275"/>
          <p14:tracePt t="31409" x="6226175" y="2073275"/>
          <p14:tracePt t="31427" x="6232525" y="2073275"/>
          <p14:tracePt t="31844" x="6229350" y="2076450"/>
          <p14:tracePt t="31850" x="6223000" y="2092325"/>
          <p14:tracePt t="31860" x="6219825" y="2098675"/>
          <p14:tracePt t="31878" x="6197600" y="2120900"/>
          <p14:tracePt t="31899" x="6181725" y="2146300"/>
          <p14:tracePt t="31913" x="6165850" y="2155825"/>
          <p14:tracePt t="31927" x="6143625" y="2168525"/>
          <p14:tracePt t="31960" x="6118225" y="2187575"/>
          <p14:tracePt t="31994" x="6086475" y="2219325"/>
          <p14:tracePt t="32010" x="6076950" y="2222500"/>
          <p14:tracePt t="32028" x="6061075" y="2222500"/>
          <p14:tracePt t="32044" x="6051550" y="2222500"/>
          <p14:tracePt t="32060" x="6035675" y="2228850"/>
          <p14:tracePt t="32571" x="6019800" y="2247900"/>
          <p14:tracePt t="32578" x="5997575" y="2276475"/>
          <p14:tracePt t="32598" x="5924550" y="2349500"/>
          <p14:tracePt t="32614" x="5889625" y="2397125"/>
          <p14:tracePt t="32631" x="5864225" y="2435225"/>
          <p14:tracePt t="32643" x="5838825" y="2466975"/>
          <p14:tracePt t="32660" x="5807075" y="2498725"/>
          <p14:tracePt t="32693" x="5778500" y="2565400"/>
          <p14:tracePt t="32727" x="5765800" y="2603500"/>
          <p14:tracePt t="32744" x="5765800" y="2616200"/>
          <p14:tracePt t="32760" x="5765800" y="2625725"/>
          <p14:tracePt t="32777" x="5765800" y="2641600"/>
          <p14:tracePt t="32793" x="5765800" y="2647950"/>
          <p14:tracePt t="32849" x="5772150" y="2647950"/>
          <p14:tracePt t="32856" x="5778500" y="2647950"/>
          <p14:tracePt t="32863" x="5781675" y="2647950"/>
          <p14:tracePt t="32877" x="5803900" y="2647950"/>
          <p14:tracePt t="32894" x="5832475" y="2647950"/>
          <p14:tracePt t="32910" x="5848350" y="2647950"/>
          <p14:tracePt t="32926" x="5864225" y="2647950"/>
          <p14:tracePt t="32943" x="5880100" y="2647950"/>
          <p14:tracePt t="32959" x="5889625" y="2647950"/>
          <p14:tracePt t="32976" x="5902325" y="2647950"/>
          <p14:tracePt t="32993" x="5908675" y="2647950"/>
          <p14:tracePt t="33256" x="5918200" y="2647950"/>
          <p14:tracePt t="33264" x="5930900" y="2647950"/>
          <p14:tracePt t="33280" x="5965825" y="2641600"/>
          <p14:tracePt t="33298" x="6022975" y="2641600"/>
          <p14:tracePt t="33315" x="6045200" y="2641600"/>
          <p14:tracePt t="33326" x="6080125" y="2641600"/>
          <p14:tracePt t="33359" x="6130925" y="2641600"/>
          <p14:tracePt t="33393" x="6223000" y="2641600"/>
          <p14:tracePt t="33409" x="6267450" y="2641600"/>
          <p14:tracePt t="33427" x="6330950" y="2641600"/>
          <p14:tracePt t="33443" x="6365875" y="2641600"/>
          <p14:tracePt t="33460" x="6394450" y="2641600"/>
          <p14:tracePt t="33476" x="6435725" y="2644775"/>
          <p14:tracePt t="33493" x="6451600" y="2644775"/>
          <p14:tracePt t="33509" x="6461125" y="2644775"/>
          <p14:tracePt t="33526" x="6477000" y="2644775"/>
          <p14:tracePt t="33544" x="6492875" y="2644775"/>
          <p14:tracePt t="33561" x="6505575" y="2644775"/>
          <p14:tracePt t="33577" x="6515100" y="2644775"/>
          <p14:tracePt t="33593" x="6524625" y="2644775"/>
          <p14:tracePt t="33611" x="6546850" y="2644775"/>
          <p14:tracePt t="33626" x="6556375" y="2644775"/>
          <p14:tracePt t="33643" x="6575425" y="2644775"/>
          <p14:tracePt t="33660" x="6616700" y="2657475"/>
          <p14:tracePt t="33677" x="6648450" y="2657475"/>
          <p14:tracePt t="33694" x="6670675" y="2657475"/>
          <p14:tracePt t="33712" x="6718300" y="2663825"/>
          <p14:tracePt t="33727" x="6746875" y="2663825"/>
          <p14:tracePt t="33744" x="6775450" y="2663825"/>
          <p14:tracePt t="33761" x="6810375" y="2663825"/>
          <p14:tracePt t="33776" x="6832600" y="2663825"/>
          <p14:tracePt t="33793" x="6842125" y="2663825"/>
          <p14:tracePt t="33810" x="6854825" y="2670175"/>
          <p14:tracePt t="33827" x="6870700" y="2670175"/>
          <p14:tracePt t="33844" x="6880225" y="2670175"/>
          <p14:tracePt t="33860" x="6896100" y="2670175"/>
          <p14:tracePt t="33877" x="6905625" y="2673350"/>
          <p14:tracePt t="33894" x="6921500" y="2673350"/>
          <p14:tracePt t="33910" x="6940550" y="2673350"/>
          <p14:tracePt t="33926" x="6956425" y="2673350"/>
          <p14:tracePt t="33943" x="6985000" y="2673350"/>
          <p14:tracePt t="33960" x="7032625" y="2673350"/>
          <p14:tracePt t="33977" x="7083425" y="2673350"/>
          <p14:tracePt t="33994" x="7143750" y="2673350"/>
          <p14:tracePt t="34010" x="7248525" y="2679700"/>
          <p14:tracePt t="34027" x="7308850" y="2679700"/>
          <p14:tracePt t="34044" x="7359650" y="2679700"/>
          <p14:tracePt t="34059" x="7505700" y="2679700"/>
          <p14:tracePt t="34076" x="7623175" y="2689225"/>
          <p14:tracePt t="34093" x="7705725" y="2689225"/>
          <p14:tracePt t="34095" x="7753350" y="2689225"/>
          <p14:tracePt t="34110" x="7889875" y="2698750"/>
          <p14:tracePt t="34126" x="8010525" y="2714625"/>
          <p14:tracePt t="34144" x="8093075" y="2730500"/>
          <p14:tracePt t="34160" x="8226425" y="2755900"/>
          <p14:tracePt t="34177" x="8312150" y="2771775"/>
          <p14:tracePt t="34193" x="8375650" y="2778125"/>
          <p14:tracePt t="34209" x="8458200" y="2803525"/>
          <p14:tracePt t="34226" x="8502650" y="2809875"/>
          <p14:tracePt t="34244" x="8540750" y="2822575"/>
          <p14:tracePt t="34260" x="8582025" y="2828925"/>
          <p14:tracePt t="34276" x="8604250" y="2838450"/>
          <p14:tracePt t="34294" x="8613775" y="2838450"/>
          <p14:tracePt t="34310" x="8629650" y="2838450"/>
          <p14:tracePt t="34817" x="8626475" y="2838450"/>
          <p14:tracePt t="34824" x="8623300" y="2838450"/>
          <p14:tracePt t="34832" x="8616950" y="2838450"/>
          <p14:tracePt t="34845" x="8607425" y="2838450"/>
          <p14:tracePt t="34860" x="8591550" y="2838450"/>
          <p14:tracePt t="34877" x="8562975" y="2838450"/>
          <p14:tracePt t="34895" x="8458200" y="2838450"/>
          <p14:tracePt t="34927" x="8283575" y="2835275"/>
          <p14:tracePt t="34960" x="7848600" y="2841625"/>
          <p14:tracePt t="34977" x="7594600" y="2851150"/>
          <p14:tracePt t="34994" x="7251700" y="2860675"/>
          <p14:tracePt t="35010" x="7013575" y="2860675"/>
          <p14:tracePt t="35026" x="6810375" y="2860675"/>
          <p14:tracePt t="35043" x="6594475" y="2860675"/>
          <p14:tracePt t="35059" x="6365875" y="2860675"/>
          <p14:tracePt t="35076" x="6213475" y="2879725"/>
          <p14:tracePt t="35095" x="6035675" y="2911475"/>
          <p14:tracePt t="35110" x="5962650" y="2927350"/>
          <p14:tracePt t="35131" x="5886450" y="2946400"/>
          <p14:tracePt t="35144" x="5857875" y="2946400"/>
          <p14:tracePt t="35160" x="5835650" y="2946400"/>
          <p14:tracePt t="35176" x="5826125" y="2946400"/>
          <p14:tracePt t="35193" x="5807075" y="2946400"/>
          <p14:tracePt t="35209" x="5794375" y="2946400"/>
          <p14:tracePt t="35295" x="5791200" y="2946400"/>
          <p14:tracePt t="35302" x="5784850" y="2946400"/>
          <p14:tracePt t="35309" x="5781675" y="2946400"/>
          <p14:tracePt t="35326" x="5772150" y="2943225"/>
          <p14:tracePt t="35343" x="5749925" y="2940050"/>
          <p14:tracePt t="35376" x="5746750" y="2940050"/>
          <p14:tracePt t="35393" x="5737225" y="2940050"/>
          <p14:tracePt t="35410" x="5730875" y="2940050"/>
          <p14:tracePt t="35426" x="5721350" y="2940050"/>
          <p14:tracePt t="35443" x="5711825" y="2940050"/>
          <p14:tracePt t="35524" x="5705475" y="2940050"/>
          <p14:tracePt t="35531" x="5702300" y="2940050"/>
          <p14:tracePt t="35544" x="5692775" y="2940050"/>
          <p14:tracePt t="35560" x="5683250" y="2940050"/>
          <p14:tracePt t="35577" x="5673725" y="2940050"/>
          <p14:tracePt t="35593" x="5657850" y="2940050"/>
          <p14:tracePt t="35944" x="5651500" y="2940050"/>
          <p14:tracePt t="35951" x="5648325" y="2940050"/>
          <p14:tracePt t="35960" x="5641975" y="2933700"/>
          <p14:tracePt t="35980" x="5638800" y="2933700"/>
          <p14:tracePt t="36885" x="5619750" y="2936875"/>
          <p14:tracePt t="36892" x="5600700" y="2943225"/>
          <p14:tracePt t="36914" x="5546725" y="2962275"/>
          <p14:tracePt t="36927" x="5514975" y="2974975"/>
          <p14:tracePt t="36947" x="5492750" y="2981325"/>
          <p14:tracePt t="36964" x="5470525" y="2981325"/>
          <p14:tracePt t="36976" x="5454650" y="2981325"/>
          <p14:tracePt t="37009" x="5435600" y="2981325"/>
          <p14:tracePt t="37043" x="5432425" y="2981325"/>
          <p14:tracePt t="37106" x="5438775" y="2981325"/>
          <p14:tracePt t="37114" x="5441950" y="2981325"/>
          <p14:tracePt t="37126" x="5457825" y="2981325"/>
          <p14:tracePt t="37142" x="5486400" y="2981325"/>
          <p14:tracePt t="37163" x="5549900" y="2974975"/>
          <p14:tracePt t="37176" x="5603875" y="2962275"/>
          <p14:tracePt t="37193" x="5641975" y="2962275"/>
          <p14:tracePt t="37210" x="5676900" y="2962275"/>
          <p14:tracePt t="37227" x="5740400" y="2965450"/>
          <p14:tracePt t="37243" x="5772150" y="2978150"/>
          <p14:tracePt t="37259" x="5781675" y="3000375"/>
          <p14:tracePt t="37276" x="5781675" y="3035300"/>
          <p14:tracePt t="37292" x="5775325" y="3063875"/>
          <p14:tracePt t="37309" x="5727700" y="3092450"/>
          <p14:tracePt t="37326" x="5508625" y="3200400"/>
          <p14:tracePt t="37342" x="5311775" y="3317875"/>
          <p14:tracePt t="37359" x="5038725" y="3476625"/>
          <p14:tracePt t="37376" x="4727575" y="3721100"/>
          <p14:tracePt t="37394" x="4473575" y="4038600"/>
          <p14:tracePt t="37412" x="4422775" y="4092575"/>
          <p14:tracePt t="37747" x="4305300" y="4111625"/>
          <p14:tracePt t="37754" x="4178300" y="4130675"/>
          <p14:tracePt t="37762" x="4060825" y="4159250"/>
          <p14:tracePt t="37776" x="3679825" y="4283075"/>
          <p14:tracePt t="37797" x="2997200" y="4572000"/>
          <p14:tracePt t="37815" x="2578100" y="4762500"/>
          <p14:tracePt t="37834" x="1962150" y="5041900"/>
          <p14:tracePt t="37860" x="1343025" y="5353050"/>
          <p14:tracePt t="37894" x="933450" y="5568950"/>
          <p14:tracePt t="37911" x="755650" y="5673725"/>
          <p14:tracePt t="37927" x="666750" y="5721350"/>
          <p14:tracePt t="37943" x="606425" y="5759450"/>
          <p14:tracePt t="37961" x="555625" y="5797550"/>
          <p14:tracePt t="37976" x="536575" y="5819775"/>
          <p14:tracePt t="37993" x="527050" y="5845175"/>
          <p14:tracePt t="38009" x="508000" y="5876925"/>
          <p14:tracePt t="38025" x="508000" y="5908675"/>
          <p14:tracePt t="38043" x="508000" y="5930900"/>
          <p14:tracePt t="38061" x="542925" y="5949950"/>
          <p14:tracePt t="38076" x="571500" y="5956300"/>
          <p14:tracePt t="38233" x="641350" y="5962650"/>
          <p14:tracePt t="38239" x="711200" y="5981700"/>
          <p14:tracePt t="38246" x="781050" y="6000750"/>
          <p14:tracePt t="38260" x="958850" y="6064250"/>
          <p14:tracePt t="38275" x="1136650" y="6121400"/>
          <p14:tracePt t="38292" x="1257300" y="6162675"/>
          <p14:tracePt t="38310" x="1425575" y="6207125"/>
          <p14:tracePt t="38326" x="1511300" y="6229350"/>
          <p14:tracePt t="38342" x="1574800" y="6245225"/>
          <p14:tracePt t="38360" x="1631950" y="6245225"/>
          <p14:tracePt t="38376" x="1654175" y="6245225"/>
          <p14:tracePt t="38393" x="1682750" y="6245225"/>
          <p14:tracePt t="38409" x="1695450" y="6242050"/>
          <p14:tracePt t="38426" x="1708150" y="6238875"/>
          <p14:tracePt t="38442" x="1724025" y="6223000"/>
          <p14:tracePt t="38460" x="1727200" y="6200775"/>
          <p14:tracePt t="38476" x="1727200" y="6184900"/>
          <p14:tracePt t="38493" x="1727200" y="6159500"/>
          <p14:tracePt t="38509" x="1724025" y="6124575"/>
          <p14:tracePt t="38525" x="1708150" y="6108700"/>
          <p14:tracePt t="38542" x="1698625" y="6099175"/>
          <p14:tracePt t="38560" x="1682750" y="6083300"/>
          <p14:tracePt t="38576" x="1673225" y="6073775"/>
          <p14:tracePt t="38593" x="1644650" y="6061075"/>
          <p14:tracePt t="38610" x="1571625" y="6029325"/>
          <p14:tracePt t="38626" x="1504950" y="5997575"/>
          <p14:tracePt t="38643" x="1416050" y="5975350"/>
          <p14:tracePt t="38660" x="1260475" y="5940425"/>
          <p14:tracePt t="38675" x="1162050" y="5918200"/>
          <p14:tracePt t="38693" x="1101725" y="5911850"/>
          <p14:tracePt t="38710" x="1016000" y="5911850"/>
          <p14:tracePt t="38726" x="965200" y="5911850"/>
          <p14:tracePt t="38743" x="904875" y="5911850"/>
          <p14:tracePt t="38760" x="841375" y="5915025"/>
          <p14:tracePt t="38776" x="819150" y="5921375"/>
          <p14:tracePt t="38793" x="809625" y="5921375"/>
          <p14:tracePt t="38809" x="790575" y="5921375"/>
          <p14:tracePt t="38826" x="784225" y="5921375"/>
          <p14:tracePt t="38860" x="806450" y="5921375"/>
          <p14:tracePt t="38876" x="835025" y="5921375"/>
          <p14:tracePt t="38893" x="882650" y="5915025"/>
          <p14:tracePt t="38909" x="974725" y="5895975"/>
          <p14:tracePt t="38925" x="1092200" y="5880100"/>
          <p14:tracePt t="38943" x="1222375" y="5861050"/>
          <p14:tracePt t="38959" x="1400175" y="5819775"/>
          <p14:tracePt t="38976" x="1552575" y="5781675"/>
          <p14:tracePt t="38993" x="1676400" y="5740400"/>
          <p14:tracePt t="39010" x="1819275" y="5705475"/>
          <p14:tracePt t="39026" x="1882775" y="5692775"/>
          <p14:tracePt t="39043" x="1920875" y="5673725"/>
          <p14:tracePt t="39060" x="1949450" y="5667375"/>
          <p14:tracePt t="39075" x="1955800" y="5667375"/>
          <p14:tracePt t="39093" x="1955800" y="5664200"/>
          <p14:tracePt t="39110" x="1943100" y="5654675"/>
          <p14:tracePt t="39126" x="1927225" y="5641975"/>
          <p14:tracePt t="39143" x="1914525" y="5641975"/>
          <p14:tracePt t="39148" x="1908175" y="5641975"/>
          <p14:tracePt t="39160" x="1892300" y="5638800"/>
          <p14:tracePt t="39176" x="1870075" y="5638800"/>
          <p14:tracePt t="39193" x="1860550" y="5638800"/>
          <p14:tracePt t="39209" x="1828800" y="5638800"/>
          <p14:tracePt t="39225" x="1819275" y="5638800"/>
          <p14:tracePt t="39242" x="1809750" y="5638800"/>
          <p14:tracePt t="39259" x="1793875" y="5638800"/>
          <p14:tracePt t="39275" x="1781175" y="5638800"/>
          <p14:tracePt t="39292" x="1768475" y="5638800"/>
          <p14:tracePt t="39309" x="1755775" y="5638800"/>
          <p14:tracePt t="39326" x="1746250" y="5638800"/>
          <p14:tracePt t="39342" x="1739900" y="5638800"/>
          <p14:tracePt t="39376" x="1758950" y="5645150"/>
          <p14:tracePt t="39392" x="1851025" y="5661025"/>
          <p14:tracePt t="39409" x="2117725" y="5715000"/>
          <p14:tracePt t="39426" x="2270125" y="5743575"/>
          <p14:tracePt t="39442" x="2400300" y="5759450"/>
          <p14:tracePt t="39460" x="2613025" y="5803900"/>
          <p14:tracePt t="39476" x="2708275" y="5819775"/>
          <p14:tracePt t="39493" x="2803525" y="5835650"/>
          <p14:tracePt t="39509" x="2971800" y="5861050"/>
          <p14:tracePt t="39526" x="3067050" y="5886450"/>
          <p14:tracePt t="39543" x="3143250" y="5899150"/>
          <p14:tracePt t="39559" x="3197225" y="5899150"/>
          <p14:tracePt t="39576" x="3219450" y="5899150"/>
          <p14:tracePt t="39594" x="3235325" y="5899150"/>
          <p14:tracePt t="39703" x="3235325" y="5892800"/>
          <p14:tracePt t="39709" x="3235325" y="5883275"/>
          <p14:tracePt t="39726" x="3235325" y="5876925"/>
          <p14:tracePt t="39743" x="3238500" y="5873750"/>
          <p14:tracePt t="39760" x="3244850" y="5867400"/>
          <p14:tracePt t="39776" x="3254375" y="5867400"/>
          <p14:tracePt t="39793" x="3273425" y="5857875"/>
          <p14:tracePt t="39809" x="3282950" y="5857875"/>
          <p14:tracePt t="39826" x="3292475" y="5854700"/>
          <p14:tracePt t="39843" x="3308350" y="5848350"/>
          <p14:tracePt t="39859" x="3324225" y="5845175"/>
          <p14:tracePt t="39876" x="3333750" y="5845175"/>
          <p14:tracePt t="39893" x="3340100" y="5832475"/>
          <p14:tracePt t="40009" x="3343275" y="5832475"/>
          <p14:tracePt t="40037" x="3343275" y="5838825"/>
          <p14:tracePt t="40043" x="3343275" y="5845175"/>
          <p14:tracePt t="40059" x="3343275" y="5854700"/>
          <p14:tracePt t="40075" x="3343275" y="5861050"/>
          <p14:tracePt t="40094" x="3343275" y="5873750"/>
          <p14:tracePt t="40109" x="3336925" y="5880100"/>
          <p14:tracePt t="40126" x="3327400" y="5895975"/>
          <p14:tracePt t="40143" x="3295650" y="5899150"/>
          <p14:tracePt t="40160" x="3248025" y="5911850"/>
          <p14:tracePt t="40176" x="3168650" y="5911850"/>
          <p14:tracePt t="40193" x="3006725" y="5911850"/>
          <p14:tracePt t="40209" x="2921000" y="5921375"/>
          <p14:tracePt t="40225" x="2857500" y="5934075"/>
          <p14:tracePt t="40243" x="2768600" y="5956300"/>
          <p14:tracePt t="40259" x="2714625" y="5969000"/>
          <p14:tracePt t="40276" x="2676525" y="5981700"/>
          <p14:tracePt t="40292" x="2613025" y="6000750"/>
          <p14:tracePt t="40309" x="2581275" y="6019800"/>
          <p14:tracePt t="40326" x="2559050" y="6032500"/>
          <p14:tracePt t="40343" x="2517775" y="6048375"/>
          <p14:tracePt t="40359" x="2505075" y="6054725"/>
          <p14:tracePt t="40376" x="2495550" y="6054725"/>
          <p14:tracePt t="40393" x="2486025" y="6061075"/>
          <p14:tracePt t="40409" x="2492375" y="6064250"/>
          <p14:tracePt t="40426" x="2508250" y="6070600"/>
          <p14:tracePt t="40443" x="2555875" y="6070600"/>
          <p14:tracePt t="40459" x="2578100" y="6070600"/>
          <p14:tracePt t="40476" x="2606675" y="6070600"/>
          <p14:tracePt t="40492" x="2635250" y="6070600"/>
          <p14:tracePt t="40509" x="2651125" y="6070600"/>
          <p14:tracePt t="40526" x="2673350" y="6070600"/>
          <p14:tracePt t="40543" x="2701925" y="6061075"/>
          <p14:tracePt t="40560" x="2714625" y="6051550"/>
          <p14:tracePt t="40576" x="2724150" y="6042025"/>
          <p14:tracePt t="40592" x="2740025" y="6016625"/>
          <p14:tracePt t="40609" x="2752725" y="5991225"/>
          <p14:tracePt t="40625" x="2771775" y="5946775"/>
          <p14:tracePt t="40642" x="2784475" y="5911850"/>
          <p14:tracePt t="40659" x="2784475" y="5889625"/>
          <p14:tracePt t="40676" x="2784475" y="5880100"/>
          <p14:tracePt t="40693" x="2784475" y="5864225"/>
          <p14:tracePt t="40709" x="2784475" y="5857875"/>
          <p14:tracePt t="40726" x="2784475" y="5845175"/>
          <p14:tracePt t="40742" x="2784475" y="5835650"/>
          <p14:tracePt t="40759" x="2784475" y="5826125"/>
          <p14:tracePt t="40776" x="2784475" y="5819775"/>
          <p14:tracePt t="40793" x="2778125" y="5803900"/>
          <p14:tracePt t="40810" x="2762250" y="5800725"/>
          <p14:tracePt t="40826" x="2752725" y="5800725"/>
          <p14:tracePt t="40843" x="2711450" y="5781675"/>
          <p14:tracePt t="40859" x="2689225" y="5775325"/>
          <p14:tracePt t="40876" x="2667000" y="5775325"/>
          <p14:tracePt t="40892" x="2638425" y="5775325"/>
          <p14:tracePt t="40909" x="2628900" y="5775325"/>
          <p14:tracePt t="40926" x="2619375" y="5775325"/>
          <p14:tracePt t="40943" x="2600325" y="5775325"/>
          <p14:tracePt t="40959" x="2590800" y="5775325"/>
          <p14:tracePt t="40976" x="2574925" y="5775325"/>
          <p14:tracePt t="40993" x="2552700" y="5781675"/>
          <p14:tracePt t="41009" x="2543175" y="5800725"/>
          <p14:tracePt t="41025" x="2533650" y="5810250"/>
          <p14:tracePt t="41042" x="2533650" y="5822950"/>
          <p14:tracePt t="41059" x="2533650" y="5832475"/>
          <p14:tracePt t="41077" x="2533650" y="5854700"/>
          <p14:tracePt t="41092" x="2533650" y="5864225"/>
          <p14:tracePt t="41110" x="2540000" y="5873750"/>
          <p14:tracePt t="41126" x="2549525" y="5883275"/>
          <p14:tracePt t="41142" x="2590800" y="5905500"/>
          <p14:tracePt t="41159" x="2619375" y="5918200"/>
          <p14:tracePt t="41175" x="2644775" y="5930900"/>
          <p14:tracePt t="41192" x="2682875" y="5930900"/>
          <p14:tracePt t="41208" x="2698750" y="5930900"/>
          <p14:tracePt t="41227" x="2714625" y="5930900"/>
          <p14:tracePt t="41243" x="2730500" y="5930900"/>
          <p14:tracePt t="41259" x="2740025" y="5930900"/>
          <p14:tracePt t="41378" x="2743200" y="5930900"/>
          <p14:tracePt t="41464" x="2743200" y="5934075"/>
          <p14:tracePt t="43382" x="2784475" y="5924550"/>
          <p14:tracePt t="43389" x="2844800" y="5908675"/>
          <p14:tracePt t="43396" x="2882900" y="5892800"/>
          <p14:tracePt t="43409" x="2984500" y="5832475"/>
          <p14:tracePt t="43425" x="3098800" y="5772150"/>
          <p14:tracePt t="43442" x="3219450" y="5721350"/>
          <p14:tracePt t="43459" x="3384550" y="5626100"/>
          <p14:tracePt t="43493" x="3648075" y="5454650"/>
          <p14:tracePt t="43527" x="3946525" y="5286375"/>
          <p14:tracePt t="43544" x="4060825" y="5207000"/>
          <p14:tracePt t="43560" x="4175125" y="5099050"/>
          <p14:tracePt t="43575" x="4238625" y="5029200"/>
          <p14:tracePt t="43592" x="4276725" y="4959350"/>
          <p14:tracePt t="43609" x="4337050" y="4800600"/>
          <p14:tracePt t="43626" x="4352925" y="4702175"/>
          <p14:tracePt t="43643" x="4365625" y="4629150"/>
          <p14:tracePt t="43660" x="4365625" y="4511675"/>
          <p14:tracePt t="43675" x="4365625" y="4384675"/>
          <p14:tracePt t="43693" x="4359275" y="4235450"/>
          <p14:tracePt t="43709" x="4314825" y="3978275"/>
          <p14:tracePt t="43725" x="4267200" y="3781425"/>
          <p14:tracePt t="43742" x="4222750" y="3594100"/>
          <p14:tracePt t="43759" x="4127500" y="3289300"/>
          <p14:tracePt t="43776" x="4073525" y="3159125"/>
          <p14:tracePt t="43793" x="4019550" y="3003550"/>
          <p14:tracePt t="43809" x="3927475" y="2797175"/>
          <p14:tracePt t="43826" x="3870325" y="2705100"/>
          <p14:tracePt t="43842" x="3790950" y="2581275"/>
          <p14:tracePt t="43859" x="3673475" y="2381250"/>
          <p14:tracePt t="43875" x="3597275" y="2289175"/>
          <p14:tracePt t="43892" x="3543300" y="2228850"/>
          <p14:tracePt t="43909" x="3409950" y="2146300"/>
          <p14:tracePt t="43926" x="3289300" y="2101850"/>
          <p14:tracePt t="43942" x="3178175" y="2060575"/>
          <p14:tracePt t="43959" x="2978150" y="2032000"/>
          <p14:tracePt t="43975" x="2863850" y="2032000"/>
          <p14:tracePt t="43992" x="2781300" y="2032000"/>
          <p14:tracePt t="44008" x="2705100" y="2038350"/>
          <p14:tracePt t="44026" x="2641600" y="2051050"/>
          <p14:tracePt t="44042" x="2578100" y="2063750"/>
          <p14:tracePt t="44059" x="2470150" y="2111375"/>
          <p14:tracePt t="44076" x="2400300" y="2155825"/>
          <p14:tracePt t="44092" x="2330450" y="2203450"/>
          <p14:tracePt t="44109" x="2216150" y="2308225"/>
          <p14:tracePt t="44125" x="2171700" y="2378075"/>
          <p14:tracePt t="44143" x="2114550" y="2451100"/>
          <p14:tracePt t="44158" x="2060575" y="2578100"/>
          <p14:tracePt t="44176" x="2044700" y="2651125"/>
          <p14:tracePt t="44192" x="2032000" y="2727325"/>
          <p14:tracePt t="44208" x="2009775" y="2816225"/>
          <p14:tracePt t="44226" x="2003425" y="2886075"/>
          <p14:tracePt t="44242" x="1984375" y="2971800"/>
          <p14:tracePt t="44259" x="1978025" y="3101975"/>
          <p14:tracePt t="44275" x="1978025" y="3162300"/>
          <p14:tracePt t="44292" x="1981200" y="3222625"/>
          <p14:tracePt t="44309" x="2019300" y="3314700"/>
          <p14:tracePt t="44325" x="2047875" y="3381375"/>
          <p14:tracePt t="44342" x="2066925" y="3413125"/>
          <p14:tracePt t="44359" x="2101850" y="3457575"/>
          <p14:tracePt t="44376" x="2149475" y="3482975"/>
          <p14:tracePt t="44394" x="2263775" y="3530600"/>
          <p14:tracePt t="44409" x="2403475" y="3546475"/>
          <p14:tracePt t="44426" x="2543175" y="3565525"/>
          <p14:tracePt t="44442" x="2695575" y="3590925"/>
          <p14:tracePt t="44459" x="2917825" y="3609975"/>
          <p14:tracePt t="44475" x="2987675" y="3609975"/>
          <p14:tracePt t="44492" x="3048000" y="3609975"/>
          <p14:tracePt t="44509" x="3111500" y="3609975"/>
          <p14:tracePt t="44525" x="3155950" y="3600450"/>
          <p14:tracePt t="44542" x="3194050" y="3581400"/>
          <p14:tracePt t="44559" x="3276600" y="3546475"/>
          <p14:tracePt t="44575" x="3387725" y="3502025"/>
          <p14:tracePt t="44593" x="3644900" y="3429000"/>
          <p14:tracePt t="44609" x="3832225" y="3381375"/>
          <p14:tracePt t="44625" x="4076700" y="3343275"/>
          <p14:tracePt t="44642" x="4295775" y="3314700"/>
          <p14:tracePt t="44659" x="4654550" y="3286125"/>
          <p14:tracePt t="44675" x="4860925" y="3276600"/>
          <p14:tracePt t="44693" x="5226050" y="3276600"/>
          <p14:tracePt t="44709" x="5451475" y="3276600"/>
          <p14:tracePt t="44726" x="5692775" y="3276600"/>
          <p14:tracePt t="44743" x="5965825" y="3257550"/>
          <p14:tracePt t="44759" x="6140450" y="3238500"/>
          <p14:tracePt t="44775" x="6235700" y="3222625"/>
          <p14:tracePt t="44792" x="6305550" y="3222625"/>
          <p14:tracePt t="44808" x="6321425" y="3222625"/>
          <p14:tracePt t="44825" x="6330950" y="3222625"/>
          <p14:tracePt t="44843" x="6346825" y="3222625"/>
          <p14:tracePt t="44951" x="6353175" y="3222625"/>
          <p14:tracePt t="44957" x="6356350" y="3222625"/>
          <p14:tracePt t="44965" x="6365875" y="3222625"/>
          <p14:tracePt t="44975" x="6378575" y="3222625"/>
          <p14:tracePt t="44993" x="6473825" y="3222625"/>
          <p14:tracePt t="45009" x="6575425" y="3222625"/>
          <p14:tracePt t="45026" x="6718300" y="3248025"/>
          <p14:tracePt t="45043" x="6972300" y="3282950"/>
          <p14:tracePt t="45058" x="7127875" y="3327400"/>
          <p14:tracePt t="45076" x="7289800" y="3365500"/>
          <p14:tracePt t="45092" x="7515225" y="3425825"/>
          <p14:tracePt t="45109" x="7635875" y="3460750"/>
          <p14:tracePt t="45126" x="7769225" y="3505200"/>
          <p14:tracePt t="45143" x="7927975" y="3556000"/>
          <p14:tracePt t="45159" x="7991475" y="3568700"/>
          <p14:tracePt t="45175" x="8058150" y="3590925"/>
          <p14:tracePt t="45192" x="8131175" y="3609975"/>
          <p14:tracePt t="45208" x="8159750" y="3616325"/>
          <p14:tracePt t="45225" x="8181975" y="3616325"/>
          <p14:tracePt t="45243" x="8197850" y="3616325"/>
          <p14:tracePt t="45294" x="8194675" y="3616325"/>
          <p14:tracePt t="45300" x="8191500" y="3616325"/>
          <p14:tracePt t="45308" x="8185150" y="3622675"/>
          <p14:tracePt t="45325" x="8175625" y="3625850"/>
          <p14:tracePt t="45342" x="8150225" y="3625850"/>
          <p14:tracePt t="45359" x="8128000" y="3644900"/>
          <p14:tracePt t="45375" x="8080375" y="3657600"/>
          <p14:tracePt t="45393" x="7981950" y="3670300"/>
          <p14:tracePt t="45409" x="7886700" y="3689350"/>
          <p14:tracePt t="45426" x="7813675" y="3702050"/>
          <p14:tracePt t="45442" x="7667625" y="3733800"/>
          <p14:tracePt t="45458" x="7546975" y="3768725"/>
          <p14:tracePt t="45475" x="7448550" y="3784600"/>
          <p14:tracePt t="45492" x="7280275" y="3825875"/>
          <p14:tracePt t="45509" x="7162800" y="3841750"/>
          <p14:tracePt t="45525" x="7032625" y="3860800"/>
          <p14:tracePt t="45542" x="6880225" y="3886200"/>
          <p14:tracePt t="45559" x="6797675" y="3886200"/>
          <p14:tracePt t="45575" x="6711950" y="3902075"/>
          <p14:tracePt t="45592" x="6632575" y="3914775"/>
          <p14:tracePt t="45608" x="6594475" y="3914775"/>
          <p14:tracePt t="45625" x="6559550" y="3921125"/>
          <p14:tracePt t="45642" x="6496050" y="3927475"/>
          <p14:tracePt t="45659" x="6451600" y="3927475"/>
          <p14:tracePt t="45676" x="6400800" y="3927475"/>
          <p14:tracePt t="45692" x="6337300" y="3927475"/>
          <p14:tracePt t="45709" x="6315075" y="3927475"/>
          <p14:tracePt t="45725" x="6286500" y="3927475"/>
          <p14:tracePt t="45741" x="6254750" y="3927475"/>
          <p14:tracePt t="45758" x="6226175" y="3927475"/>
          <p14:tracePt t="45775" x="6194425" y="3917950"/>
          <p14:tracePt t="45792" x="6121400" y="3898900"/>
          <p14:tracePt t="45809" x="6067425" y="3879850"/>
          <p14:tracePt t="45826" x="6013450" y="3863975"/>
          <p14:tracePt t="45842" x="5949950" y="3844925"/>
          <p14:tracePt t="45859" x="5918200" y="3832225"/>
          <p14:tracePt t="45875" x="5873750" y="3813175"/>
          <p14:tracePt t="45892" x="5810250" y="3800475"/>
          <p14:tracePt t="45909" x="5772150" y="3800475"/>
          <p14:tracePt t="45926" x="5749925" y="3800475"/>
          <p14:tracePt t="45942" x="5724525" y="3800475"/>
          <p14:tracePt t="45959" x="5715000" y="3800475"/>
          <p14:tracePt t="45977" x="5699125" y="3800475"/>
          <p14:tracePt t="45992" x="5689600" y="3800475"/>
          <p14:tracePt t="46009" x="5686425" y="3800475"/>
          <p14:tracePt t="46026" x="5673725" y="3800475"/>
          <p14:tracePt t="46042" x="5664200" y="3800475"/>
          <p14:tracePt t="46059" x="5661025" y="3800475"/>
          <p14:tracePt t="46076" x="5654675" y="3800475"/>
          <p14:tracePt t="46184" x="5657850" y="3800475"/>
          <p14:tracePt t="46190" x="5661025" y="3800475"/>
          <p14:tracePt t="46198" x="5667375" y="3800475"/>
          <p14:tracePt t="46208" x="5683250" y="3800475"/>
          <p14:tracePt t="46226" x="5715000" y="3800475"/>
          <p14:tracePt t="46243" x="5753100" y="3800475"/>
          <p14:tracePt t="46258" x="5781675" y="3803650"/>
          <p14:tracePt t="46276" x="5822950" y="3803650"/>
          <p14:tracePt t="46291" x="5845175" y="3803650"/>
          <p14:tracePt t="46308" x="5861050" y="3803650"/>
          <p14:tracePt t="46326" x="5876925" y="3803650"/>
          <p14:tracePt t="46342" x="5886450" y="3803650"/>
          <p14:tracePt t="46359" x="5895975" y="3803650"/>
          <p14:tracePt t="46376" x="5915025" y="3803650"/>
          <p14:tracePt t="46392" x="5924550" y="3803650"/>
          <p14:tracePt t="46408" x="5934075" y="3803650"/>
          <p14:tracePt t="46425" x="5956300" y="3803650"/>
          <p14:tracePt t="46526" x="5959475" y="3803650"/>
          <p14:tracePt t="46533" x="5965825" y="3803650"/>
          <p14:tracePt t="46541" x="5969000" y="3803650"/>
          <p14:tracePt t="46558" x="5978525" y="3803650"/>
          <p14:tracePt t="46576" x="5994400" y="3803650"/>
          <p14:tracePt t="46593" x="6010275" y="3803650"/>
          <p14:tracePt t="46609" x="6013450" y="3803650"/>
          <p14:tracePt t="46662" x="6019800" y="3803650"/>
          <p14:tracePt t="46669" x="6022975" y="3803650"/>
          <p14:tracePt t="48608" x="6076950" y="3810000"/>
          <p14:tracePt t="48616" x="6159500" y="3819525"/>
          <p14:tracePt t="48628" x="6238875" y="3829050"/>
          <p14:tracePt t="48646" x="6496050" y="3867150"/>
          <p14:tracePt t="48661" x="6604000" y="3889375"/>
          <p14:tracePt t="48679" x="6715125" y="3911600"/>
          <p14:tracePt t="48692" x="6740525" y="3917950"/>
          <p14:tracePt t="48725" x="6835775" y="3943350"/>
          <p14:tracePt t="48758" x="6854825" y="3943350"/>
          <p14:tracePt t="48786" x="6854825" y="3937000"/>
          <p14:tracePt t="48794" x="6854825" y="3930650"/>
          <p14:tracePt t="48808" x="6845300" y="3921125"/>
          <p14:tracePt t="48824" x="6823075" y="3911600"/>
          <p14:tracePt t="48841" x="6791325" y="3892550"/>
          <p14:tracePt t="48859" x="6686550" y="3848100"/>
          <p14:tracePt t="48875" x="6578600" y="3832225"/>
          <p14:tracePt t="48891" x="6492875" y="3816350"/>
          <p14:tracePt t="48909" x="6340475" y="3810000"/>
          <p14:tracePt t="48925" x="6238875" y="3810000"/>
          <p14:tracePt t="48942" x="6143625" y="3810000"/>
          <p14:tracePt t="48959" x="6022975" y="3819525"/>
          <p14:tracePt t="48975" x="5937250" y="3835400"/>
          <p14:tracePt t="48991" x="5854700" y="3844925"/>
          <p14:tracePt t="49008" x="5759450" y="3844925"/>
          <p14:tracePt t="49024" x="5724525" y="3844925"/>
          <p14:tracePt t="49041" x="5680075" y="3844925"/>
          <p14:tracePt t="49059" x="5632450" y="3844925"/>
          <p14:tracePt t="49076" x="5610225" y="3844925"/>
          <p14:tracePt t="49093" x="5578475" y="3835400"/>
          <p14:tracePt t="49109" x="5543550" y="3816350"/>
          <p14:tracePt t="49125" x="5521325" y="3806825"/>
          <p14:tracePt t="49141" x="5511800" y="3797300"/>
          <p14:tracePt t="49158" x="5489575" y="3775075"/>
          <p14:tracePt t="49174" x="5476875" y="3768725"/>
          <p14:tracePt t="49192" x="5467350" y="3768725"/>
          <p14:tracePt t="49209" x="5461000" y="3768725"/>
          <p14:tracePt t="49247" x="5464175" y="3768725"/>
          <p14:tracePt t="49258" x="5483225" y="3768725"/>
          <p14:tracePt t="49275" x="5505450" y="3771900"/>
          <p14:tracePt t="49292" x="5553075" y="3794125"/>
          <p14:tracePt t="49308" x="5616575" y="3813175"/>
          <p14:tracePt t="49324" x="5680075" y="3825875"/>
          <p14:tracePt t="49341" x="5724525" y="3838575"/>
          <p14:tracePt t="49359" x="5781675" y="3857625"/>
          <p14:tracePt t="49376" x="5813425" y="3870325"/>
          <p14:tracePt t="49393" x="5835650" y="3870325"/>
          <p14:tracePt t="49409" x="5845175" y="3870325"/>
          <p14:tracePt t="49425" x="5857875" y="3870325"/>
          <p14:tracePt t="49442" x="5867400" y="3870325"/>
          <p14:tracePt t="49458" x="5873750" y="3863975"/>
          <p14:tracePt t="49474" x="5883275" y="3854450"/>
          <p14:tracePt t="49492" x="5889625" y="3838575"/>
          <p14:tracePt t="49508" x="5889625" y="3829050"/>
          <p14:tracePt t="49525" x="5889625" y="3819525"/>
          <p14:tracePt t="49541" x="5889625" y="3803650"/>
          <p14:tracePt t="49558" x="5886450" y="3787775"/>
          <p14:tracePt t="49574" x="5876925" y="3778250"/>
          <p14:tracePt t="49592" x="5835650" y="3762375"/>
          <p14:tracePt t="49608" x="5797550" y="3743325"/>
          <p14:tracePt t="49624" x="5753100" y="3730625"/>
          <p14:tracePt t="49642" x="5683250" y="3717925"/>
          <p14:tracePt t="49658" x="5622925" y="3717925"/>
          <p14:tracePt t="49675" x="5562600" y="3717925"/>
          <p14:tracePt t="49692" x="5483225" y="3717925"/>
          <p14:tracePt t="49708" x="5438775" y="3727450"/>
          <p14:tracePt t="49724" x="5407025" y="3740150"/>
          <p14:tracePt t="49742" x="5372100" y="3762375"/>
          <p14:tracePt t="49758" x="5362575" y="3771900"/>
          <p14:tracePt t="49774" x="5356225" y="3781425"/>
          <p14:tracePt t="49792" x="5372100" y="3816350"/>
          <p14:tracePt t="49808" x="5438775" y="3844925"/>
          <p14:tracePt t="49825" x="5514975" y="3876675"/>
          <p14:tracePt t="49842" x="5629275" y="3898900"/>
          <p14:tracePt t="49858" x="5734050" y="3914775"/>
          <p14:tracePt t="49875" x="5816600" y="3914775"/>
          <p14:tracePt t="49892" x="5902325" y="3914775"/>
          <p14:tracePt t="49909" x="5946775" y="3914775"/>
          <p14:tracePt t="49925" x="5969000" y="3914775"/>
          <p14:tracePt t="49943" x="5997575" y="3902075"/>
          <p14:tracePt t="49958" x="6007100" y="3879850"/>
          <p14:tracePt t="49975" x="6003925" y="3819525"/>
          <p14:tracePt t="49992" x="5943600" y="3721100"/>
          <p14:tracePt t="50008" x="5838825" y="3632200"/>
          <p14:tracePt t="50025" x="5689600" y="3521075"/>
          <p14:tracePt t="50042" x="5289550" y="3235325"/>
          <p14:tracePt t="50060" x="5022850" y="3092450"/>
          <p14:tracePt t="50076" x="4759325" y="2959100"/>
          <p14:tracePt t="50093" x="4371975" y="2752725"/>
          <p14:tracePt t="50110" x="4111625" y="2622550"/>
          <p14:tracePt t="50126" x="3908425" y="2527300"/>
          <p14:tracePt t="50142" x="3635375" y="2384425"/>
          <p14:tracePt t="50158" x="3508375" y="2295525"/>
          <p14:tracePt t="50177" x="3321050" y="2159000"/>
          <p14:tracePt t="50192" x="3216275" y="2079625"/>
          <p14:tracePt t="50209" x="3133725" y="2016125"/>
          <p14:tracePt t="50225" x="3070225" y="1943100"/>
          <p14:tracePt t="50242" x="2971800" y="1838325"/>
          <p14:tracePt t="50258" x="2943225" y="1781175"/>
          <p14:tracePt t="50275" x="2917825" y="1743075"/>
          <p14:tracePt t="50291" x="2886075" y="1685925"/>
          <p14:tracePt t="50308" x="2873375" y="1654175"/>
          <p14:tracePt t="50325" x="2873375" y="1631950"/>
          <p14:tracePt t="50341" x="2873375" y="1606550"/>
          <p14:tracePt t="50359" x="2873375" y="1584325"/>
          <p14:tracePt t="50375" x="2873375" y="1574800"/>
          <p14:tracePt t="50392" x="2873375" y="1555750"/>
          <p14:tracePt t="50407" x="2873375" y="1546225"/>
          <p14:tracePt t="50424" x="2873375" y="1533525"/>
          <p14:tracePt t="50441" x="2873375" y="1530350"/>
          <p14:tracePt t="50513" x="2873375" y="1524000"/>
          <p14:tracePt t="50586" x="2870200" y="1524000"/>
          <p14:tracePt t="50607" x="2863850" y="1524000"/>
          <p14:tracePt t="50621" x="2857500" y="1524000"/>
          <p14:tracePt t="50628" x="2857500" y="1527175"/>
          <p14:tracePt t="50641" x="2857500" y="1536700"/>
          <p14:tracePt t="50658" x="2847975" y="1546225"/>
          <p14:tracePt t="50675" x="2847975" y="1562100"/>
          <p14:tracePt t="50691" x="2847975" y="1587500"/>
          <p14:tracePt t="50708" x="2860675" y="1651000"/>
          <p14:tracePt t="50725" x="2886075" y="1803400"/>
          <p14:tracePt t="50742" x="2990850" y="2159000"/>
          <p14:tracePt t="50758" x="3121025" y="2562225"/>
          <p14:tracePt t="50776" x="3400425" y="3260725"/>
          <p14:tracePt t="50794" x="3590925" y="3679825"/>
          <p14:tracePt t="50810" x="3797300" y="4041775"/>
          <p14:tracePt t="50827" x="3994150" y="4438650"/>
          <p14:tracePt t="50844" x="4060825" y="4594225"/>
          <p14:tracePt t="50859" x="4133850" y="4749800"/>
          <p14:tracePt t="50876" x="4191000" y="4921250"/>
          <p14:tracePt t="50892" x="4222750" y="5000625"/>
          <p14:tracePt t="50908" x="4251325" y="5067300"/>
          <p14:tracePt t="50926" x="4286250" y="5140325"/>
          <p14:tracePt t="50941" x="4321175" y="5187950"/>
          <p14:tracePt t="50958" x="4340225" y="5219700"/>
          <p14:tracePt t="50974" x="4365625" y="5251450"/>
          <p14:tracePt t="50992" x="4406900" y="5286375"/>
          <p14:tracePt t="51008" x="4432300" y="5318125"/>
          <p14:tracePt t="51026" x="4470400" y="5349875"/>
          <p14:tracePt t="51042" x="4479925" y="5362575"/>
          <p14:tracePt t="51058" x="4489450" y="5375275"/>
          <p14:tracePt t="51075" x="4492625" y="5378450"/>
          <p14:tracePt t="51091" x="4508500" y="5378450"/>
          <p14:tracePt t="51108" x="4518025" y="5378450"/>
          <p14:tracePt t="51126" x="4540250" y="5378450"/>
          <p14:tracePt t="51142" x="4575175" y="5378450"/>
          <p14:tracePt t="51159" x="4629150" y="5378450"/>
          <p14:tracePt t="51176" x="4718050" y="5362575"/>
          <p14:tracePt t="51192" x="4775200" y="5334000"/>
          <p14:tracePt t="51208" x="4829175" y="5305425"/>
          <p14:tracePt t="51225" x="4940300" y="5235575"/>
          <p14:tracePt t="51241" x="5064125" y="5165725"/>
          <p14:tracePt t="51258" x="5175250" y="5114925"/>
          <p14:tracePt t="51261" x="5226050" y="5080000"/>
          <p14:tracePt t="51276" x="5337175" y="5026025"/>
          <p14:tracePt t="51292" x="5441950" y="4968875"/>
          <p14:tracePt t="51308" x="5534025" y="4892675"/>
          <p14:tracePt t="51325" x="5626100" y="4797425"/>
          <p14:tracePt t="51342" x="5676900" y="4746625"/>
          <p14:tracePt t="51358" x="5702300" y="4714875"/>
          <p14:tracePt t="51375" x="5740400" y="4673600"/>
          <p14:tracePt t="51391" x="5753100" y="4654550"/>
          <p14:tracePt t="51408" x="5762625" y="4625975"/>
          <p14:tracePt t="51426" x="5784850" y="4600575"/>
          <p14:tracePt t="51442" x="5794375" y="4584700"/>
          <p14:tracePt t="51458" x="5807075" y="4559300"/>
          <p14:tracePt t="51476" x="5826125" y="4518025"/>
          <p14:tracePt t="51491" x="5835650" y="4495800"/>
          <p14:tracePt t="51507" x="5842000" y="4464050"/>
          <p14:tracePt t="51525" x="5842000" y="4438650"/>
          <p14:tracePt t="51541" x="5854700" y="4422775"/>
          <p14:tracePt t="51557" x="5864225" y="4406900"/>
          <p14:tracePt t="51575" x="5886450" y="4384675"/>
          <p14:tracePt t="51591" x="5895975" y="4356100"/>
          <p14:tracePt t="51609" x="5908675" y="4337050"/>
          <p14:tracePt t="51625" x="5924550" y="4311650"/>
          <p14:tracePt t="51641" x="5940425" y="4292600"/>
          <p14:tracePt t="51658" x="5946775" y="4283075"/>
          <p14:tracePt t="51675" x="5946775" y="4270375"/>
          <p14:tracePt t="53680" x="5984875" y="4273550"/>
          <p14:tracePt t="53687" x="6054725" y="4279900"/>
          <p14:tracePt t="53695" x="6124575" y="4289425"/>
          <p14:tracePt t="53712" x="6242050" y="4305300"/>
          <p14:tracePt t="53725" x="6394450" y="4324350"/>
          <p14:tracePt t="53748" x="6588125" y="4324350"/>
          <p14:tracePt t="53774" x="6807200" y="4324350"/>
          <p14:tracePt t="53808" x="7013575" y="4305300"/>
          <p14:tracePt t="53825" x="7064375" y="4305300"/>
          <p14:tracePt t="53845" x="7143750" y="4298950"/>
          <p14:tracePt t="53858" x="7194550" y="4292600"/>
          <p14:tracePt t="53874" x="7254875" y="4292600"/>
          <p14:tracePt t="53891" x="7315200" y="4292600"/>
          <p14:tracePt t="53908" x="7378700" y="4279900"/>
          <p14:tracePt t="53924" x="7423150" y="4279900"/>
          <p14:tracePt t="53941" x="7451725" y="4273550"/>
          <p14:tracePt t="53958" x="7515225" y="4267200"/>
          <p14:tracePt t="53974" x="7559675" y="4254500"/>
          <p14:tracePt t="53991" x="7610475" y="4254500"/>
          <p14:tracePt t="54008" x="7689850" y="4254500"/>
          <p14:tracePt t="54024" x="7743825" y="4254500"/>
          <p14:tracePt t="54041" x="7800975" y="4254500"/>
          <p14:tracePt t="54057" x="7940675" y="4254500"/>
          <p14:tracePt t="54075" x="8035925" y="4254500"/>
          <p14:tracePt t="54091" x="8086725" y="4254500"/>
          <p14:tracePt t="54108" x="8188325" y="4254500"/>
          <p14:tracePt t="54125" x="8274050" y="4244975"/>
          <p14:tracePt t="54141" x="8353425" y="4244975"/>
          <p14:tracePt t="54158" x="8461375" y="4244975"/>
          <p14:tracePt t="54174" x="8505825" y="4244975"/>
          <p14:tracePt t="54191" x="8550275" y="4244975"/>
          <p14:tracePt t="54208" x="8610600" y="4244975"/>
          <p14:tracePt t="54224" x="8648700" y="4244975"/>
          <p14:tracePt t="54243" x="8674100" y="4244975"/>
          <p14:tracePt t="54258" x="8683625" y="4244975"/>
          <p14:tracePt t="54274" x="8689975" y="4244975"/>
          <p14:tracePt t="54344" x="8686800" y="4244975"/>
          <p14:tracePt t="54351" x="8683625" y="4244975"/>
          <p14:tracePt t="54358" x="8677275" y="4244975"/>
          <p14:tracePt t="54375" x="8655050" y="4254500"/>
          <p14:tracePt t="54392" x="8524875" y="4276725"/>
          <p14:tracePt t="54408" x="8362950" y="4295775"/>
          <p14:tracePt t="54424" x="8229600" y="4330700"/>
          <p14:tracePt t="54441" x="7962900" y="4394200"/>
          <p14:tracePt t="54458" x="7797800" y="4432300"/>
          <p14:tracePt t="54475" x="7623175" y="4476750"/>
          <p14:tracePt t="54492" x="7343775" y="4524375"/>
          <p14:tracePt t="54508" x="7159625" y="4562475"/>
          <p14:tracePt t="54525" x="6962775" y="4581525"/>
          <p14:tracePt t="54541" x="6740525" y="4606925"/>
          <p14:tracePt t="54557" x="6591300" y="4622800"/>
          <p14:tracePt t="54574" x="6473825" y="4632325"/>
          <p14:tracePt t="54591" x="6343650" y="4648200"/>
          <p14:tracePt t="54608" x="6261100" y="4657725"/>
          <p14:tracePt t="54625" x="6178550" y="4657725"/>
          <p14:tracePt t="54642" x="6070600" y="4657725"/>
          <p14:tracePt t="54658" x="6010275" y="4657725"/>
          <p14:tracePt t="54675" x="5975350" y="4657725"/>
          <p14:tracePt t="54691" x="5927725" y="4657725"/>
          <p14:tracePt t="54707" x="5899150" y="4657725"/>
          <p14:tracePt t="54724" x="5870575" y="4657725"/>
          <p14:tracePt t="54742" x="5829300" y="4657725"/>
          <p14:tracePt t="54758" x="5800725" y="4657725"/>
          <p14:tracePt t="54775" x="5768975" y="4657725"/>
          <p14:tracePt t="54792" x="5737225" y="4657725"/>
          <p14:tracePt t="54808" x="5715000" y="4657725"/>
          <p14:tracePt t="54824" x="5699125" y="4657725"/>
          <p14:tracePt t="54841" x="5683250" y="4657725"/>
          <p14:tracePt t="54858" x="5664200" y="4657725"/>
          <p14:tracePt t="54875" x="5654675" y="4657725"/>
          <p14:tracePt t="54891" x="5638800" y="4657725"/>
          <p14:tracePt t="54908" x="5629275" y="4657725"/>
          <p14:tracePt t="54925" x="5619750" y="4657725"/>
          <p14:tracePt t="54941" x="5603875" y="4657725"/>
          <p14:tracePt t="55007" x="5603875" y="4654550"/>
          <p14:tracePt t="55043" x="5607050" y="4654550"/>
          <p14:tracePt t="55051" x="5610225" y="4654550"/>
          <p14:tracePt t="55058" x="5616575" y="4654550"/>
          <p14:tracePt t="55075" x="5626100" y="4654550"/>
          <p14:tracePt t="55091" x="5651500" y="4645025"/>
          <p14:tracePt t="55107" x="5673725" y="4645025"/>
          <p14:tracePt t="55124" x="5702300" y="4645025"/>
          <p14:tracePt t="55141" x="5743575" y="4645025"/>
          <p14:tracePt t="55158" x="5765800" y="4645025"/>
          <p14:tracePt t="55175" x="5788025" y="4645025"/>
          <p14:tracePt t="55191" x="5810250" y="4635500"/>
          <p14:tracePt t="55208" x="5819775" y="4629150"/>
          <p14:tracePt t="55224" x="5829300" y="4619625"/>
          <p14:tracePt t="55241" x="5854700" y="4619625"/>
          <p14:tracePt t="55257" x="5864225" y="4619625"/>
          <p14:tracePt t="55274" x="5873750" y="4619625"/>
          <p14:tracePt t="55291" x="5889625" y="4619625"/>
          <p14:tracePt t="55308" x="5905500" y="4619625"/>
          <p14:tracePt t="55325" x="5908675" y="4619625"/>
          <p14:tracePt t="56211" x="5946775" y="4619625"/>
          <p14:tracePt t="56218" x="6016625" y="4619625"/>
          <p14:tracePt t="56227" x="6096000" y="4625975"/>
          <p14:tracePt t="56245" x="6235700" y="4635500"/>
          <p14:tracePt t="56261" x="6477000" y="4660900"/>
          <p14:tracePt t="56275" x="6683375" y="4660900"/>
          <p14:tracePt t="56307" x="7035800" y="4660900"/>
          <p14:tracePt t="56341" x="7400925" y="4660900"/>
          <p14:tracePt t="56357" x="7499350" y="4641850"/>
          <p14:tracePt t="56375" x="7600950" y="4619625"/>
          <p14:tracePt t="56391" x="7645400" y="4606925"/>
          <p14:tracePt t="56408" x="7670800" y="4594225"/>
          <p14:tracePt t="56425" x="7699375" y="4572000"/>
          <p14:tracePt t="56441" x="7708900" y="4565650"/>
          <p14:tracePt t="56458" x="7718425" y="4562475"/>
          <p14:tracePt t="56474" x="7727950" y="4556125"/>
          <p14:tracePt t="56490" x="7731125" y="4552950"/>
          <p14:tracePt t="56507" x="7747000" y="4546600"/>
          <p14:tracePt t="56524" x="7756525" y="4537075"/>
          <p14:tracePt t="56540" x="7762875" y="4527550"/>
          <p14:tracePt t="56575" x="7766050" y="4527550"/>
          <p14:tracePt t="56631" x="7772400" y="4527550"/>
          <p14:tracePt t="56639" x="7772400" y="4533900"/>
          <p14:tracePt t="56645" x="7772400" y="4537075"/>
          <p14:tracePt t="56657" x="7772400" y="4543425"/>
          <p14:tracePt t="56674" x="7769225" y="4575175"/>
          <p14:tracePt t="56691" x="7750175" y="4622800"/>
          <p14:tracePt t="56708" x="7699375" y="4679950"/>
          <p14:tracePt t="56725" x="7540625" y="4838700"/>
          <p14:tracePt t="56740" x="7423150" y="4946650"/>
          <p14:tracePt t="56757" x="7283450" y="5048250"/>
          <p14:tracePt t="56774" x="7042150" y="5178425"/>
          <p14:tracePt t="56791" x="6918325" y="5238750"/>
          <p14:tracePt t="56807" x="6775450" y="5283200"/>
          <p14:tracePt t="56824" x="6588125" y="5327650"/>
          <p14:tracePt t="56841" x="6492875" y="5327650"/>
          <p14:tracePt t="56858" x="6410325" y="5327650"/>
          <p14:tracePt t="56874" x="6299200" y="5308600"/>
          <p14:tracePt t="56891" x="6245225" y="5289550"/>
          <p14:tracePt t="56907" x="6213475" y="5276850"/>
          <p14:tracePt t="56924" x="6172200" y="5257800"/>
          <p14:tracePt t="56940" x="6149975" y="5245100"/>
          <p14:tracePt t="56957" x="6124575" y="5229225"/>
          <p14:tracePt t="56975" x="6108700" y="5207000"/>
          <p14:tracePt t="56990" x="6096000" y="5178425"/>
          <p14:tracePt t="57008" x="6096000" y="5162550"/>
          <p14:tracePt t="57024" x="6096000" y="5143500"/>
          <p14:tracePt t="57041" x="6096000" y="5127625"/>
          <p14:tracePt t="57057" x="6096000" y="5118100"/>
          <p14:tracePt t="57075" x="6096000" y="5108575"/>
          <p14:tracePt t="57091" x="6092825" y="5108575"/>
          <p14:tracePt t="57108" x="6076950" y="5108575"/>
          <p14:tracePt t="57124" x="6064250" y="5108575"/>
          <p14:tracePt t="57140" x="6051550" y="5108575"/>
          <p14:tracePt t="57156" x="6042025" y="5108575"/>
          <p14:tracePt t="57174" x="6010275" y="5108575"/>
          <p14:tracePt t="57190" x="5988050" y="5108575"/>
          <p14:tracePt t="57207" x="5959475" y="5108575"/>
          <p14:tracePt t="57223" x="5943600" y="5108575"/>
          <p14:tracePt t="57240" x="5934075" y="5108575"/>
          <p14:tracePt t="57256" x="5930900" y="5108575"/>
          <p14:tracePt t="57290" x="5930900" y="5114925"/>
          <p14:tracePt t="57307" x="5937250" y="5114925"/>
          <p14:tracePt t="57323" x="5953125" y="5114925"/>
          <p14:tracePt t="57340" x="5956300" y="5118100"/>
          <p14:tracePt t="57357" x="5962650" y="5124450"/>
          <p14:tracePt t="57373" x="5981700" y="5133975"/>
          <p14:tracePt t="57390" x="5991225" y="5133975"/>
          <p14:tracePt t="57406" x="6000750" y="5133975"/>
          <p14:tracePt t="57423" x="6016625" y="5133975"/>
          <p14:tracePt t="57440" x="6032500" y="5133975"/>
          <p14:tracePt t="57456" x="6035675" y="5133975"/>
          <p14:tracePt t="57473" x="6042025" y="5133975"/>
          <p14:tracePt t="58023" x="6051550" y="5133975"/>
          <p14:tracePt t="58031" x="6070600" y="5133975"/>
          <p14:tracePt t="58041" x="6096000" y="5133975"/>
          <p14:tracePt t="58060" x="6159500" y="5133975"/>
          <p14:tracePt t="58074" x="6226175" y="5133975"/>
          <p14:tracePt t="58098" x="6423025" y="5127625"/>
          <p14:tracePt t="58124" x="6778625" y="5102225"/>
          <p14:tracePt t="58158" x="7185025" y="5048250"/>
          <p14:tracePt t="58175" x="7324725" y="5029200"/>
          <p14:tracePt t="58191" x="7423150" y="5013325"/>
          <p14:tracePt t="58207" x="7508875" y="5006975"/>
          <p14:tracePt t="58223" x="7572375" y="5000625"/>
          <p14:tracePt t="58240" x="7635875" y="4987925"/>
          <p14:tracePt t="58257" x="7718425" y="4965700"/>
          <p14:tracePt t="58274" x="7762875" y="4953000"/>
          <p14:tracePt t="58291" x="7791450" y="4953000"/>
          <p14:tracePt t="58308" x="7813675" y="4953000"/>
          <p14:tracePt t="58324" x="7823200" y="4953000"/>
          <p14:tracePt t="58341" x="7832725" y="4953000"/>
          <p14:tracePt t="58357" x="7842250" y="4953000"/>
          <p14:tracePt t="60370" x="7781925" y="4965700"/>
          <p14:tracePt t="60377" x="7689850" y="4994275"/>
          <p14:tracePt t="60395" x="7512050" y="5067300"/>
          <p14:tracePt t="60412" x="7169150" y="5238750"/>
          <p14:tracePt t="60433" x="6915150" y="5378450"/>
          <p14:tracePt t="60447" x="6746875" y="5464175"/>
          <p14:tracePt t="60469" x="6562725" y="5562600"/>
          <p14:tracePt t="60491" x="6410325" y="5645150"/>
          <p14:tracePt t="60524" x="6226175" y="5753100"/>
          <p14:tracePt t="60540" x="6105525" y="5826125"/>
          <p14:tracePt t="60557" x="6057900" y="5857875"/>
          <p14:tracePt t="60575" x="5997575" y="5899150"/>
          <p14:tracePt t="60591" x="5969000" y="5911850"/>
          <p14:tracePt t="60608" x="5949950" y="5927725"/>
          <p14:tracePt t="60625" x="5940425" y="5937250"/>
          <p14:tracePt t="60640" x="5921375" y="5953125"/>
          <p14:tracePt t="60657" x="5911850" y="5962650"/>
          <p14:tracePt t="60674" x="5902325" y="5978525"/>
          <p14:tracePt t="60690" x="5886450" y="5988050"/>
          <p14:tracePt t="60707" x="5870575" y="5997575"/>
          <p14:tracePt t="60724" x="5861050" y="6003925"/>
          <p14:tracePt t="60740" x="5845175" y="6013450"/>
          <p14:tracePt t="60757" x="5835650" y="6022975"/>
          <p14:tracePt t="60775" x="5810250" y="6029325"/>
          <p14:tracePt t="60790" x="5788025" y="6029325"/>
          <p14:tracePt t="60806" x="5765800" y="6029325"/>
          <p14:tracePt t="60824" x="5740400" y="6029325"/>
          <p14:tracePt t="60840" x="5730875" y="6029325"/>
          <p14:tracePt t="60857" x="5715000" y="6029325"/>
          <p14:tracePt t="60876" x="5699125" y="6029325"/>
          <p14:tracePt t="60891" x="5689600" y="6029325"/>
          <p14:tracePt t="60907" x="5680075" y="6029325"/>
          <p14:tracePt t="60924" x="5661025" y="6029325"/>
          <p14:tracePt t="60957" x="5661025" y="6032500"/>
          <p14:tracePt t="60975" x="5661025" y="6038850"/>
          <p14:tracePt t="61005" x="5673725" y="6038850"/>
          <p14:tracePt t="61012" x="5676900" y="6038850"/>
          <p14:tracePt t="61025" x="5686425" y="6042025"/>
          <p14:tracePt t="61041" x="5695950" y="6048375"/>
          <p14:tracePt t="61057" x="5711825" y="6054725"/>
          <p14:tracePt t="61074" x="5746750" y="6057900"/>
          <p14:tracePt t="61090" x="5768975" y="6064250"/>
          <p14:tracePt t="61107" x="5800725" y="6083300"/>
          <p14:tracePt t="61125" x="5848350" y="6102350"/>
          <p14:tracePt t="61141" x="5873750" y="6115050"/>
          <p14:tracePt t="61158" x="5895975" y="6118225"/>
          <p14:tracePt t="61175" x="5921375" y="6124575"/>
          <p14:tracePt t="61191" x="5930900" y="6124575"/>
          <p14:tracePt t="61207" x="5940425" y="6124575"/>
          <p14:tracePt t="61224" x="5962650" y="6124575"/>
          <p14:tracePt t="61240" x="5965825" y="6124575"/>
          <p14:tracePt t="61440" x="5959475" y="6124575"/>
          <p14:tracePt t="61447" x="5956300" y="6124575"/>
          <p14:tracePt t="61457" x="5949950" y="6124575"/>
          <p14:tracePt t="61473" x="5937250" y="6124575"/>
          <p14:tracePt t="61490" x="5915025" y="6130925"/>
          <p14:tracePt t="61507" x="5899150" y="6130925"/>
          <p14:tracePt t="61524" x="5857875" y="6137275"/>
          <p14:tracePt t="61540" x="5835650" y="6137275"/>
          <p14:tracePt t="61556" x="5819775" y="6137275"/>
          <p14:tracePt t="61574" x="5800725" y="6137275"/>
          <p14:tracePt t="61590" x="5784850" y="6137275"/>
          <p14:tracePt t="61607" x="5775325" y="6137275"/>
          <p14:tracePt t="61624" x="5756275" y="6137275"/>
          <p14:tracePt t="61641" x="5743575" y="6137275"/>
          <p14:tracePt t="61657" x="5730875" y="6137275"/>
          <p14:tracePt t="61674" x="5695950" y="6137275"/>
          <p14:tracePt t="61690" x="5680075" y="6137275"/>
          <p14:tracePt t="61707" x="5667375" y="6137275"/>
          <p14:tracePt t="61724" x="5645150" y="6137275"/>
          <p14:tracePt t="61740" x="5635625" y="6137275"/>
          <p14:tracePt t="61757" x="5626100" y="6137275"/>
          <p14:tracePt t="61774" x="5610225" y="6130925"/>
          <p14:tracePt t="61790" x="5594350" y="6111875"/>
          <p14:tracePt t="61807" x="5584825" y="6108700"/>
          <p14:tracePt t="61824" x="5572125" y="6092825"/>
          <p14:tracePt t="61841" x="5565775" y="6083300"/>
          <p14:tracePt t="61857" x="5565775" y="6073775"/>
          <p14:tracePt t="61874" x="5565775" y="6057900"/>
          <p14:tracePt t="61890" x="5565775" y="6048375"/>
          <p14:tracePt t="61906" x="5565775" y="6038850"/>
          <p14:tracePt t="61924" x="5565775" y="6022975"/>
          <p14:tracePt t="61940" x="5565775" y="6003925"/>
          <p14:tracePt t="61957" x="5565775" y="5988050"/>
          <p14:tracePt t="61974" x="5559425" y="5946775"/>
          <p14:tracePt t="61990" x="5559425" y="5924550"/>
          <p14:tracePt t="62007" x="5559425" y="5902325"/>
          <p14:tracePt t="62024" x="5559425" y="5883275"/>
          <p14:tracePt t="62040" x="5559425" y="5873750"/>
          <p14:tracePt t="62057" x="5559425" y="5864225"/>
          <p14:tracePt t="62074" x="5559425" y="5842000"/>
          <p14:tracePt t="62090" x="5559425" y="5832475"/>
          <p14:tracePt t="62107" x="5559425" y="5822950"/>
          <p14:tracePt t="62124" x="5559425" y="5819775"/>
          <p14:tracePt t="62140" x="5562600" y="5813425"/>
          <p14:tracePt t="62157" x="5565775" y="5803900"/>
          <p14:tracePt t="62174" x="5572125" y="5794375"/>
          <p14:tracePt t="62190" x="5575300" y="5794375"/>
          <p14:tracePt t="62207" x="5581650" y="5788025"/>
          <p14:tracePt t="62302" x="5581650" y="5784850"/>
          <p14:tracePt t="62308" x="5581650" y="5778500"/>
          <p14:tracePt t="62323" x="5581650" y="5768975"/>
          <p14:tracePt t="62340" x="5581650" y="5759450"/>
          <p14:tracePt t="62358" x="5581650" y="5743575"/>
          <p14:tracePt t="62423" x="5584825" y="5743575"/>
          <p14:tracePt t="62430" x="5591175" y="5740400"/>
          <p14:tracePt t="62440" x="5607050" y="5734050"/>
          <p14:tracePt t="62456" x="5629275" y="5721350"/>
          <p14:tracePt t="62473" x="5670550" y="5715000"/>
          <p14:tracePt t="62490" x="5692775" y="5715000"/>
          <p14:tracePt t="62508" x="5740400" y="5711825"/>
          <p14:tracePt t="62524" x="5794375" y="5711825"/>
          <p14:tracePt t="62540" x="5886450" y="5711825"/>
          <p14:tracePt t="62558" x="6051550" y="5715000"/>
          <p14:tracePt t="62574" x="6213475" y="5734050"/>
          <p14:tracePt t="62590" x="6375400" y="5749925"/>
          <p14:tracePt t="62606" x="6524625" y="5768975"/>
          <p14:tracePt t="62623" x="6781800" y="5807075"/>
          <p14:tracePt t="62640" x="6905625" y="5807075"/>
          <p14:tracePt t="62657" x="7080250" y="5807075"/>
          <p14:tracePt t="62673" x="7219950" y="5813425"/>
          <p14:tracePt t="62690" x="7321550" y="5813425"/>
          <p14:tracePt t="62706" x="7394575" y="5813425"/>
          <p14:tracePt t="62723" x="7499350" y="5813425"/>
          <p14:tracePt t="62740" x="7572375" y="5803900"/>
          <p14:tracePt t="62758" x="7651750" y="5781675"/>
          <p14:tracePt t="62774" x="7696200" y="5775325"/>
          <p14:tracePt t="62791" x="7718425" y="5772150"/>
          <p14:tracePt t="62808" x="7759700" y="5765800"/>
          <p14:tracePt t="62824" x="7791450" y="5753100"/>
          <p14:tracePt t="62840" x="7835900" y="5740400"/>
          <p14:tracePt t="62857" x="7937500" y="5711825"/>
          <p14:tracePt t="62873" x="8013700" y="5695950"/>
          <p14:tracePt t="62890" x="8086725" y="5689600"/>
          <p14:tracePt t="62894" x="8112125" y="5683250"/>
          <p14:tracePt t="62908" x="8181975" y="5683250"/>
          <p14:tracePt t="62924" x="8274050" y="5683250"/>
          <p14:tracePt t="62940" x="8378825" y="5683250"/>
          <p14:tracePt t="62958" x="8505825" y="5683250"/>
          <p14:tracePt t="62974" x="8613775" y="5686425"/>
          <p14:tracePt t="62990" x="8731250" y="5702300"/>
          <p14:tracePt t="63007" x="8855075" y="5734050"/>
          <p14:tracePt t="63023" x="8912225" y="5746750"/>
          <p14:tracePt t="63040" x="8950325" y="5759450"/>
          <p14:tracePt t="63057" x="8969375" y="5775325"/>
          <p14:tracePt t="63073" x="8982075" y="5775325"/>
          <p14:tracePt t="63091" x="8982075" y="5781675"/>
          <p14:tracePt t="63107" x="8985250" y="5794375"/>
          <p14:tracePt t="63124" x="8994775" y="5807075"/>
          <p14:tracePt t="63140" x="9001125" y="5816600"/>
          <p14:tracePt t="63156" x="9004300" y="5829300"/>
          <p14:tracePt t="63173" x="9004300" y="5851525"/>
          <p14:tracePt t="63190" x="9004300" y="5867400"/>
          <p14:tracePt t="63207" x="9004300" y="5886450"/>
          <p14:tracePt t="63224" x="9004300" y="5908675"/>
          <p14:tracePt t="63241" x="9004300" y="5930900"/>
          <p14:tracePt t="63257" x="9004300" y="5969000"/>
          <p14:tracePt t="63274" x="9004300" y="6000750"/>
          <p14:tracePt t="63290" x="9004300" y="6045200"/>
          <p14:tracePt t="63306" x="8975725" y="6127750"/>
          <p14:tracePt t="63323" x="8963025" y="6172200"/>
          <p14:tracePt t="63340" x="8950325" y="6194425"/>
          <p14:tracePt t="63357" x="8912225" y="6238875"/>
          <p14:tracePt t="63373" x="8886825" y="6270625"/>
          <p14:tracePt t="63391" x="8870950" y="6292850"/>
          <p14:tracePt t="63407" x="8836025" y="6311900"/>
          <p14:tracePt t="63424" x="8820150" y="6324600"/>
          <p14:tracePt t="63440" x="8810625" y="6337300"/>
          <p14:tracePt t="63456" x="8785225" y="6350000"/>
          <p14:tracePt t="63473" x="8775700" y="6359525"/>
          <p14:tracePt t="63491" x="8763000" y="6375400"/>
          <p14:tracePt t="63507" x="8743950" y="6391275"/>
          <p14:tracePt t="63523" x="8734425" y="6400800"/>
          <p14:tracePt t="63540" x="8724900" y="6410325"/>
          <p14:tracePt t="63557" x="8718550" y="6432550"/>
          <p14:tracePt t="63600" x="8715375" y="6432550"/>
          <p14:tracePt t="63608" x="8709025" y="6432550"/>
          <p14:tracePt t="63623" x="8699500" y="6435725"/>
          <p14:tracePt t="63641" x="8689975" y="6442075"/>
          <p14:tracePt t="63657" x="8674100" y="6442075"/>
          <p14:tracePt t="63673" x="8664575" y="6442075"/>
          <p14:tracePt t="63690" x="8648700" y="6442075"/>
          <p14:tracePt t="63706" x="8616950" y="6448425"/>
          <p14:tracePt t="63723" x="8572500" y="6448425"/>
          <p14:tracePt t="63740" x="8528050" y="6448425"/>
          <p14:tracePt t="63756" x="8480425" y="6448425"/>
          <p14:tracePt t="63773" x="8429625" y="6448425"/>
          <p14:tracePt t="63792" x="8312150" y="6448425"/>
          <p14:tracePt t="63807" x="8232775" y="6448425"/>
          <p14:tracePt t="63823" x="8159750" y="6448425"/>
          <p14:tracePt t="63840" x="8099425" y="6448425"/>
          <p14:tracePt t="63857" x="8001000" y="6429375"/>
          <p14:tracePt t="63873" x="7912100" y="6407150"/>
          <p14:tracePt t="63890" x="7816850" y="6388100"/>
          <p14:tracePt t="63907" x="7705725" y="6365875"/>
          <p14:tracePt t="63924" x="7620000" y="6343650"/>
          <p14:tracePt t="63927" x="7569200" y="6318250"/>
          <p14:tracePt t="63940" x="7527925" y="6302375"/>
          <p14:tracePt t="63957" x="7404100" y="6264275"/>
          <p14:tracePt t="63974" x="7337425" y="6242050"/>
          <p14:tracePt t="63991" x="7245350" y="6207125"/>
          <p14:tracePt t="64007" x="7165975" y="6165850"/>
          <p14:tracePt t="64024" x="7089775" y="6137275"/>
          <p14:tracePt t="64041" x="6969125" y="6080125"/>
          <p14:tracePt t="64057" x="6892925" y="6051550"/>
          <p14:tracePt t="64074" x="6794500" y="6007100"/>
          <p14:tracePt t="64091" x="6623050" y="5965825"/>
          <p14:tracePt t="64107" x="6527800" y="5949950"/>
          <p14:tracePt t="64124" x="6442075" y="5927725"/>
          <p14:tracePt t="64139" x="6334125" y="5908675"/>
          <p14:tracePt t="64157" x="6178550" y="5886450"/>
          <p14:tracePt t="64173" x="6096000" y="5886450"/>
          <p14:tracePt t="64190" x="5978525" y="5870575"/>
          <p14:tracePt t="64206" x="5905500" y="5854700"/>
          <p14:tracePt t="64224" x="5845175" y="5854700"/>
          <p14:tracePt t="64241" x="5791200" y="5854700"/>
          <p14:tracePt t="64256" x="5768975" y="5854700"/>
          <p14:tracePt t="64273" x="5746750" y="5854700"/>
          <p14:tracePt t="64290" x="5724525" y="5854700"/>
          <p14:tracePt t="64307" x="5715000" y="5854700"/>
          <p14:tracePt t="64324" x="5705475" y="5854700"/>
          <p14:tracePt t="64341" x="5686425" y="5854700"/>
          <p14:tracePt t="64357" x="5680075" y="5854700"/>
          <p14:tracePt t="64420" x="5676900" y="5854700"/>
          <p14:tracePt t="64656" x="5689600" y="5854700"/>
          <p14:tracePt t="64662" x="5699125" y="5854700"/>
          <p14:tracePt t="64674" x="5711825" y="5854700"/>
          <p14:tracePt t="64706" x="5775325" y="5864225"/>
          <p14:tracePt t="64740" x="5870575" y="5895975"/>
          <p14:tracePt t="64756" x="5915025" y="5908675"/>
          <p14:tracePt t="64774" x="5978525" y="5921375"/>
          <p14:tracePt t="64790" x="6073775" y="5959475"/>
          <p14:tracePt t="64806" x="6137275" y="5975350"/>
          <p14:tracePt t="64823" x="6200775" y="5988050"/>
          <p14:tracePt t="64840" x="6315075" y="6035675"/>
          <p14:tracePt t="64856" x="6435725" y="6061075"/>
          <p14:tracePt t="64874" x="6562725" y="6076950"/>
          <p14:tracePt t="64890" x="6762750" y="6111875"/>
          <p14:tracePt t="64907" x="6880225" y="6111875"/>
          <p14:tracePt t="64924" x="6972300" y="6111875"/>
          <p14:tracePt t="64940" x="7058025" y="6111875"/>
          <p14:tracePt t="64956" x="7096125" y="6111875"/>
          <p14:tracePt t="64973" x="7146925" y="6111875"/>
          <p14:tracePt t="64989" x="7232650" y="6111875"/>
          <p14:tracePt t="65006" x="7292975" y="6111875"/>
          <p14:tracePt t="65024" x="7353300" y="6108700"/>
          <p14:tracePt t="65041" x="7416800" y="6096000"/>
          <p14:tracePt t="65057" x="7461250" y="6089650"/>
          <p14:tracePt t="65073" x="7483475" y="6083300"/>
          <p14:tracePt t="65090" x="7505700" y="6083300"/>
          <p14:tracePt t="65106" x="7515225" y="6083300"/>
          <p14:tracePt t="65162" x="7518400" y="6083300"/>
          <p14:tracePt t="65177" x="7524750" y="6083300"/>
          <p14:tracePt t="65190" x="7527925" y="6080125"/>
          <p14:tracePt t="65197" x="7534275" y="6073775"/>
          <p14:tracePt t="65206" x="7534275" y="6067425"/>
          <p14:tracePt t="65224" x="7537450" y="6057900"/>
          <p14:tracePt t="65240" x="7537450" y="6032500"/>
          <p14:tracePt t="65256" x="7537450" y="6016625"/>
          <p14:tracePt t="65274" x="7531100" y="6007100"/>
          <p14:tracePt t="65291" x="7518400" y="5988050"/>
          <p14:tracePt t="65307" x="7486650" y="5975350"/>
          <p14:tracePt t="65325" x="7445375" y="5956300"/>
          <p14:tracePt t="65340" x="7372350" y="5943600"/>
          <p14:tracePt t="65356" x="7251700" y="5908675"/>
          <p14:tracePt t="65374" x="7146925" y="5892800"/>
          <p14:tracePt t="65389" x="6911975" y="5864225"/>
          <p14:tracePt t="65406" x="6797675" y="5857875"/>
          <p14:tracePt t="65423" x="6689725" y="5838825"/>
          <p14:tracePt t="65440" x="6540500" y="5838825"/>
          <p14:tracePt t="65457" x="6445250" y="5838825"/>
          <p14:tracePt t="65475" x="6327775" y="5838825"/>
          <p14:tracePt t="65490" x="6270625" y="5838825"/>
          <p14:tracePt t="65506" x="6210300" y="5838825"/>
          <p14:tracePt t="65523" x="6146800" y="5851525"/>
          <p14:tracePt t="65540" x="6076950" y="5851525"/>
          <p14:tracePt t="65557" x="6054725" y="5857875"/>
          <p14:tracePt t="65575" x="6029325" y="5857875"/>
          <p14:tracePt t="65591" x="6019800" y="5857875"/>
          <p14:tracePt t="65607" x="6010275" y="5857875"/>
          <p14:tracePt t="65624" x="5994400" y="5867400"/>
          <p14:tracePt t="65640" x="5991225" y="5870575"/>
          <p14:tracePt t="65656" x="5978525" y="5883275"/>
          <p14:tracePt t="65673" x="5975350" y="5886450"/>
          <p14:tracePt t="65690" x="5969000" y="5905500"/>
          <p14:tracePt t="65706" x="5969000" y="5915025"/>
          <p14:tracePt t="65724" x="5965825" y="5930900"/>
          <p14:tracePt t="65740" x="5965825" y="5940425"/>
          <p14:tracePt t="65757" x="5965825" y="5956300"/>
          <p14:tracePt t="65774" x="5965825" y="5972175"/>
          <p14:tracePt t="65790" x="5965825" y="5981700"/>
          <p14:tracePt t="65806" x="5965825" y="6010275"/>
          <p14:tracePt t="65824" x="5965825" y="6035675"/>
          <p14:tracePt t="65840" x="5969000" y="6064250"/>
          <p14:tracePt t="65857" x="5994400" y="6089650"/>
          <p14:tracePt t="65874" x="6048375" y="6156325"/>
          <p14:tracePt t="65890" x="6099175" y="6210300"/>
          <p14:tracePt t="65907" x="6146800" y="6242050"/>
          <p14:tracePt t="65923" x="6197600" y="6273800"/>
          <p14:tracePt t="65940" x="6219825" y="6286500"/>
          <p14:tracePt t="65956" x="6229350" y="6286500"/>
          <p14:tracePt t="65974" x="6251575" y="6286500"/>
          <p14:tracePt t="65991" x="6261100" y="6286500"/>
          <p14:tracePt t="66007" x="6270625" y="6286500"/>
          <p14:tracePt t="66024" x="6273800" y="62865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Sil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0"/>
            <a:ext cx="3368675"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10"/>
          <p:cNvSpPr txBox="1">
            <a:spLocks noChangeArrowheads="1"/>
          </p:cNvSpPr>
          <p:nvPr/>
        </p:nvSpPr>
        <p:spPr bwMode="auto">
          <a:xfrm>
            <a:off x="642938" y="5500688"/>
            <a:ext cx="250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Silene latifolia</a:t>
            </a:r>
          </a:p>
        </p:txBody>
      </p:sp>
      <p:pic>
        <p:nvPicPr>
          <p:cNvPr id="25604" name="Picture 7" descr="Sile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28625"/>
            <a:ext cx="247491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descr="Silene"/>
          <p:cNvPicPr>
            <a:picLocks noChangeAspect="1" noChangeArrowheads="1"/>
          </p:cNvPicPr>
          <p:nvPr/>
        </p:nvPicPr>
        <p:blipFill>
          <a:blip r:embed="rId6">
            <a:extLst>
              <a:ext uri="{28A0092B-C50C-407E-A947-70E740481C1C}">
                <a14:useLocalDpi xmlns:a14="http://schemas.microsoft.com/office/drawing/2010/main" val="0"/>
              </a:ext>
            </a:extLst>
          </a:blip>
          <a:srcRect l="21365" t="23958" r="29356" b="11458"/>
          <a:stretch>
            <a:fillRect/>
          </a:stretch>
        </p:blipFill>
        <p:spPr bwMode="auto">
          <a:xfrm>
            <a:off x="3786188" y="3643313"/>
            <a:ext cx="185737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descr="http://www.teline.fr/var/teline/storage/images/teline/photographies/toutes-les-familles/caryophyllaceae/silene-vulgaris-subsp.-vulgaris/silene-vulgaris-subsp.-vulgaris-6/27241-1-fre-FR/Silene-vulgaris-subsp.-vulgaris-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4113" y="3643313"/>
            <a:ext cx="29098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6"/>
          <p:cNvSpPr>
            <a:spLocks noChangeArrowheads="1"/>
          </p:cNvSpPr>
          <p:nvPr/>
        </p:nvSpPr>
        <p:spPr bwMode="auto">
          <a:xfrm>
            <a:off x="6500813" y="5715000"/>
            <a:ext cx="238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Silene vulgaris</a:t>
            </a:r>
          </a:p>
        </p:txBody>
      </p:sp>
      <p:pic>
        <p:nvPicPr>
          <p:cNvPr id="25608" name="Image 9" descr="http://www.teline.fr/var/teline/storage/images/teline/photographies/toutes-les-familles/caryophyllaceae/silene-patula-subsp.-amurensis/silene-patula-subsp.-amurensis-8/42508-1-fre-FR/Silene-patula-subsp.-amurensis-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3163" y="500063"/>
            <a:ext cx="28908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Rectangle 10"/>
          <p:cNvSpPr>
            <a:spLocks noChangeArrowheads="1"/>
          </p:cNvSpPr>
          <p:nvPr/>
        </p:nvSpPr>
        <p:spPr bwMode="auto">
          <a:xfrm>
            <a:off x="6429375" y="2857500"/>
            <a:ext cx="2219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Silene  patula</a:t>
            </a:r>
          </a:p>
        </p:txBody>
      </p:sp>
      <p:sp>
        <p:nvSpPr>
          <p:cNvPr id="25610" name="ZoneTexte 9"/>
          <p:cNvSpPr txBox="1">
            <a:spLocks noChangeArrowheads="1"/>
          </p:cNvSpPr>
          <p:nvPr/>
        </p:nvSpPr>
        <p:spPr bwMode="auto">
          <a:xfrm>
            <a:off x="3500438" y="6334125"/>
            <a:ext cx="290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Capsule denticide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422"/>
    </mc:Choice>
    <mc:Fallback>
      <p:transition spd="slow" advTm="3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18" x="6207125" y="6286500"/>
          <p14:tracePt t="5224" x="6105525" y="6286500"/>
          <p14:tracePt t="5232" x="5965825" y="6296025"/>
          <p14:tracePt t="5247" x="5724525" y="6315075"/>
          <p14:tracePt t="5264" x="5426075" y="6359525"/>
          <p14:tracePt t="5282" x="5003800" y="6454775"/>
          <p14:tracePt t="5314" x="4483100" y="6642100"/>
          <p14:tracePt t="5349" x="3879850" y="6854825"/>
          <p14:tracePt t="5367" x="3594100" y="6854825"/>
          <p14:tracePt t="5381" x="3467100" y="6854825"/>
          <p14:tracePt t="5397" x="3362325" y="6854825"/>
          <p14:tracePt t="5414" x="3292475" y="6854825"/>
          <p14:tracePt t="5431" x="3203575" y="6854825"/>
          <p14:tracePt t="5447" x="3155950" y="6854825"/>
          <p14:tracePt t="5852" x="3111500" y="6807200"/>
          <p14:tracePt t="5859" x="3048000" y="6740525"/>
          <p14:tracePt t="5866" x="2994025" y="6677025"/>
          <p14:tracePt t="5881" x="2863850" y="6569075"/>
          <p14:tracePt t="5897" x="2749550" y="6470650"/>
          <p14:tracePt t="5914" x="2578100" y="6365875"/>
          <p14:tracePt t="5947" x="2203450" y="6175375"/>
          <p14:tracePt t="5982" x="1952625" y="6064250"/>
          <p14:tracePt t="5999" x="1895475" y="6035675"/>
          <p14:tracePt t="6014" x="1857375" y="6010275"/>
          <p14:tracePt t="6031" x="1793875" y="5930900"/>
          <p14:tracePt t="6048" x="1736725" y="5762625"/>
          <p14:tracePt t="6065" x="1730375" y="5613400"/>
          <p14:tracePt t="6081" x="1790700" y="5311775"/>
          <p14:tracePt t="6101" x="1901825" y="5092700"/>
          <p14:tracePt t="6115" x="1958975" y="5010150"/>
          <p14:tracePt t="6131" x="2089150" y="4768850"/>
          <p14:tracePt t="6147" x="2146300" y="4664075"/>
          <p14:tracePt t="6164" x="2181225" y="4565650"/>
          <p14:tracePt t="6181" x="2222500" y="4375150"/>
          <p14:tracePt t="6198" x="2232025" y="4270375"/>
          <p14:tracePt t="6202" x="2232025" y="4235450"/>
          <p14:tracePt t="6216" x="2232025" y="4175125"/>
          <p14:tracePt t="6231" x="2232025" y="4105275"/>
          <p14:tracePt t="6247" x="2232025" y="4035425"/>
          <p14:tracePt t="6265" x="2232025" y="3975100"/>
          <p14:tracePt t="6281" x="2232025" y="3889375"/>
          <p14:tracePt t="6297" x="2232025" y="3848100"/>
          <p14:tracePt t="6313" x="2232025" y="3816350"/>
          <p14:tracePt t="6331" x="2209800" y="3775075"/>
          <p14:tracePt t="6348" x="2197100" y="3736975"/>
          <p14:tracePt t="6365" x="2181225" y="3708400"/>
          <p14:tracePt t="6381" x="2152650" y="3692525"/>
          <p14:tracePt t="6398" x="2127250" y="3673475"/>
          <p14:tracePt t="6415" x="2085975" y="3654425"/>
          <p14:tracePt t="6431" x="2063750" y="3644900"/>
          <p14:tracePt t="6447" x="2032000" y="3638550"/>
          <p14:tracePt t="6463" x="2022475" y="3638550"/>
          <p14:tracePt t="6481" x="2006600" y="3638550"/>
          <p14:tracePt t="6498" x="1997075" y="3638550"/>
          <p14:tracePt t="6515" x="1978025" y="3644900"/>
          <p14:tracePt t="6531" x="1962150" y="3660775"/>
          <p14:tracePt t="6548" x="1936750" y="3692525"/>
          <p14:tracePt t="6564" x="1863725" y="3784600"/>
          <p14:tracePt t="6580" x="1793875" y="3876675"/>
          <p14:tracePt t="6597" x="1736725" y="3968750"/>
          <p14:tracePt t="6615" x="1676400" y="4067175"/>
          <p14:tracePt t="6631" x="1647825" y="4114800"/>
          <p14:tracePt t="6648" x="1606550" y="4162425"/>
          <p14:tracePt t="6665" x="1533525" y="4241800"/>
          <p14:tracePt t="6681" x="1460500" y="4314825"/>
          <p14:tracePt t="6697" x="1406525" y="4387850"/>
          <p14:tracePt t="6714" x="1333500" y="4457700"/>
          <p14:tracePt t="6730" x="1301750" y="4489450"/>
          <p14:tracePt t="6747" x="1276350" y="4521200"/>
          <p14:tracePt t="6765" x="1247775" y="4559300"/>
          <p14:tracePt t="6781" x="1228725" y="4581525"/>
          <p14:tracePt t="6798" x="1203325" y="4606925"/>
          <p14:tracePt t="6815" x="1158875" y="4651375"/>
          <p14:tracePt t="6831" x="1130300" y="4670425"/>
          <p14:tracePt t="6847" x="1104900" y="4692650"/>
          <p14:tracePt t="6864" x="1069975" y="4718050"/>
          <p14:tracePt t="6880" x="1060450" y="4727575"/>
          <p14:tracePt t="6898" x="1050925" y="4737100"/>
          <p14:tracePt t="6914" x="1035050" y="4756150"/>
          <p14:tracePt t="6931" x="1035050" y="4768850"/>
          <p14:tracePt t="6948" x="1035050" y="4778375"/>
          <p14:tracePt t="6964" x="1035050" y="4797425"/>
          <p14:tracePt t="6980" x="1038225" y="4826000"/>
          <p14:tracePt t="6997" x="1054100" y="4848225"/>
          <p14:tracePt t="7014" x="1127125" y="4921250"/>
          <p14:tracePt t="7031" x="1177925" y="4972050"/>
          <p14:tracePt t="7048" x="1241425" y="5032375"/>
          <p14:tracePt t="7065" x="1311275" y="5105400"/>
          <p14:tracePt t="7081" x="1349375" y="5143500"/>
          <p14:tracePt t="7097" x="1393825" y="5194300"/>
          <p14:tracePt t="7114" x="1447800" y="5254625"/>
          <p14:tracePt t="7130" x="1479550" y="5295900"/>
          <p14:tracePt t="7148" x="1511300" y="5318125"/>
          <p14:tracePt t="7164" x="1539875" y="5343525"/>
          <p14:tracePt t="7180" x="1549400" y="5359400"/>
          <p14:tracePt t="7198" x="1565275" y="5368925"/>
          <p14:tracePt t="7214" x="1574800" y="5372100"/>
          <p14:tracePt t="7230" x="1581150" y="5372100"/>
          <p14:tracePt t="7249" x="1584325" y="5372100"/>
          <p14:tracePt t="7286" x="1590675" y="5372100"/>
          <p14:tracePt t="7307" x="1593850" y="5372100"/>
          <p14:tracePt t="7314" x="1600200" y="5372100"/>
          <p14:tracePt t="7328" x="1603375" y="5372100"/>
          <p14:tracePt t="7335" x="1616075" y="5372100"/>
          <p14:tracePt t="7347" x="1619250" y="5372100"/>
          <p14:tracePt t="7364" x="1635125" y="5372100"/>
          <p14:tracePt t="7380" x="1657350" y="5372100"/>
          <p14:tracePt t="7396" x="1701800" y="5384800"/>
          <p14:tracePt t="7413" x="1768475" y="5426075"/>
          <p14:tracePt t="7430" x="1812925" y="5451475"/>
          <p14:tracePt t="7447" x="1838325" y="5483225"/>
          <p14:tracePt t="7464" x="1882775" y="5521325"/>
          <p14:tracePt t="7480" x="1908175" y="5559425"/>
          <p14:tracePt t="7497" x="1943100" y="5619750"/>
          <p14:tracePt t="7514" x="2022475" y="5718175"/>
          <p14:tracePt t="7530" x="2066925" y="5788025"/>
          <p14:tracePt t="7547" x="2117725" y="5832475"/>
          <p14:tracePt t="7564" x="2162175" y="5876925"/>
          <p14:tracePt t="7580" x="2178050" y="5892800"/>
          <p14:tracePt t="7597" x="2187575" y="5908675"/>
          <p14:tracePt t="7614" x="2200275" y="5924550"/>
          <p14:tracePt t="7630" x="2209800" y="5924550"/>
          <p14:tracePt t="7663" x="2209800" y="5927725"/>
          <p14:tracePt t="7728" x="2203450" y="5927725"/>
          <p14:tracePt t="7734" x="2197100" y="5927725"/>
          <p14:tracePt t="7747" x="2190750" y="5927725"/>
          <p14:tracePt t="7763" x="2171700" y="5921375"/>
          <p14:tracePt t="7781" x="2143125" y="5915025"/>
          <p14:tracePt t="7797" x="2111375" y="5895975"/>
          <p14:tracePt t="7813" x="2041525" y="5889625"/>
          <p14:tracePt t="7831" x="1968500" y="5883275"/>
          <p14:tracePt t="7847" x="1882775" y="5867400"/>
          <p14:tracePt t="7863" x="1762125" y="5851525"/>
          <p14:tracePt t="7880" x="1708150" y="5838825"/>
          <p14:tracePt t="7896" x="1670050" y="5819775"/>
          <p14:tracePt t="7913" x="1628775" y="5800725"/>
          <p14:tracePt t="7930" x="1606550" y="5791200"/>
          <p14:tracePt t="7947" x="1565275" y="5778500"/>
          <p14:tracePt t="7964" x="1549400" y="5778500"/>
          <p14:tracePt t="7980" x="1533525" y="5778500"/>
          <p14:tracePt t="7996" x="1524000" y="5778500"/>
          <p14:tracePt t="8014" x="1508125" y="5778500"/>
          <p14:tracePt t="8030" x="1504950" y="5778500"/>
          <p14:tracePt t="8091" x="1504950" y="5784850"/>
          <p14:tracePt t="8098" x="1504950" y="5788025"/>
          <p14:tracePt t="8105" x="1504950" y="5794375"/>
          <p14:tracePt t="8113" x="1504950" y="5797550"/>
          <p14:tracePt t="8130" x="1514475" y="5807075"/>
          <p14:tracePt t="8147" x="1530350" y="5829300"/>
          <p14:tracePt t="8164" x="1546225" y="5838825"/>
          <p14:tracePt t="8180" x="1555750" y="5854700"/>
          <p14:tracePt t="8197" x="1581150" y="5895975"/>
          <p14:tracePt t="8214" x="1619250" y="5930900"/>
          <p14:tracePt t="8230" x="1663700" y="5981700"/>
          <p14:tracePt t="8247" x="1774825" y="6061075"/>
          <p14:tracePt t="8264" x="1844675" y="6115050"/>
          <p14:tracePt t="8280" x="1933575" y="6156325"/>
          <p14:tracePt t="8297" x="2082800" y="6213475"/>
          <p14:tracePt t="8313" x="2168525" y="6229350"/>
          <p14:tracePt t="8330" x="2219325" y="6229350"/>
          <p14:tracePt t="8347" x="2282825" y="6229350"/>
          <p14:tracePt t="8364" x="2314575" y="6219825"/>
          <p14:tracePt t="8380" x="2336800" y="6207125"/>
          <p14:tracePt t="8397" x="2381250" y="6175375"/>
          <p14:tracePt t="8414" x="2403475" y="6159500"/>
          <p14:tracePt t="8430" x="2428875" y="6140450"/>
          <p14:tracePt t="8447" x="2444750" y="6111875"/>
          <p14:tracePt t="8464" x="2454275" y="6096000"/>
          <p14:tracePt t="8480" x="2473325" y="6080125"/>
          <p14:tracePt t="8497" x="2473325" y="6051550"/>
          <p14:tracePt t="8514" x="2473325" y="6042025"/>
          <p14:tracePt t="8530" x="2473325" y="6032500"/>
          <p14:tracePt t="8547" x="2473325" y="6013450"/>
          <p14:tracePt t="8563" x="2473325" y="6007100"/>
          <p14:tracePt t="8597" x="2460625" y="6000750"/>
          <p14:tracePt t="8613" x="2451100" y="5991225"/>
          <p14:tracePt t="8630" x="2438400" y="5981700"/>
          <p14:tracePt t="8647" x="2413000" y="5965825"/>
          <p14:tracePt t="8663" x="2390775" y="5953125"/>
          <p14:tracePt t="8680" x="2368550" y="5949950"/>
          <p14:tracePt t="8697" x="2327275" y="5949950"/>
          <p14:tracePt t="8714" x="2311400" y="5949950"/>
          <p14:tracePt t="8730" x="2289175" y="5949950"/>
          <p14:tracePt t="8747" x="2257425" y="5949950"/>
          <p14:tracePt t="8764" x="2228850" y="5949950"/>
          <p14:tracePt t="8780" x="2206625" y="5949950"/>
          <p14:tracePt t="8796" x="2165350" y="5949950"/>
          <p14:tracePt t="8813" x="2143125" y="5949950"/>
          <p14:tracePt t="8830" x="2114550" y="5949950"/>
          <p14:tracePt t="8847" x="2079625" y="5949950"/>
          <p14:tracePt t="8863" x="2051050" y="5943600"/>
          <p14:tracePt t="8880" x="1997075" y="5930900"/>
          <p14:tracePt t="8897" x="1905000" y="5892800"/>
          <p14:tracePt t="8914" x="1838325" y="5870575"/>
          <p14:tracePt t="8930" x="1771650" y="5842000"/>
          <p14:tracePt t="8947" x="1676400" y="5797550"/>
          <p14:tracePt t="8964" x="1612900" y="5784850"/>
          <p14:tracePt t="8980" x="1568450" y="5768975"/>
          <p14:tracePt t="8997" x="1501775" y="5743575"/>
          <p14:tracePt t="9014" x="1473200" y="5743575"/>
          <p14:tracePt t="9030" x="1444625" y="5743575"/>
          <p14:tracePt t="9047" x="1412875" y="5743575"/>
          <p14:tracePt t="9063" x="1381125" y="5759450"/>
          <p14:tracePt t="9080" x="1358900" y="5765800"/>
          <p14:tracePt t="9097" x="1336675" y="5772150"/>
          <p14:tracePt t="9113" x="1327150" y="5772150"/>
          <p14:tracePt t="9130" x="1317625" y="5772150"/>
          <p14:tracePt t="9146" x="1304925" y="5772150"/>
          <p14:tracePt t="9163" x="1289050" y="5772150"/>
          <p14:tracePt t="9180" x="1289050" y="5775325"/>
          <p14:tracePt t="9197" x="1289050" y="5791200"/>
          <p14:tracePt t="9213" x="1289050" y="5800725"/>
          <p14:tracePt t="9230" x="1295400" y="5803900"/>
          <p14:tracePt t="9232" x="1301750" y="5816600"/>
          <p14:tracePt t="9247" x="1330325" y="5822950"/>
          <p14:tracePt t="9264" x="1374775" y="5829300"/>
          <p14:tracePt t="9280" x="1428750" y="5829300"/>
          <p14:tracePt t="9296" x="1498600" y="5835650"/>
          <p14:tracePt t="9313" x="1536700" y="5842000"/>
          <p14:tracePt t="9330" x="1581150" y="5848350"/>
          <p14:tracePt t="9346" x="1644650" y="5867400"/>
          <p14:tracePt t="9363" x="1689100" y="5886450"/>
          <p14:tracePt t="9380" x="1743075" y="5899150"/>
          <p14:tracePt t="9396" x="1835150" y="5921375"/>
          <p14:tracePt t="9413" x="1885950" y="5934075"/>
          <p14:tracePt t="9430" x="1917700" y="5946775"/>
          <p14:tracePt t="9447" x="1943100" y="5959475"/>
          <p14:tracePt t="9464" x="1952625" y="5962650"/>
          <p14:tracePt t="9481" x="1968500" y="5972175"/>
          <p14:tracePt t="9497" x="1990725" y="5972175"/>
          <p14:tracePt t="9514" x="2006600" y="5981700"/>
          <p14:tracePt t="9530" x="2022475" y="5988050"/>
          <p14:tracePt t="9547" x="2041525" y="5997575"/>
          <p14:tracePt t="9564" x="2051050" y="5997575"/>
          <p14:tracePt t="9581" x="2066925" y="5997575"/>
          <p14:tracePt t="9597" x="2073275" y="5997575"/>
          <p14:tracePt t="9613" x="2082800" y="5997575"/>
          <p14:tracePt t="9630" x="2095500" y="5997575"/>
          <p14:tracePt t="9647" x="2111375" y="5997575"/>
          <p14:tracePt t="9663" x="2120900" y="5997575"/>
          <p14:tracePt t="9680" x="2130425" y="5997575"/>
          <p14:tracePt t="9697" x="2130425" y="6003925"/>
          <p14:tracePt t="10708" x="2136775" y="6003925"/>
          <p14:tracePt t="10722" x="2139950" y="6003925"/>
          <p14:tracePt t="10734" x="2152650" y="6003925"/>
          <p14:tracePt t="10750" x="2165350" y="5991225"/>
          <p14:tracePt t="10767" x="2174875" y="5981700"/>
          <p14:tracePt t="10783" x="2184400" y="5972175"/>
          <p14:tracePt t="10797" x="2206625" y="5962650"/>
          <p14:tracePt t="10830" x="2238375" y="5937250"/>
          <p14:tracePt t="10863" x="2270125" y="5930900"/>
          <p14:tracePt t="10880" x="2295525" y="5915025"/>
          <p14:tracePt t="10896" x="2333625" y="5902325"/>
          <p14:tracePt t="10914" x="2413000" y="5864225"/>
          <p14:tracePt t="10930" x="2574925" y="5778500"/>
          <p14:tracePt t="10946" x="2743200" y="5692775"/>
          <p14:tracePt t="10964" x="2908300" y="5629275"/>
          <p14:tracePt t="10980" x="3124200" y="5546725"/>
          <p14:tracePt t="10996" x="3270250" y="5502275"/>
          <p14:tracePt t="11014" x="3387725" y="5467350"/>
          <p14:tracePt t="11030" x="3521075" y="5445125"/>
          <p14:tracePt t="11047" x="3632200" y="5419725"/>
          <p14:tracePt t="11450" x="3689350" y="5419725"/>
          <p14:tracePt t="11457" x="3756025" y="5419725"/>
          <p14:tracePt t="11464" x="3825875" y="5419725"/>
          <p14:tracePt t="11480" x="3952875" y="5419725"/>
          <p14:tracePt t="11497" x="4079875" y="5410200"/>
          <p14:tracePt t="11514" x="4210050" y="5403850"/>
          <p14:tracePt t="11530" x="4302125" y="5403850"/>
          <p14:tracePt t="11563" x="4568825" y="5403850"/>
          <p14:tracePt t="11597" x="4803775" y="5416550"/>
          <p14:tracePt t="11613" x="4946650" y="5441950"/>
          <p14:tracePt t="11630" x="5000625" y="5454650"/>
          <p14:tracePt t="11647" x="5054600" y="5467350"/>
          <p14:tracePt t="11663" x="5146675" y="5495925"/>
          <p14:tracePt t="11680" x="5210175" y="5518150"/>
          <p14:tracePt t="11696" x="5270500" y="5546725"/>
          <p14:tracePt t="11713" x="5337175" y="5594350"/>
          <p14:tracePt t="11730" x="5368925" y="5626100"/>
          <p14:tracePt t="11747" x="5387975" y="5648325"/>
          <p14:tracePt t="11764" x="5403850" y="5692775"/>
          <p14:tracePt t="11780" x="5416550" y="5715000"/>
          <p14:tracePt t="11797" x="5435600" y="5737225"/>
          <p14:tracePt t="11814" x="5467350" y="5803900"/>
          <p14:tracePt t="11831" x="5502275" y="5861050"/>
          <p14:tracePt t="11847" x="5518150" y="5924550"/>
          <p14:tracePt t="11863" x="5530850" y="6007100"/>
          <p14:tracePt t="11880" x="5530850" y="6051550"/>
          <p14:tracePt t="11897" x="5530850" y="6080125"/>
          <p14:tracePt t="11913" x="5530850" y="6115050"/>
          <p14:tracePt t="12228" x="5581650" y="6111875"/>
          <p14:tracePt t="12235" x="5664200" y="6092825"/>
          <p14:tracePt t="12247" x="5756275" y="6064250"/>
          <p14:tracePt t="12263" x="6029325" y="5930900"/>
          <p14:tracePt t="12280" x="6270625" y="5743575"/>
          <p14:tracePt t="12298" x="6657975" y="5394325"/>
          <p14:tracePt t="12319" x="7058025" y="4991100"/>
          <p14:tracePt t="12331" x="7143750" y="4911725"/>
          <p14:tracePt t="12349" x="7381875" y="4676775"/>
          <p14:tracePt t="12364" x="7534275" y="4533900"/>
          <p14:tracePt t="12382" x="7629525" y="4429125"/>
          <p14:tracePt t="12397" x="7734300" y="4270375"/>
          <p14:tracePt t="12413" x="7864475" y="4006850"/>
          <p14:tracePt t="12430" x="7899400" y="3886200"/>
          <p14:tracePt t="12447" x="7934325" y="3743325"/>
          <p14:tracePt t="12463" x="7969250" y="3575050"/>
          <p14:tracePt t="12481" x="7981950" y="3524250"/>
          <p14:tracePt t="12499" x="8001000" y="3460750"/>
          <p14:tracePt t="12514" x="8013700" y="3422650"/>
          <p14:tracePt t="12531" x="8026400" y="3375025"/>
          <p14:tracePt t="12547" x="8032750" y="3314700"/>
          <p14:tracePt t="12564" x="8032750" y="3251200"/>
          <p14:tracePt t="12580" x="8032750" y="3222625"/>
          <p14:tracePt t="12596" x="8032750" y="3194050"/>
          <p14:tracePt t="12613" x="8032750" y="3178175"/>
          <p14:tracePt t="12630" x="8020050" y="3175000"/>
          <p14:tracePt t="12647" x="8016875" y="3175000"/>
          <p14:tracePt t="12663" x="8007350" y="3175000"/>
          <p14:tracePt t="12680" x="7997825" y="3175000"/>
          <p14:tracePt t="12697" x="7988300" y="3175000"/>
          <p14:tracePt t="12713" x="7966075" y="3175000"/>
          <p14:tracePt t="12730" x="7956550" y="3175000"/>
          <p14:tracePt t="12747" x="7947025" y="3181350"/>
          <p14:tracePt t="13148" x="7915275" y="3194050"/>
          <p14:tracePt t="13155" x="7854950" y="3209925"/>
          <p14:tracePt t="13167" x="7772400" y="3238500"/>
          <p14:tracePt t="13184" x="7534275" y="3330575"/>
          <p14:tracePt t="13201" x="7375525" y="3413125"/>
          <p14:tracePt t="13217" x="7251700" y="3482975"/>
          <p14:tracePt t="13231" x="7140575" y="3543300"/>
          <p14:tracePt t="13263" x="6981825" y="3641725"/>
          <p14:tracePt t="13297" x="6918325" y="3670300"/>
          <p14:tracePt t="13313" x="6908800" y="3676650"/>
          <p14:tracePt t="13330" x="6899275" y="3676650"/>
          <p14:tracePt t="13347" x="6877050" y="3676650"/>
          <p14:tracePt t="13363" x="6877050" y="3673475"/>
          <p14:tracePt t="13380" x="6877050" y="3663950"/>
          <p14:tracePt t="13397" x="6896100" y="3635375"/>
          <p14:tracePt t="13413" x="6908800" y="3603625"/>
          <p14:tracePt t="13430" x="6934200" y="3581400"/>
          <p14:tracePt t="13447" x="6985000" y="3536950"/>
          <p14:tracePt t="13464" x="7023100" y="3524250"/>
          <p14:tracePt t="13481" x="7061200" y="3511550"/>
          <p14:tracePt t="13497" x="7112000" y="3486150"/>
          <p14:tracePt t="13514" x="7146925" y="3473450"/>
          <p14:tracePt t="13530" x="7172325" y="3460750"/>
          <p14:tracePt t="13546" x="7197725" y="3451225"/>
          <p14:tracePt t="13563" x="7213600" y="3444875"/>
          <p14:tracePt t="13581" x="7229475" y="3444875"/>
          <p14:tracePt t="13597" x="7270750" y="3435350"/>
          <p14:tracePt t="13613" x="7292975" y="3435350"/>
          <p14:tracePt t="13631" x="7331075" y="3425825"/>
          <p14:tracePt t="13647" x="7356475" y="3425825"/>
          <p14:tracePt t="13663" x="7372350" y="3425825"/>
          <p14:tracePt t="13680" x="7378700" y="3425825"/>
          <p14:tracePt t="13925" x="7388225" y="3422650"/>
          <p14:tracePt t="13932" x="7400925" y="3416300"/>
          <p14:tracePt t="13947" x="7458075" y="3381375"/>
          <p14:tracePt t="13963" x="7546975" y="3349625"/>
          <p14:tracePt t="13980" x="7645400" y="3308350"/>
          <p14:tracePt t="13997" x="7775575" y="3241675"/>
          <p14:tracePt t="14014" x="7845425" y="3197225"/>
          <p14:tracePt t="14032" x="7962900" y="2987675"/>
          <p14:tracePt t="14047" x="8016875" y="2844800"/>
          <p14:tracePt t="14064" x="8035925" y="2609850"/>
          <p14:tracePt t="14080" x="8035925" y="2393950"/>
          <p14:tracePt t="14096" x="7981950" y="2057400"/>
          <p14:tracePt t="14113" x="7953375" y="1895475"/>
          <p14:tracePt t="14131" x="7940675" y="1809750"/>
          <p14:tracePt t="14147" x="7908925" y="1685925"/>
          <p14:tracePt t="14164" x="7902575" y="1622425"/>
          <p14:tracePt t="14182" x="7896225" y="1568450"/>
          <p14:tracePt t="14197" x="7889875" y="1552575"/>
          <p14:tracePt t="14213" x="7889875" y="1543050"/>
          <p14:tracePt t="14230" x="7889875" y="1530350"/>
          <p14:tracePt t="14246" x="7889875" y="1520825"/>
          <p14:tracePt t="14263" x="7889875" y="1511300"/>
          <p14:tracePt t="14281" x="7880350" y="1508125"/>
          <p14:tracePt t="14297" x="7874000" y="1501775"/>
          <p14:tracePt t="14314" x="7874000" y="1498600"/>
          <p14:tracePt t="14331" x="7854950" y="1492250"/>
          <p14:tracePt t="14346" x="7848600" y="1492250"/>
          <p14:tracePt t="14363" x="7839075" y="1492250"/>
          <p14:tracePt t="14425" x="7835900" y="1492250"/>
          <p14:tracePt t="14432" x="7829550" y="1492250"/>
          <p14:tracePt t="14447" x="7826375" y="1492250"/>
          <p14:tracePt t="14464" x="7820025" y="1492250"/>
          <p14:tracePt t="14480" x="7816850" y="1492250"/>
          <p14:tracePt t="14760" x="7816850" y="1504950"/>
          <p14:tracePt t="14767" x="7816850" y="1539875"/>
          <p14:tracePt t="14780" x="7816850" y="1600200"/>
          <p14:tracePt t="14796" x="7826375" y="1685925"/>
          <p14:tracePt t="14813" x="7854950" y="1825625"/>
          <p14:tracePt t="14831" x="7880350" y="2012950"/>
          <p14:tracePt t="14847" x="7908925" y="2235200"/>
          <p14:tracePt t="14864" x="7927975" y="2441575"/>
          <p14:tracePt t="14880" x="7950200" y="2873375"/>
          <p14:tracePt t="14897" x="7950200" y="3143250"/>
          <p14:tracePt t="14914" x="7931150" y="3416300"/>
          <p14:tracePt t="14930" x="7921625" y="3813175"/>
          <p14:tracePt t="14946" x="7921625" y="4029075"/>
          <p14:tracePt t="14963" x="7912100" y="4244975"/>
          <p14:tracePt t="14980" x="7886700" y="4498975"/>
          <p14:tracePt t="14997" x="7867650" y="4648200"/>
          <p14:tracePt t="15014" x="7842250" y="4746625"/>
          <p14:tracePt t="15030" x="7823200" y="4841875"/>
          <p14:tracePt t="15373" x="7791450" y="4876800"/>
          <p14:tracePt t="15380" x="7756525" y="4930775"/>
          <p14:tracePt t="15387" x="7715250" y="4972050"/>
          <p14:tracePt t="15396" x="7670800" y="5022850"/>
          <p14:tracePt t="15414" x="7543800" y="5143500"/>
          <p14:tracePt t="15431" x="7378700" y="5356225"/>
          <p14:tracePt t="15447" x="7308850" y="5470525"/>
          <p14:tracePt t="15464" x="7251700" y="5549900"/>
          <p14:tracePt t="15480" x="7200900" y="5648325"/>
          <p14:tracePt t="15496" x="7181850" y="5692775"/>
          <p14:tracePt t="15513" x="7169150" y="5730875"/>
          <p14:tracePt t="15530" x="7143750" y="5788025"/>
          <p14:tracePt t="15546" x="7131050" y="5813425"/>
          <p14:tracePt t="15564" x="7118350" y="5842000"/>
          <p14:tracePt t="15580" x="7099300" y="5883275"/>
          <p14:tracePt t="15597" x="7083425" y="5908675"/>
          <p14:tracePt t="15613" x="7070725" y="5930900"/>
          <p14:tracePt t="15629" x="7051675" y="5975350"/>
          <p14:tracePt t="15646" x="7042150" y="5991225"/>
          <p14:tracePt t="15663" x="7026275" y="6007100"/>
          <p14:tracePt t="15680" x="7010400" y="6022975"/>
          <p14:tracePt t="15696" x="7000875" y="6032500"/>
          <p14:tracePt t="15715" x="6991350" y="6051550"/>
          <p14:tracePt t="15730" x="6981825" y="6061075"/>
          <p14:tracePt t="15746" x="6981825" y="6070600"/>
          <p14:tracePt t="15762" x="6981825" y="6080125"/>
          <p14:tracePt t="15779" x="6981825" y="6086475"/>
          <p14:tracePt t="15814" x="6981825" y="6092825"/>
          <p14:tracePt t="15830" x="6975475" y="6102350"/>
          <p14:tracePt t="15847" x="6972300" y="6105525"/>
          <p14:tracePt t="15864" x="6959600" y="6115050"/>
          <p14:tracePt t="15965" x="6962775" y="6115050"/>
          <p14:tracePt t="15973" x="6969125" y="6115050"/>
          <p14:tracePt t="15980" x="6978650" y="6115050"/>
          <p14:tracePt t="15997" x="7023100" y="6115050"/>
          <p14:tracePt t="16014" x="7124700" y="6115050"/>
          <p14:tracePt t="16030" x="7194550" y="6115050"/>
          <p14:tracePt t="16047" x="7248525" y="6115050"/>
          <p14:tracePt t="16063" x="7308850" y="6115050"/>
          <p14:tracePt t="16080" x="7353300" y="6115050"/>
          <p14:tracePt t="16097" x="7397750" y="6115050"/>
          <p14:tracePt t="16114" x="7461250" y="6121400"/>
          <p14:tracePt t="16130" x="7496175" y="6121400"/>
          <p14:tracePt t="16147" x="7550150" y="6130925"/>
          <p14:tracePt t="16164" x="7613650" y="6149975"/>
          <p14:tracePt t="16180" x="7642225" y="6149975"/>
          <p14:tracePt t="16196" x="7658100" y="6149975"/>
          <p14:tracePt t="16213" x="7673975" y="6149975"/>
          <p14:tracePt t="16230" x="7673975" y="6159500"/>
          <p14:tracePt t="16450" x="7699375" y="6156325"/>
          <p14:tracePt t="16457" x="7718425" y="6149975"/>
          <p14:tracePt t="16464" x="7737475" y="6143625"/>
          <p14:tracePt t="16479" x="7775575" y="6130925"/>
          <p14:tracePt t="16496" x="7797800" y="6130925"/>
          <p14:tracePt t="16514" x="7845425" y="6130925"/>
          <p14:tracePt t="16530" x="7889875" y="6130925"/>
          <p14:tracePt t="16547" x="7934325" y="6130925"/>
          <p14:tracePt t="16563" x="7994650" y="6130925"/>
          <p14:tracePt t="16580" x="8032750" y="6130925"/>
          <p14:tracePt t="16596" x="8077200" y="6130925"/>
          <p14:tracePt t="16613" x="8124825" y="6130925"/>
          <p14:tracePt t="16629" x="8153400" y="6130925"/>
          <p14:tracePt t="16646" x="8197850" y="6130925"/>
          <p14:tracePt t="16664" x="8274050" y="6130925"/>
          <p14:tracePt t="16679" x="8334375" y="6130925"/>
          <p14:tracePt t="16697" x="8394700" y="6130925"/>
          <p14:tracePt t="16713" x="8464550" y="6130925"/>
          <p14:tracePt t="16729" x="8509000" y="6130925"/>
          <p14:tracePt t="16746" x="8547100" y="6130925"/>
          <p14:tracePt t="16762" x="8578850" y="6130925"/>
          <p14:tracePt t="16780" x="8591550" y="6130925"/>
          <p14:tracePt t="16797" x="8601075" y="6130925"/>
          <p14:tracePt t="16814" x="8620125" y="6130925"/>
          <p14:tracePt t="16847" x="8623300" y="6130925"/>
          <p14:tracePt t="17749" x="8623300" y="6137275"/>
          <p14:tracePt t="17756" x="8616950" y="6143625"/>
          <p14:tracePt t="17763" x="8613775" y="6146800"/>
          <p14:tracePt t="17784" x="8591550" y="6162675"/>
          <p14:tracePt t="17801" x="8569325" y="6175375"/>
          <p14:tracePt t="17818" x="8410575" y="6257925"/>
          <p14:tracePt t="17836" x="8229600" y="6353175"/>
          <p14:tracePt t="17862" x="7448550" y="6534150"/>
          <p14:tracePt t="17898" x="5994400" y="6562725"/>
          <p14:tracePt t="17915" x="5454650" y="6575425"/>
          <p14:tracePt t="17936" x="4791075" y="6600825"/>
          <p14:tracePt t="17947" x="4511675" y="6600825"/>
          <p14:tracePt t="17964" x="4330700" y="6600825"/>
          <p14:tracePt t="17979" x="4235450" y="6594475"/>
          <p14:tracePt t="17996" x="4133850" y="6575425"/>
          <p14:tracePt t="18013" x="4102100" y="6562725"/>
          <p14:tracePt t="18030" x="4070350" y="6530975"/>
          <p14:tracePt t="18047" x="4048125" y="6496050"/>
          <p14:tracePt t="18063" x="4041775" y="6457950"/>
          <p14:tracePt t="18080" x="4044950" y="6413500"/>
          <p14:tracePt t="18097" x="4076700" y="6346825"/>
          <p14:tracePt t="18113" x="4124325" y="6276975"/>
          <p14:tracePt t="18129" x="4178300" y="6216650"/>
          <p14:tracePt t="18146" x="4257675" y="6105525"/>
          <p14:tracePt t="18163" x="4286250" y="6038850"/>
          <p14:tracePt t="18180" x="4308475" y="5962650"/>
          <p14:tracePt t="18197" x="4340225" y="5794375"/>
          <p14:tracePt t="18213" x="4356100" y="5708650"/>
          <p14:tracePt t="18230" x="4381500" y="5622925"/>
          <p14:tracePt t="18247" x="4457700" y="5461000"/>
          <p14:tracePt t="18262" x="4518025" y="5346700"/>
          <p14:tracePt t="18279" x="4575175" y="5267325"/>
          <p14:tracePt t="18296" x="4632325" y="5187950"/>
          <p14:tracePt t="18313" x="4673600" y="5137150"/>
          <p14:tracePt t="18330" x="4702175" y="5099050"/>
          <p14:tracePt t="18346" x="4762500" y="5032375"/>
          <p14:tracePt t="18363" x="4803775" y="4984750"/>
          <p14:tracePt t="18380" x="4829175" y="4937125"/>
          <p14:tracePt t="18395" x="4873625" y="4892675"/>
          <p14:tracePt t="18412" x="4899025" y="4867275"/>
          <p14:tracePt t="18430" x="4933950" y="4819650"/>
          <p14:tracePt t="18446" x="4991100" y="4730750"/>
          <p14:tracePt t="18463" x="5019675" y="4664075"/>
          <p14:tracePt t="18480" x="5032375" y="4625975"/>
          <p14:tracePt t="18497" x="5051425" y="4562475"/>
          <p14:tracePt t="18513" x="5038725" y="4533900"/>
          <p14:tracePt t="18530" x="5010150" y="4486275"/>
          <p14:tracePt t="18546" x="4949825" y="4432300"/>
          <p14:tracePt t="18562" x="4899025" y="4381500"/>
          <p14:tracePt t="18580" x="4857750" y="4340225"/>
          <p14:tracePt t="18597" x="4781550" y="4292600"/>
          <p14:tracePt t="18613" x="4721225" y="4244975"/>
          <p14:tracePt t="18630" x="4667250" y="4219575"/>
          <p14:tracePt t="18647" x="4568825" y="4165600"/>
          <p14:tracePt t="18663" x="4479925" y="4133850"/>
          <p14:tracePt t="18680" x="4422775" y="4111625"/>
          <p14:tracePt t="18696" x="4365625" y="4092575"/>
          <p14:tracePt t="18712" x="4337050" y="4083050"/>
          <p14:tracePt t="18729" x="4321175" y="4083050"/>
          <p14:tracePt t="18746" x="4305300" y="4070350"/>
          <p14:tracePt t="18762" x="4276725" y="4054475"/>
          <p14:tracePt t="18779" x="4251325" y="4041775"/>
          <p14:tracePt t="18796" x="4210050" y="4025900"/>
          <p14:tracePt t="18812" x="4187825" y="4013200"/>
          <p14:tracePt t="18830" x="4156075" y="4000500"/>
          <p14:tracePt t="18847" x="4133850" y="4000500"/>
          <p14:tracePt t="18863" x="4124325" y="4000500"/>
          <p14:tracePt t="18880" x="4111625" y="4000500"/>
          <p14:tracePt t="18897" x="4095750" y="4000500"/>
          <p14:tracePt t="18913" x="4073525" y="4010025"/>
          <p14:tracePt t="18931" x="4032250" y="4029075"/>
          <p14:tracePt t="18947" x="4013200" y="4038600"/>
          <p14:tracePt t="18963" x="3981450" y="4076700"/>
          <p14:tracePt t="18980" x="3959225" y="4143375"/>
          <p14:tracePt t="18997" x="3940175" y="4244975"/>
          <p14:tracePt t="19012" x="3933825" y="4295775"/>
          <p14:tracePt t="19031" x="3917950" y="4368800"/>
          <p14:tracePt t="19046" x="3917950" y="4451350"/>
          <p14:tracePt t="19063" x="3911600" y="4546600"/>
          <p14:tracePt t="19081" x="3895725" y="4689475"/>
          <p14:tracePt t="19096" x="3879850" y="4784725"/>
          <p14:tracePt t="19112" x="3870325" y="4879975"/>
          <p14:tracePt t="19129" x="3870325" y="4962525"/>
          <p14:tracePt t="19146" x="3870325" y="5057775"/>
          <p14:tracePt t="19165" x="3870325" y="5102225"/>
          <p14:tracePt t="19180" x="3870325" y="5156200"/>
          <p14:tracePt t="19197" x="3863975" y="5194300"/>
          <p14:tracePt t="19213" x="3863975" y="5238750"/>
          <p14:tracePt t="19230" x="3863975" y="5299075"/>
          <p14:tracePt t="19246" x="3863975" y="5343525"/>
          <p14:tracePt t="19262" x="3863975" y="5372100"/>
          <p14:tracePt t="19280" x="3863975" y="5419725"/>
          <p14:tracePt t="19297" x="3873500" y="5451475"/>
          <p14:tracePt t="19313" x="3886200" y="5483225"/>
          <p14:tracePt t="19330" x="3898900" y="5514975"/>
          <p14:tracePt t="19347" x="3914775" y="5546725"/>
          <p14:tracePt t="19363" x="3927475" y="5572125"/>
          <p14:tracePt t="19380" x="3990975" y="5632450"/>
          <p14:tracePt t="19396" x="4060825" y="5686425"/>
          <p14:tracePt t="19412" x="4121150" y="5730875"/>
          <p14:tracePt t="19430" x="4238625" y="5788025"/>
          <p14:tracePt t="19446" x="4327525" y="5826125"/>
          <p14:tracePt t="19463" x="4413250" y="5842000"/>
          <p14:tracePt t="19480" x="4514850" y="5864225"/>
          <p14:tracePt t="19496" x="4587875" y="5870575"/>
          <p14:tracePt t="19513" x="4657725" y="5880100"/>
          <p14:tracePt t="19530" x="4803775" y="5902325"/>
          <p14:tracePt t="19546" x="4889500" y="5918200"/>
          <p14:tracePt t="19562" x="4953000" y="5930900"/>
          <p14:tracePt t="19580" x="5026025" y="5937250"/>
          <p14:tracePt t="19596" x="5070475" y="5943600"/>
          <p14:tracePt t="19613" x="5121275" y="5943600"/>
          <p14:tracePt t="19631" x="5197475" y="5949950"/>
          <p14:tracePt t="19647" x="5251450" y="5956300"/>
          <p14:tracePt t="19663" x="5286375" y="5969000"/>
          <p14:tracePt t="19680" x="5349875" y="5969000"/>
          <p14:tracePt t="19696" x="5394325" y="5969000"/>
          <p14:tracePt t="19712" x="5422900" y="5969000"/>
          <p14:tracePt t="19730" x="5451475" y="5969000"/>
          <p14:tracePt t="19746" x="5467350" y="5956300"/>
          <p14:tracePt t="19763" x="5483225" y="5946775"/>
          <p14:tracePt t="19780" x="5521325" y="5886450"/>
          <p14:tracePt t="19796" x="5568950" y="5807075"/>
          <p14:tracePt t="19813" x="5603875" y="5695950"/>
          <p14:tracePt t="19829" x="5661025" y="5546725"/>
          <p14:tracePt t="19846" x="5676900" y="5429250"/>
          <p14:tracePt t="19863" x="5695950" y="5299075"/>
          <p14:tracePt t="19880" x="5724525" y="5197475"/>
          <p14:tracePt t="19897" x="5724525" y="5153025"/>
          <p14:tracePt t="19913" x="5724525" y="5118100"/>
          <p14:tracePt t="19918" x="5724525" y="5092700"/>
          <p14:tracePt t="19930" x="5724525" y="5048250"/>
          <p14:tracePt t="19946" x="5724525" y="4987925"/>
          <p14:tracePt t="19962" x="5715000" y="4927600"/>
          <p14:tracePt t="19979" x="5686425" y="4848225"/>
          <p14:tracePt t="19995" x="5673725" y="4813300"/>
          <p14:tracePt t="20013" x="5661025" y="4775200"/>
          <p14:tracePt t="20030" x="5626100" y="4714875"/>
          <p14:tracePt t="20047" x="5616575" y="4686300"/>
          <p14:tracePt t="20063" x="5603875" y="4654550"/>
          <p14:tracePt t="20080" x="5584825" y="4619625"/>
          <p14:tracePt t="20096" x="5553075" y="4587875"/>
          <p14:tracePt t="20113" x="5527675" y="4556125"/>
          <p14:tracePt t="20130" x="5483225" y="4495800"/>
          <p14:tracePt t="20146" x="5441950" y="4464050"/>
          <p14:tracePt t="20163" x="5410200" y="4438650"/>
          <p14:tracePt t="20180" x="5356225" y="4378325"/>
          <p14:tracePt t="20197" x="5330825" y="4346575"/>
          <p14:tracePt t="20213" x="5299075" y="4314825"/>
          <p14:tracePt t="20229" x="5260975" y="4264025"/>
          <p14:tracePt t="20246" x="5229225" y="4232275"/>
          <p14:tracePt t="20262" x="5203825" y="4191000"/>
          <p14:tracePt t="20280" x="5153025" y="4152900"/>
          <p14:tracePt t="20297" x="5105400" y="4121150"/>
          <p14:tracePt t="20313" x="5067300" y="4095750"/>
          <p14:tracePt t="20330" x="4981575" y="4051300"/>
          <p14:tracePt t="20346" x="4930775" y="4038600"/>
          <p14:tracePt t="20363" x="4873625" y="4025900"/>
          <p14:tracePt t="20379" x="4794250" y="3997325"/>
          <p14:tracePt t="20395" x="4730750" y="3997325"/>
          <p14:tracePt t="20412" x="4654550" y="3997325"/>
          <p14:tracePt t="20429" x="4524375" y="3997325"/>
          <p14:tracePt t="20446" x="4451350" y="3997325"/>
          <p14:tracePt t="20464" x="4400550" y="3997325"/>
          <p14:tracePt t="20479" x="4346575" y="3997325"/>
          <p14:tracePt t="20496" x="4314825" y="3997325"/>
          <p14:tracePt t="20512" x="4273550" y="3997325"/>
          <p14:tracePt t="20529" x="4206875" y="4013200"/>
          <p14:tracePt t="20545" x="4178300" y="4025900"/>
          <p14:tracePt t="20562" x="4146550" y="4032250"/>
          <p14:tracePt t="20579" x="4105275" y="4044950"/>
          <p14:tracePt t="20596" x="4083050" y="4048125"/>
          <p14:tracePt t="20614" x="4041775" y="4073525"/>
          <p14:tracePt t="20630" x="4016375" y="4086225"/>
          <p14:tracePt t="20646" x="3987800" y="4098925"/>
          <p14:tracePt t="20662" x="3962400" y="4108450"/>
          <p14:tracePt t="20679" x="3949700" y="4130675"/>
          <p14:tracePt t="20696" x="3933825" y="4140200"/>
          <p14:tracePt t="20714" x="3917950" y="4159250"/>
          <p14:tracePt t="20729" x="3905250" y="4191000"/>
          <p14:tracePt t="20746" x="3892550" y="4213225"/>
          <p14:tracePt t="20763" x="3892550" y="4254500"/>
          <p14:tracePt t="20779" x="3892550" y="4276725"/>
          <p14:tracePt t="20796" x="3892550" y="4305300"/>
          <p14:tracePt t="20812" x="3892550" y="4327525"/>
          <p14:tracePt t="20829" x="3892550" y="4375150"/>
          <p14:tracePt t="20846" x="3895725" y="4419600"/>
          <p14:tracePt t="20864" x="3917950" y="4492625"/>
          <p14:tracePt t="20880" x="3930650" y="4530725"/>
          <p14:tracePt t="20896" x="3949700" y="4575175"/>
          <p14:tracePt t="20913" x="3949700" y="4616450"/>
          <p14:tracePt t="20929" x="3949700" y="4635500"/>
          <p14:tracePt t="20946" x="3956050" y="4667250"/>
          <p14:tracePt t="20963" x="3965575" y="4730750"/>
          <p14:tracePt t="20979" x="3981450" y="4781550"/>
          <p14:tracePt t="20996" x="3987800" y="4829175"/>
          <p14:tracePt t="21014" x="3987800" y="4889500"/>
          <p14:tracePt t="21030" x="3987800" y="4918075"/>
          <p14:tracePt t="21046" x="3987800" y="4940300"/>
          <p14:tracePt t="21063" x="3987800" y="4981575"/>
          <p14:tracePt t="21079" x="3987800" y="5003800"/>
          <p14:tracePt t="21096" x="3987800" y="5032375"/>
          <p14:tracePt t="21113" x="3987800" y="5080000"/>
          <p14:tracePt t="21130" x="4000500" y="5111750"/>
          <p14:tracePt t="21147" x="4019550" y="5149850"/>
          <p14:tracePt t="21163" x="4035425" y="5191125"/>
          <p14:tracePt t="21180" x="4064000" y="5238750"/>
          <p14:tracePt t="21196" x="4111625" y="5289550"/>
          <p14:tracePt t="21212" x="4203700" y="5362575"/>
          <p14:tracePt t="21229" x="4254500" y="5407025"/>
          <p14:tracePt t="21246" x="4302125" y="5438775"/>
          <p14:tracePt t="21263" x="4368800" y="5480050"/>
          <p14:tracePt t="21279" x="4406900" y="5511800"/>
          <p14:tracePt t="21296" x="4470400" y="5540375"/>
          <p14:tracePt t="21313" x="4559300" y="5591175"/>
          <p14:tracePt t="21330" x="4603750" y="5610225"/>
          <p14:tracePt t="21346" x="4648200" y="5622925"/>
          <p14:tracePt t="21362" x="4686300" y="5648325"/>
          <p14:tracePt t="21379" x="4721225" y="5654675"/>
          <p14:tracePt t="21395" x="4765675" y="5654675"/>
          <p14:tracePt t="21412" x="4829175" y="5654675"/>
          <p14:tracePt t="21429" x="4851400" y="5654675"/>
          <p14:tracePt t="21446" x="4873625" y="5654675"/>
          <p14:tracePt t="21448" x="4883150" y="5654675"/>
          <p14:tracePt t="21463" x="4892675" y="5654675"/>
          <p14:tracePt t="21479" x="4902200" y="5654675"/>
          <p14:tracePt t="21813" x="4908550" y="5619750"/>
          <p14:tracePt t="21820" x="4927600" y="5546725"/>
          <p14:tracePt t="21829" x="4946650" y="5454650"/>
          <p14:tracePt t="21846" x="4975225" y="5235575"/>
          <p14:tracePt t="21863" x="5000625" y="4959350"/>
          <p14:tracePt t="21880" x="5019675" y="4752975"/>
          <p14:tracePt t="21896" x="5048250" y="4600575"/>
          <p14:tracePt t="21929" x="5064125" y="4200525"/>
          <p14:tracePt t="21962" x="5073650" y="3889375"/>
          <p14:tracePt t="21980" x="5073650" y="3794125"/>
          <p14:tracePt t="21996" x="5083175" y="3721100"/>
          <p14:tracePt t="22013" x="5089525" y="3559175"/>
          <p14:tracePt t="22030" x="5089525" y="3444875"/>
          <p14:tracePt t="22046" x="5105400" y="3368675"/>
          <p14:tracePt t="22062" x="5124450" y="3279775"/>
          <p14:tracePt t="22079" x="5140325" y="3184525"/>
          <p14:tracePt t="22095" x="5159375" y="3063875"/>
          <p14:tracePt t="22112" x="5178425" y="2965450"/>
          <p14:tracePt t="22130" x="5200650" y="2908300"/>
          <p14:tracePt t="22148" x="5213350" y="2844800"/>
          <p14:tracePt t="22163" x="5219700" y="2816225"/>
          <p14:tracePt t="22179" x="5226050" y="2787650"/>
          <p14:tracePt t="22195" x="5235575" y="2778125"/>
          <p14:tracePt t="22212" x="5241925" y="2762250"/>
          <p14:tracePt t="22229" x="5251450" y="2755900"/>
          <p14:tracePt t="22247" x="5267325" y="2736850"/>
          <p14:tracePt t="22263" x="5276850" y="2724150"/>
          <p14:tracePt t="22280" x="5286375" y="2714625"/>
          <p14:tracePt t="22297" x="5308600" y="2692400"/>
          <p14:tracePt t="22312" x="5318125" y="2679700"/>
          <p14:tracePt t="22329" x="5330825" y="2654300"/>
          <p14:tracePt t="22345" x="5340350" y="2625725"/>
          <p14:tracePt t="22363" x="5359400" y="2590800"/>
          <p14:tracePt t="22379" x="5365750" y="2559050"/>
          <p14:tracePt t="22396" x="5365750" y="2536825"/>
          <p14:tracePt t="22413" x="5365750" y="2520950"/>
          <p14:tracePt t="22429" x="5365750" y="2517775"/>
          <p14:tracePt t="22670" x="5362575" y="2524125"/>
          <p14:tracePt t="22676" x="5362575" y="2536825"/>
          <p14:tracePt t="22683" x="5353050" y="2543175"/>
          <p14:tracePt t="22696" x="5346700" y="2565400"/>
          <p14:tracePt t="22713" x="5334000" y="2593975"/>
          <p14:tracePt t="22729" x="5321300" y="2619375"/>
          <p14:tracePt t="22746" x="5305425" y="2667000"/>
          <p14:tracePt t="22762" x="5286375" y="2692400"/>
          <p14:tracePt t="22779" x="5273675" y="2720975"/>
          <p14:tracePt t="22796" x="5254625" y="2765425"/>
          <p14:tracePt t="22813" x="5245100" y="2787650"/>
          <p14:tracePt t="22830" x="5213350" y="2813050"/>
          <p14:tracePt t="22846" x="5168900" y="2857500"/>
          <p14:tracePt t="22863" x="5149850" y="2889250"/>
          <p14:tracePt t="22879" x="5130800" y="2917825"/>
          <p14:tracePt t="22896" x="5105400" y="2962275"/>
          <p14:tracePt t="22912" x="5095875" y="2978150"/>
          <p14:tracePt t="22929" x="5086350" y="2987675"/>
          <p14:tracePt t="22946" x="5070475" y="3009900"/>
          <p14:tracePt t="22963" x="5054600" y="3019425"/>
          <p14:tracePt t="22980" x="5045075" y="3028950"/>
          <p14:tracePt t="22996" x="5045075" y="3035300"/>
          <p14:tracePt t="23012" x="5035550" y="3035300"/>
          <p14:tracePt t="23029" x="5026025" y="3035300"/>
          <p14:tracePt t="23045" x="5006975" y="3032125"/>
          <p14:tracePt t="23062" x="4997450" y="3022600"/>
          <p14:tracePt t="23079" x="4987925" y="3013075"/>
          <p14:tracePt t="23096" x="4972050" y="2997200"/>
          <p14:tracePt t="23113" x="4949825" y="2990850"/>
          <p14:tracePt t="23130" x="4933950" y="2981325"/>
          <p14:tracePt t="23146" x="4911725" y="2968625"/>
          <p14:tracePt t="23162" x="4895850" y="2965450"/>
          <p14:tracePt t="23179" x="4886325" y="2965450"/>
          <p14:tracePt t="23195" x="4873625" y="2965450"/>
          <p14:tracePt t="23212" x="4864100" y="2965450"/>
          <p14:tracePt t="23268" x="4851400" y="2965450"/>
          <p14:tracePt t="23309" x="4851400" y="2959100"/>
          <p14:tracePt t="23339" x="4851400" y="2955925"/>
          <p14:tracePt t="23352" x="4860925" y="2943225"/>
          <p14:tracePt t="23360" x="4873625" y="2936875"/>
          <p14:tracePt t="23367" x="4883150" y="2933700"/>
          <p14:tracePt t="23379" x="4902200" y="2927350"/>
          <p14:tracePt t="23396" x="4991100" y="2905125"/>
          <p14:tracePt t="23413" x="5029200" y="2879725"/>
          <p14:tracePt t="23430" x="5073650" y="2860675"/>
          <p14:tracePt t="23446" x="5140325" y="2828925"/>
          <p14:tracePt t="23462" x="5187950" y="2800350"/>
          <p14:tracePt t="23479" x="5216525" y="2787650"/>
          <p14:tracePt t="23495" x="5270500" y="2749550"/>
          <p14:tracePt t="23512" x="5292725" y="2727325"/>
          <p14:tracePt t="23529" x="5324475" y="2708275"/>
          <p14:tracePt t="23546" x="5362575" y="2676525"/>
          <p14:tracePt t="23563" x="5384800" y="2657475"/>
          <p14:tracePt t="23580" x="5400675" y="2641600"/>
          <p14:tracePt t="23596" x="5419725" y="2600325"/>
          <p14:tracePt t="23612" x="5435600" y="2584450"/>
          <p14:tracePt t="23629" x="5448300" y="2565400"/>
          <p14:tracePt t="23646" x="5457825" y="2552700"/>
          <p14:tracePt t="23663" x="5457825" y="2543175"/>
          <p14:tracePt t="23681" x="5457825" y="2520950"/>
          <p14:tracePt t="23696" x="5457825" y="2517775"/>
          <p14:tracePt t="23895" x="5448300" y="2536825"/>
          <p14:tracePt t="23902" x="5429250" y="2559050"/>
          <p14:tracePt t="23912" x="5407025" y="2578100"/>
          <p14:tracePt t="23930" x="5346700" y="2641600"/>
          <p14:tracePt t="23947" x="5314950" y="2673350"/>
          <p14:tracePt t="23963" x="5283200" y="2698750"/>
          <p14:tracePt t="23980" x="5245100" y="2733675"/>
          <p14:tracePt t="23996" x="5216525" y="2746375"/>
          <p14:tracePt t="24012" x="5191125" y="2759075"/>
          <p14:tracePt t="24030" x="5149850" y="2778125"/>
          <p14:tracePt t="24045" x="5124450" y="2794000"/>
          <p14:tracePt t="24062" x="5102225" y="2806700"/>
          <p14:tracePt t="24080" x="5083175" y="2816225"/>
          <p14:tracePt t="24096" x="5051425" y="2816225"/>
          <p14:tracePt t="24113" x="5041900" y="2816225"/>
          <p14:tracePt t="24130" x="5022850" y="2816225"/>
          <p14:tracePt t="24146" x="5000625" y="2816225"/>
          <p14:tracePt t="24162" x="4981575" y="2816225"/>
          <p14:tracePt t="24179" x="4946650" y="2816225"/>
          <p14:tracePt t="24195" x="4930775" y="2816225"/>
          <p14:tracePt t="24212" x="4908550" y="2816225"/>
          <p14:tracePt t="24230" x="4851400" y="2800350"/>
          <p14:tracePt t="24246" x="4806950" y="2794000"/>
          <p14:tracePt t="24262" x="4787900" y="2794000"/>
          <p14:tracePt t="24280" x="4746625" y="2794000"/>
          <p14:tracePt t="24296" x="4737100" y="2794000"/>
          <p14:tracePt t="24312" x="4721225" y="2794000"/>
          <p14:tracePt t="24329" x="4705350" y="2794000"/>
          <p14:tracePt t="24345" x="4702175" y="2794000"/>
          <p14:tracePt t="24944" x="4727575" y="2838450"/>
          <p14:tracePt t="24951" x="4752975" y="2901950"/>
          <p14:tracePt t="24963" x="4787900" y="2962275"/>
          <p14:tracePt t="24979" x="4870450" y="3209925"/>
          <p14:tracePt t="24996" x="4889500" y="3362325"/>
          <p14:tracePt t="25012" x="4889500" y="3521075"/>
          <p14:tracePt t="25029" x="4845050" y="3800475"/>
          <p14:tracePt t="25062" x="4791075" y="4114800"/>
          <p14:tracePt t="25096" x="4756150" y="4352925"/>
          <p14:tracePt t="25113" x="4756150" y="4413250"/>
          <p14:tracePt t="25129" x="4756150" y="4470400"/>
          <p14:tracePt t="25146" x="4756150" y="4492625"/>
          <p14:tracePt t="25163" x="4756150" y="4521200"/>
          <p14:tracePt t="25179" x="4756150" y="4559300"/>
          <p14:tracePt t="25195" x="4756150" y="4581525"/>
          <p14:tracePt t="25212" x="4756150" y="4603750"/>
          <p14:tracePt t="25229" x="4756150" y="4645025"/>
          <p14:tracePt t="25246" x="4756150" y="4660900"/>
          <p14:tracePt t="25264" x="4756150" y="4679950"/>
          <p14:tracePt t="25279" x="4756150" y="4689475"/>
          <p14:tracePt t="25296" x="4756150" y="4699000"/>
          <p14:tracePt t="25313" x="4756150" y="4721225"/>
          <p14:tracePt t="25328" x="4759325" y="4743450"/>
          <p14:tracePt t="25345" x="4784725" y="4768850"/>
          <p14:tracePt t="25363" x="4851400" y="4813300"/>
          <p14:tracePt t="25379" x="4889500" y="4826000"/>
          <p14:tracePt t="25396" x="4930775" y="4826000"/>
          <p14:tracePt t="25414" x="4965700" y="4819650"/>
          <p14:tracePt t="25429" x="4975225" y="4806950"/>
          <p14:tracePt t="25446" x="4987925" y="4794250"/>
          <p14:tracePt t="25462" x="5000625" y="4756150"/>
          <p14:tracePt t="25464" x="5006975" y="4737100"/>
          <p14:tracePt t="25478" x="5035550" y="4673600"/>
          <p14:tracePt t="25495" x="5064125" y="4606925"/>
          <p14:tracePt t="25513" x="5099050" y="4511675"/>
          <p14:tracePt t="25529" x="5111750" y="4467225"/>
          <p14:tracePt t="25546" x="5124450" y="4422775"/>
          <p14:tracePt t="25563" x="5124450" y="4387850"/>
          <p14:tracePt t="25579" x="5124450" y="4359275"/>
          <p14:tracePt t="25595" x="5118100" y="4337050"/>
          <p14:tracePt t="25613" x="5102225" y="4302125"/>
          <p14:tracePt t="25629" x="5083175" y="4292600"/>
          <p14:tracePt t="25646" x="5067300" y="4260850"/>
          <p14:tracePt t="25663" x="5022850" y="4222750"/>
          <p14:tracePt t="25679" x="4997450" y="4191000"/>
          <p14:tracePt t="25696" x="4965700" y="4168775"/>
          <p14:tracePt t="25712" x="4914900" y="4114800"/>
          <p14:tracePt t="25729" x="4873625" y="4076700"/>
          <p14:tracePt t="25745" x="4845050" y="4029075"/>
          <p14:tracePt t="25763" x="4803775" y="3984625"/>
          <p14:tracePt t="25779" x="4772025" y="3959225"/>
          <p14:tracePt t="25796" x="4746625" y="3927475"/>
          <p14:tracePt t="25813" x="4708525" y="3898900"/>
          <p14:tracePt t="25829" x="4686300" y="3886200"/>
          <p14:tracePt t="25845" x="4654550" y="3867150"/>
          <p14:tracePt t="25862" x="4591050" y="3841750"/>
          <p14:tracePt t="25879" x="4559300" y="3829050"/>
          <p14:tracePt t="25895" x="4530725" y="3816350"/>
          <p14:tracePt t="25913" x="4479925" y="3790950"/>
          <p14:tracePt t="25929" x="4441825" y="3781425"/>
          <p14:tracePt t="25946" x="4397375" y="3765550"/>
          <p14:tracePt t="25963" x="4343400" y="3765550"/>
          <p14:tracePt t="25979" x="4292600" y="3765550"/>
          <p14:tracePt t="25995" x="4232275" y="3765550"/>
          <p14:tracePt t="26012" x="4159250" y="3765550"/>
          <p14:tracePt t="26029" x="4117975" y="3765550"/>
          <p14:tracePt t="26046" x="4092575" y="3775075"/>
          <p14:tracePt t="26063" x="4051300" y="3794125"/>
          <p14:tracePt t="26079" x="4010025" y="3819525"/>
          <p14:tracePt t="26096" x="3978275" y="3844925"/>
          <p14:tracePt t="26113" x="3921125" y="3892550"/>
          <p14:tracePt t="26129" x="3879850" y="3924300"/>
          <p14:tracePt t="26145" x="3857625" y="3956050"/>
          <p14:tracePt t="26162" x="3813175" y="4000500"/>
          <p14:tracePt t="26179" x="3800475" y="4029075"/>
          <p14:tracePt t="26196" x="3781425" y="4060825"/>
          <p14:tracePt t="26213" x="3756025" y="4124325"/>
          <p14:tracePt t="26229" x="3743325" y="4171950"/>
          <p14:tracePt t="26246" x="3730625" y="4216400"/>
          <p14:tracePt t="26262" x="3711575" y="4279900"/>
          <p14:tracePt t="26278" x="3698875" y="4308475"/>
          <p14:tracePt t="26295" x="3698875" y="4352925"/>
          <p14:tracePt t="26313" x="3698875" y="4416425"/>
          <p14:tracePt t="26329" x="3698875" y="4467225"/>
          <p14:tracePt t="26346" x="3698875" y="4505325"/>
          <p14:tracePt t="26363" x="3714750" y="4568825"/>
          <p14:tracePt t="26379" x="3727450" y="4613275"/>
          <p14:tracePt t="26395" x="3746500" y="4657725"/>
          <p14:tracePt t="26412" x="3813175" y="4740275"/>
          <p14:tracePt t="26428" x="3876675" y="4822825"/>
          <p14:tracePt t="26445" x="3933825" y="4892675"/>
          <p14:tracePt t="26462" x="3984625" y="4981575"/>
          <p14:tracePt t="26480" x="4016375" y="5029200"/>
          <p14:tracePt t="26496" x="4041775" y="5051425"/>
          <p14:tracePt t="26513" x="4095750" y="5111750"/>
          <p14:tracePt t="26528" x="4165600" y="5168900"/>
          <p14:tracePt t="26545" x="4244975" y="5216525"/>
          <p14:tracePt t="26562" x="4371975" y="5314950"/>
          <p14:tracePt t="26578" x="4451350" y="5372100"/>
          <p14:tracePt t="26595" x="4524375" y="5426075"/>
          <p14:tracePt t="26612" x="4606925" y="5461000"/>
          <p14:tracePt t="26629" x="4654550" y="5480050"/>
          <p14:tracePt t="26646" x="4699000" y="5495925"/>
          <p14:tracePt t="26662" x="4762500" y="5514975"/>
          <p14:tracePt t="26679" x="4835525" y="5527675"/>
          <p14:tracePt t="26695" x="4902200" y="5549900"/>
          <p14:tracePt t="26711" x="5003800" y="5572125"/>
          <p14:tracePt t="26728" x="5048250" y="5578475"/>
          <p14:tracePt t="26745" x="5070475" y="5578475"/>
          <p14:tracePt t="26763" x="5089525" y="5578475"/>
          <p14:tracePt t="26779" x="5099050" y="5578475"/>
          <p14:tracePt t="26795" x="5121275" y="5578475"/>
          <p14:tracePt t="26812" x="5162550" y="5562600"/>
          <p14:tracePt t="26828" x="5210175" y="5543550"/>
          <p14:tracePt t="26845" x="5248275" y="5530850"/>
          <p14:tracePt t="26863" x="5299075" y="5499100"/>
          <p14:tracePt t="26879" x="5314950" y="5476875"/>
          <p14:tracePt t="26896" x="5334000" y="5438775"/>
          <p14:tracePt t="26913" x="5353050" y="5368925"/>
          <p14:tracePt t="26929" x="5353050" y="5324475"/>
          <p14:tracePt t="26945" x="5353050" y="5280025"/>
          <p14:tracePt t="26962" x="5365750" y="5216525"/>
          <p14:tracePt t="26978" x="5372100" y="5181600"/>
          <p14:tracePt t="26995" x="5372100" y="5127625"/>
          <p14:tracePt t="27012" x="5372100" y="5051425"/>
          <p14:tracePt t="27028" x="5362575" y="5006975"/>
          <p14:tracePt t="27045" x="5349875" y="4959350"/>
          <p14:tracePt t="27062" x="5302250" y="4892675"/>
          <p14:tracePt t="27079" x="5270500" y="4854575"/>
          <p14:tracePt t="27095" x="5235575" y="4806950"/>
          <p14:tracePt t="27112" x="5191125" y="4711700"/>
          <p14:tracePt t="27128" x="5146675" y="4654550"/>
          <p14:tracePt t="27147" x="5070475" y="4562475"/>
          <p14:tracePt t="27163" x="4987925" y="4486275"/>
          <p14:tracePt t="27179" x="4889500" y="4368800"/>
          <p14:tracePt t="27196" x="4749800" y="4238625"/>
          <p14:tracePt t="27212" x="4679950" y="4175125"/>
          <p14:tracePt t="27228" x="4610100" y="4130675"/>
          <p14:tracePt t="27246" x="4511675" y="4076700"/>
          <p14:tracePt t="27262" x="4445000" y="4038600"/>
          <p14:tracePt t="27279" x="4406900" y="4025900"/>
          <p14:tracePt t="27297" x="4356100" y="4013200"/>
          <p14:tracePt t="27313" x="4327525" y="4013200"/>
          <p14:tracePt t="27329" x="4311650" y="4013200"/>
          <p14:tracePt t="27346" x="4298950" y="4013200"/>
          <p14:tracePt t="27362" x="4270375" y="4013200"/>
          <p14:tracePt t="27379" x="4248150" y="4013200"/>
          <p14:tracePt t="27396" x="4213225" y="4013200"/>
          <p14:tracePt t="27412" x="4203700" y="4013200"/>
          <p14:tracePt t="27429" x="4194175" y="4013200"/>
          <p14:tracePt t="27446" x="4178300" y="4013200"/>
          <p14:tracePt t="27462" x="4165600" y="4013200"/>
          <p14:tracePt t="27479" x="4156075" y="4013200"/>
          <p14:tracePt t="27495" x="4140200" y="4013200"/>
          <p14:tracePt t="27511" x="4130675" y="4013200"/>
          <p14:tracePt t="27529" x="4121150" y="4013200"/>
          <p14:tracePt t="29144" x="4162425" y="4019550"/>
          <p14:tracePt t="29151" x="4222750" y="4035425"/>
          <p14:tracePt t="29162" x="4260850" y="4051300"/>
          <p14:tracePt t="29179" x="4375150" y="4089400"/>
          <p14:tracePt t="29195" x="4429125" y="4102100"/>
          <p14:tracePt t="29212" x="4464050" y="4114800"/>
          <p14:tracePt t="29245" x="4664075" y="4168775"/>
          <p14:tracePt t="29279" x="5010150" y="4267200"/>
          <p14:tracePt t="29297" x="5130800" y="4318000"/>
          <p14:tracePt t="29313" x="5232400" y="4378325"/>
          <p14:tracePt t="29328" x="5334000" y="4448175"/>
          <p14:tracePt t="29345" x="5375275" y="4498975"/>
          <p14:tracePt t="29361" x="5445125" y="4543425"/>
          <p14:tracePt t="29379" x="5619750" y="4648200"/>
          <p14:tracePt t="29395" x="5765800" y="4721225"/>
          <p14:tracePt t="29412" x="5889625" y="4794250"/>
          <p14:tracePt t="29429" x="6032500" y="4886325"/>
          <p14:tracePt t="29446" x="6105525" y="4940300"/>
          <p14:tracePt t="29462" x="6137275" y="4965700"/>
          <p14:tracePt t="29478" x="6194425" y="4997450"/>
          <p14:tracePt t="29494" x="6238875" y="4997450"/>
          <p14:tracePt t="29511" x="6267450" y="4987925"/>
          <p14:tracePt t="29528" x="6372225" y="4943475"/>
          <p14:tracePt t="29544" x="6432550" y="4889500"/>
          <p14:tracePt t="29561" x="6496050" y="4826000"/>
          <p14:tracePt t="29578" x="6578600" y="4587875"/>
          <p14:tracePt t="29595" x="6581775" y="4416425"/>
          <p14:tracePt t="29612" x="6534150" y="4206875"/>
          <p14:tracePt t="29631" x="6394450" y="3962400"/>
          <p14:tracePt t="30024" x="6419850" y="3933825"/>
          <p14:tracePt t="30030" x="6473825" y="3879850"/>
          <p14:tracePt t="30046" x="6572250" y="3762375"/>
          <p14:tracePt t="30062" x="6638925" y="3679825"/>
          <p14:tracePt t="30078" x="6715125" y="3581400"/>
          <p14:tracePt t="30112" x="6791325" y="3444875"/>
          <p14:tracePt t="30145" x="6813550" y="3273425"/>
          <p14:tracePt t="30163" x="6784975" y="3108325"/>
          <p14:tracePt t="30182" x="6769100" y="2990850"/>
          <p14:tracePt t="30195" x="6753225" y="2917825"/>
          <p14:tracePt t="30211" x="6746875" y="2879725"/>
          <p14:tracePt t="30228" x="6746875" y="2851150"/>
          <p14:tracePt t="30244" x="6746875" y="2841625"/>
          <p14:tracePt t="30335" x="6750050" y="2841625"/>
          <p14:tracePt t="30342" x="6753225" y="2841625"/>
          <p14:tracePt t="30349" x="6759575" y="2841625"/>
          <p14:tracePt t="30428" x="6756400" y="2841625"/>
          <p14:tracePt t="30436" x="6753225" y="2844800"/>
          <p14:tracePt t="30445" x="6740525" y="2851150"/>
          <p14:tracePt t="30463" x="6638925" y="2886075"/>
          <p14:tracePt t="30478" x="6550025" y="2917825"/>
          <p14:tracePt t="30495" x="6438900" y="2962275"/>
          <p14:tracePt t="30512" x="6283325" y="2994025"/>
          <p14:tracePt t="30529" x="6197600" y="3003550"/>
          <p14:tracePt t="30546" x="6143625" y="3009900"/>
          <p14:tracePt t="30563" x="6096000" y="3009900"/>
          <p14:tracePt t="30578" x="6086475" y="3009900"/>
          <p14:tracePt t="30612" x="6251575" y="2927350"/>
          <p14:tracePt t="30628" x="6442075" y="2841625"/>
          <p14:tracePt t="30645" x="6683375" y="2771775"/>
          <p14:tracePt t="30663" x="6975475" y="2657475"/>
          <p14:tracePt t="30680" x="7175500" y="2590800"/>
          <p14:tracePt t="30697" x="7353300" y="2514600"/>
          <p14:tracePt t="30713" x="7648575" y="2400300"/>
          <p14:tracePt t="30730" x="7800975" y="2346325"/>
          <p14:tracePt t="30746" x="7966075" y="2308225"/>
          <p14:tracePt t="30762" x="8124825" y="2266950"/>
          <p14:tracePt t="30778" x="8178800" y="2254250"/>
          <p14:tracePt t="30795" x="8210550" y="2241550"/>
          <p14:tracePt t="30813" x="8232775" y="2212975"/>
          <p14:tracePt t="30829" x="8245475" y="2190750"/>
          <p14:tracePt t="30845" x="8248650" y="2152650"/>
          <p14:tracePt t="30862" x="8255000" y="2120900"/>
          <p14:tracePt t="30879" x="8255000" y="2095500"/>
          <p14:tracePt t="30895" x="8255000" y="2085975"/>
          <p14:tracePt t="30912" x="8255000" y="2076450"/>
          <p14:tracePt t="30928" x="8255000" y="2073275"/>
          <p14:tracePt t="30964" x="8248650" y="2073275"/>
          <p14:tracePt t="30979" x="8239125" y="2073275"/>
          <p14:tracePt t="30996" x="8210550" y="2079625"/>
          <p14:tracePt t="31012" x="8121650" y="2139950"/>
          <p14:tracePt t="31028" x="8051800" y="2187575"/>
          <p14:tracePt t="31045" x="7985125" y="2270125"/>
          <p14:tracePt t="31062" x="7877175" y="2476500"/>
          <p14:tracePt t="31078" x="7835900" y="2597150"/>
          <p14:tracePt t="31094" x="7791450" y="2740025"/>
          <p14:tracePt t="31112" x="7753350" y="2962275"/>
          <p14:tracePt t="31129" x="7737475" y="3092450"/>
          <p14:tracePt t="31145" x="7737475" y="3206750"/>
          <p14:tracePt t="31162" x="7740650" y="3403600"/>
          <p14:tracePt t="31178" x="7759700" y="3521075"/>
          <p14:tracePt t="31195" x="7785100" y="3641725"/>
          <p14:tracePt t="31211" x="7845425" y="3822700"/>
          <p14:tracePt t="31228" x="7877175" y="3921125"/>
          <p14:tracePt t="31245" x="7899400" y="3987800"/>
          <p14:tracePt t="31262" x="7918450" y="4051300"/>
          <p14:tracePt t="31279" x="7924800" y="4073525"/>
          <p14:tracePt t="31296" x="7931150" y="4095750"/>
          <p14:tracePt t="31311" x="7940675" y="4117975"/>
          <p14:tracePt t="31328" x="7947025" y="4127500"/>
          <p14:tracePt t="31345" x="7962900" y="4137025"/>
          <p14:tracePt t="31543" x="7959725" y="4137025"/>
          <p14:tracePt t="31548" x="7953375" y="4143375"/>
          <p14:tracePt t="31562" x="7940675" y="4146550"/>
          <p14:tracePt t="31579" x="7927975" y="4162425"/>
          <p14:tracePt t="31594" x="7927975" y="4171950"/>
          <p14:tracePt t="31611" x="7927975" y="4187825"/>
          <p14:tracePt t="31628" x="7927975" y="4197350"/>
          <p14:tracePt t="31662" x="7927975" y="4206875"/>
          <p14:tracePt t="31698" x="7927975" y="4213225"/>
          <p14:tracePt t="31705" x="7927975" y="4216400"/>
          <p14:tracePt t="31712" x="7927975" y="4222750"/>
          <p14:tracePt t="31728" x="7927975" y="4225925"/>
          <p14:tracePt t="31745" x="7927975" y="4235450"/>
          <p14:tracePt t="31841" x="7924800" y="4235450"/>
          <p14:tracePt t="31848" x="7918450" y="4229100"/>
          <p14:tracePt t="31862" x="7908925" y="4213225"/>
          <p14:tracePt t="31878" x="7889875" y="4175125"/>
          <p14:tracePt t="31896" x="7870825" y="4117975"/>
          <p14:tracePt t="31912" x="7858125" y="4083050"/>
          <p14:tracePt t="31928" x="7845425" y="4044950"/>
          <p14:tracePt t="31947" x="7823200" y="4000500"/>
          <p14:tracePt t="31962" x="7813675" y="3990975"/>
          <p14:tracePt t="31979" x="7813675" y="3987800"/>
          <p14:tracePt t="31996" x="7807325" y="3987800"/>
          <p14:tracePt t="32012" x="7797800" y="3987800"/>
          <p14:tracePt t="32028" x="7788275" y="3987800"/>
          <p14:tracePt t="32045" x="7762875" y="3987800"/>
          <p14:tracePt t="32061" x="7699375" y="3978275"/>
          <p14:tracePt t="32079" x="7556500" y="3933825"/>
          <p14:tracePt t="32096" x="7296150" y="3832225"/>
          <p14:tracePt t="32113" x="7096125" y="3746500"/>
          <p14:tracePt t="32130" x="6915150" y="3660775"/>
          <p14:tracePt t="32146" x="6648450" y="3470275"/>
          <p14:tracePt t="32163" x="6464300" y="3333750"/>
          <p14:tracePt t="32179" x="6327775" y="3235325"/>
          <p14:tracePt t="32194" x="6181725" y="3143250"/>
          <p14:tracePt t="32212" x="6019800" y="3063875"/>
          <p14:tracePt t="32229" x="5953125" y="3041650"/>
          <p14:tracePt t="32246" x="5889625" y="3016250"/>
          <p14:tracePt t="32263" x="5851525" y="3003550"/>
          <p14:tracePt t="32279" x="5813425" y="2990850"/>
          <p14:tracePt t="32295" x="5762625" y="2974975"/>
          <p14:tracePt t="32311" x="5740400" y="2955925"/>
          <p14:tracePt t="32328" x="5708650" y="2943225"/>
          <p14:tracePt t="32345" x="5673725" y="2927350"/>
          <p14:tracePt t="32362" x="5641975" y="2921000"/>
          <p14:tracePt t="32379" x="5619750" y="2914650"/>
          <p14:tracePt t="32396" x="5559425" y="2914650"/>
          <p14:tracePt t="32412" x="5505450" y="2892425"/>
          <p14:tracePt t="32428" x="5451475" y="2886075"/>
          <p14:tracePt t="32445" x="5359400" y="2867025"/>
          <p14:tracePt t="32461" x="5314950" y="2857500"/>
          <p14:tracePt t="32478" x="5276850" y="2847975"/>
          <p14:tracePt t="32495" x="5200650" y="2847975"/>
          <p14:tracePt t="32511" x="5149850" y="2847975"/>
          <p14:tracePt t="32528" x="5080000" y="2847975"/>
          <p14:tracePt t="32545" x="4949825" y="2847975"/>
          <p14:tracePt t="32561" x="4886325" y="2825750"/>
          <p14:tracePt t="32577" x="4854575" y="2813050"/>
          <p14:tracePt t="32595" x="4813300" y="2794000"/>
          <p14:tracePt t="32611" x="4781550" y="2787650"/>
          <p14:tracePt t="32628" x="4759325" y="2778125"/>
          <p14:tracePt t="32645" x="4714875" y="2752725"/>
          <p14:tracePt t="32661" x="4692650" y="2740025"/>
          <p14:tracePt t="32678" x="4654550" y="2727325"/>
          <p14:tracePt t="32695" x="4619625" y="2705100"/>
          <p14:tracePt t="32711" x="4587875" y="2692400"/>
          <p14:tracePt t="32728" x="4565650" y="2679700"/>
          <p14:tracePt t="32745" x="4524375" y="2663825"/>
          <p14:tracePt t="32761" x="4511675" y="2647950"/>
          <p14:tracePt t="32778" x="4495800" y="2632075"/>
          <p14:tracePt t="32795" x="4473575" y="2600325"/>
          <p14:tracePt t="32812" x="4464050" y="2584450"/>
          <p14:tracePt t="32828" x="4451350" y="2568575"/>
          <p14:tracePt t="32845" x="4438650" y="2549525"/>
          <p14:tracePt t="32862" x="4419600" y="2530475"/>
          <p14:tracePt t="32879" x="4410075" y="2520950"/>
          <p14:tracePt t="32895" x="4397375" y="2501900"/>
          <p14:tracePt t="32912" x="4384675" y="2470150"/>
          <p14:tracePt t="32929" x="4365625" y="2447925"/>
          <p14:tracePt t="32945" x="4346575" y="2403475"/>
          <p14:tracePt t="32961" x="4340225" y="2387600"/>
          <p14:tracePt t="32978" x="4340225" y="2378075"/>
          <p14:tracePt t="32995" x="4340225" y="2362200"/>
          <p14:tracePt t="33011" x="4340225" y="2359025"/>
          <p14:tracePt t="33044" x="4337050" y="2359025"/>
          <p14:tracePt t="33061" x="4330700" y="2359025"/>
          <p14:tracePt t="33078" x="4327525" y="2359025"/>
          <p14:tracePt t="33095" x="4327525" y="2352675"/>
          <p14:tracePt t="33111" x="4311650" y="2352675"/>
          <p14:tracePt t="33128" x="4302125" y="2349500"/>
          <p14:tracePt t="33144" x="4286250" y="2333625"/>
          <p14:tracePt t="33161" x="4276725" y="2330450"/>
          <p14:tracePt t="33179" x="4260850" y="2317750"/>
          <p14:tracePt t="33266" x="4260850" y="2324100"/>
          <p14:tracePt t="33272" x="4264025" y="2330450"/>
          <p14:tracePt t="33280" x="4273550" y="2336800"/>
          <p14:tracePt t="33295" x="4283075" y="2346325"/>
          <p14:tracePt t="33312" x="4292600" y="2355850"/>
          <p14:tracePt t="33329" x="4302125" y="2365375"/>
          <p14:tracePt t="33345" x="4324350" y="2384425"/>
          <p14:tracePt t="33362" x="4333875" y="2393950"/>
          <p14:tracePt t="33378" x="4343400" y="2406650"/>
          <p14:tracePt t="33395" x="4375150" y="2425700"/>
          <p14:tracePt t="33411" x="4384675" y="2435225"/>
          <p14:tracePt t="33428" x="4394200" y="2444750"/>
          <p14:tracePt t="33445" x="4406900" y="2451100"/>
          <p14:tracePt t="33462" x="4410075" y="2451100"/>
          <p14:tracePt t="33479" x="4429125" y="2451100"/>
          <p14:tracePt t="33495" x="4441825" y="2451100"/>
          <p14:tracePt t="33512" x="4451350" y="2451100"/>
          <p14:tracePt t="33528" x="4460875" y="2451100"/>
          <p14:tracePt t="33544" x="4479925" y="2447925"/>
          <p14:tracePt t="33561" x="4486275" y="2438400"/>
          <p14:tracePt t="33578" x="4495800" y="2428875"/>
          <p14:tracePt t="33595" x="4505325" y="2409825"/>
          <p14:tracePt t="33611" x="4514850" y="2387600"/>
          <p14:tracePt t="33628" x="4533900" y="2362200"/>
          <p14:tracePt t="33645" x="4543425" y="2349500"/>
          <p14:tracePt t="33661" x="4549775" y="2339975"/>
          <p14:tracePt t="33679" x="4552950" y="2324100"/>
          <p14:tracePt t="33694" x="4552950" y="2308225"/>
          <p14:tracePt t="33711" x="4559300" y="2298700"/>
          <p14:tracePt t="33730" x="4578350" y="2279650"/>
          <p14:tracePt t="33745" x="4578350" y="2257425"/>
          <p14:tracePt t="33762" x="4584700" y="2241550"/>
          <p14:tracePt t="33779" x="4591050" y="2209800"/>
          <p14:tracePt t="33795" x="4594225" y="2187575"/>
          <p14:tracePt t="33811" x="4600575" y="2165350"/>
          <p14:tracePt t="33828" x="4613275" y="2120900"/>
          <p14:tracePt t="33845" x="4619625" y="2111375"/>
          <p14:tracePt t="33862" x="4619625" y="2098675"/>
          <p14:tracePt t="33879" x="4619625" y="2085975"/>
          <p14:tracePt t="33937" x="4622800" y="2085975"/>
          <p14:tracePt t="33943" x="4622800" y="2089150"/>
          <p14:tracePt t="33951" x="4622800" y="2095500"/>
          <p14:tracePt t="33961" x="4629150" y="2105025"/>
          <p14:tracePt t="33978" x="4629150" y="2120900"/>
          <p14:tracePt t="33995" x="4629150" y="2130425"/>
          <p14:tracePt t="34011" x="4629150" y="2143125"/>
          <p14:tracePt t="34029" x="4641850" y="2206625"/>
          <p14:tracePt t="34045" x="4648200" y="2270125"/>
          <p14:tracePt t="34061" x="4648200" y="2311400"/>
          <p14:tracePt t="34064" x="4648200" y="2330450"/>
          <p14:tracePt t="34078" x="4648200" y="2359025"/>
          <p14:tracePt t="34094" x="4648200" y="2381250"/>
          <p14:tracePt t="34111" x="4648200" y="2403475"/>
          <p14:tracePt t="34129" x="4648200" y="2419350"/>
          <p14:tracePt t="34145" x="4645025" y="2432050"/>
          <p14:tracePt t="34162" x="4635500" y="2463800"/>
          <p14:tracePt t="34180" x="4616450" y="2498725"/>
          <p14:tracePt t="34195" x="4606925" y="2527300"/>
          <p14:tracePt t="34211" x="4597400" y="2536825"/>
          <p14:tracePt t="34228" x="4575175" y="2552700"/>
          <p14:tracePt t="34244" x="4565650" y="2568575"/>
          <p14:tracePt t="34261" x="4556125" y="2568575"/>
          <p14:tracePt t="34278" x="4546600" y="2568575"/>
          <p14:tracePt t="34295" x="4537075" y="2568575"/>
          <p14:tracePt t="34312" x="4524375" y="2568575"/>
          <p14:tracePt t="34329" x="4514850" y="2549525"/>
          <p14:tracePt t="34345" x="4508500" y="2540000"/>
          <p14:tracePt t="34361" x="4508500" y="2530475"/>
          <p14:tracePt t="34378" x="4508500" y="2505075"/>
          <p14:tracePt t="34394" x="4508500" y="2482850"/>
          <p14:tracePt t="34411" x="4508500" y="2438400"/>
          <p14:tracePt t="34428" x="4518025" y="2403475"/>
          <p14:tracePt t="34445" x="4524375" y="2381250"/>
          <p14:tracePt t="34462" x="4524375" y="2371725"/>
          <p14:tracePt t="34478" x="4524375" y="2365375"/>
          <p14:tracePt t="34511" x="4524375" y="2362200"/>
          <p14:tracePt t="34527" x="4524375" y="2339975"/>
          <p14:tracePt t="34545" x="4524375" y="2330450"/>
          <p14:tracePt t="34562" x="4533900" y="2320925"/>
          <p14:tracePt t="34578" x="4540250" y="2311400"/>
          <p14:tracePt t="34611" x="4540250" y="230822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Spergularia fimbri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4313"/>
            <a:ext cx="38576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8"/>
          <p:cNvSpPr txBox="1">
            <a:spLocks noChangeArrowheads="1"/>
          </p:cNvSpPr>
          <p:nvPr/>
        </p:nvSpPr>
        <p:spPr bwMode="auto">
          <a:xfrm>
            <a:off x="1000125" y="5000625"/>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Spergularia sp.</a:t>
            </a:r>
          </a:p>
        </p:txBody>
      </p:sp>
      <p:pic>
        <p:nvPicPr>
          <p:cNvPr id="26628" name="Picture 10" descr="Spergularia mar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425" y="-14288"/>
            <a:ext cx="2960688" cy="294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Spergula morisoni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38" y="3000375"/>
            <a:ext cx="422751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ZoneTexte 5"/>
          <p:cNvSpPr txBox="1">
            <a:spLocks noChangeArrowheads="1"/>
          </p:cNvSpPr>
          <p:nvPr/>
        </p:nvSpPr>
        <p:spPr bwMode="auto">
          <a:xfrm>
            <a:off x="4572000" y="6072188"/>
            <a:ext cx="3756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Graine réniforme ailée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228"/>
    </mc:Choice>
    <mc:Fallback>
      <p:transition spd="slow" advTm="4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83" x="4619625" y="2324100"/>
          <p14:tracePt t="3991" x="4711700" y="2343150"/>
          <p14:tracePt t="4006" x="4899025" y="2409825"/>
          <p14:tracePt t="4022" x="5089525" y="2466975"/>
          <p14:tracePt t="4039" x="5245100" y="2540000"/>
          <p14:tracePt t="4056" x="5524500" y="2705100"/>
          <p14:tracePt t="4080" x="5813425" y="2876550"/>
          <p14:tracePt t="4106" x="6292850" y="3111500"/>
          <p14:tracePt t="4139" x="6727825" y="3336925"/>
          <p14:tracePt t="4158" x="6902450" y="3413125"/>
          <p14:tracePt t="4173" x="6969125" y="3444875"/>
          <p14:tracePt t="4189" x="7026275" y="3479800"/>
          <p14:tracePt t="4206" x="7077075" y="3511550"/>
          <p14:tracePt t="4222" x="7096125" y="3543300"/>
          <p14:tracePt t="4238" x="7108825" y="3565525"/>
          <p14:tracePt t="4255" x="7124700" y="3609975"/>
          <p14:tracePt t="4271" x="7137400" y="3632200"/>
          <p14:tracePt t="4288" x="7137400" y="3660775"/>
          <p14:tracePt t="4306" x="7127875" y="3695700"/>
          <p14:tracePt t="4322" x="7118350" y="3724275"/>
          <p14:tracePt t="4340" x="7102475" y="3740150"/>
          <p14:tracePt t="4355" x="7073900" y="3752850"/>
          <p14:tracePt t="4372" x="7048500" y="3775075"/>
          <p14:tracePt t="4388" x="7000875" y="3803650"/>
          <p14:tracePt t="4405" x="6908800" y="3838575"/>
          <p14:tracePt t="4421" x="6842125" y="3860800"/>
          <p14:tracePt t="4440" x="6753225" y="3883025"/>
          <p14:tracePt t="4456" x="6686550" y="3902075"/>
          <p14:tracePt t="4472" x="6623050" y="3917950"/>
          <p14:tracePt t="4490" x="6534150" y="3930650"/>
          <p14:tracePt t="4505" x="6473825" y="3943350"/>
          <p14:tracePt t="4521" x="6397625" y="3959225"/>
          <p14:tracePt t="4539" x="6311900" y="3975100"/>
          <p14:tracePt t="4555" x="6156325" y="4000500"/>
          <p14:tracePt t="4572" x="6073775" y="4016375"/>
          <p14:tracePt t="4590" x="5962650" y="4029075"/>
          <p14:tracePt t="4606" x="5895975" y="4051300"/>
          <p14:tracePt t="4897" x="5746750" y="3940175"/>
          <p14:tracePt t="4905" x="5565775" y="3838575"/>
          <p14:tracePt t="4912" x="5410200" y="3752850"/>
          <p14:tracePt t="4922" x="5257800" y="3683000"/>
          <p14:tracePt t="4939" x="4772025" y="3552825"/>
          <p14:tracePt t="4955" x="4406900" y="3527425"/>
          <p14:tracePt t="4973" x="4117975" y="3517900"/>
          <p14:tracePt t="4990" x="3736975" y="3543300"/>
          <p14:tracePt t="5006" x="3527425" y="3590925"/>
          <p14:tracePt t="5023" x="3333750" y="3619500"/>
          <p14:tracePt t="5040" x="3108325" y="3683000"/>
          <p14:tracePt t="5056" x="2987675" y="3717925"/>
          <p14:tracePt t="5072" x="2886075" y="3775075"/>
          <p14:tracePt t="5089" x="2752725" y="3857625"/>
          <p14:tracePt t="5105" x="2701925" y="3898900"/>
          <p14:tracePt t="5122" x="2654300" y="3943350"/>
          <p14:tracePt t="5140" x="2606675" y="4010025"/>
          <p14:tracePt t="5156" x="2593975" y="4054475"/>
          <p14:tracePt t="5172" x="2587625" y="4092575"/>
          <p14:tracePt t="5189" x="2587625" y="4146550"/>
          <p14:tracePt t="5206" x="2587625" y="4197350"/>
          <p14:tracePt t="5222" x="2587625" y="4251325"/>
          <p14:tracePt t="5239" x="2587625" y="4346575"/>
          <p14:tracePt t="5255" x="2587625" y="4406900"/>
          <p14:tracePt t="5271" x="2590800" y="4457700"/>
          <p14:tracePt t="5289" x="2609850" y="4521200"/>
          <p14:tracePt t="5305" x="2628900" y="4552950"/>
          <p14:tracePt t="5322" x="2641600" y="4591050"/>
          <p14:tracePt t="5339" x="2657475" y="4632325"/>
          <p14:tracePt t="5355" x="2670175" y="4641850"/>
          <p14:tracePt t="5371" x="2682875" y="4648200"/>
          <p14:tracePt t="5389" x="2717800" y="4645025"/>
          <p14:tracePt t="5405" x="2755900" y="4625975"/>
          <p14:tracePt t="5422" x="2800350" y="4575175"/>
          <p14:tracePt t="5439" x="2946400" y="4365625"/>
          <p14:tracePt t="5456" x="3028950" y="4206875"/>
          <p14:tracePt t="5473" x="3124200" y="4006850"/>
          <p14:tracePt t="5489" x="3219450" y="3746500"/>
          <p14:tracePt t="5505" x="3244850" y="3594100"/>
          <p14:tracePt t="5521" x="3244850" y="3479800"/>
          <p14:tracePt t="5538" x="3241675" y="3400425"/>
          <p14:tracePt t="5555" x="3228975" y="3368675"/>
          <p14:tracePt t="5572" x="3225800" y="3359150"/>
          <p14:tracePt t="5589" x="3219450" y="3346450"/>
          <p14:tracePt t="5606" x="3219450" y="3330575"/>
          <p14:tracePt t="5622" x="3209925" y="3321050"/>
          <p14:tracePt t="5639" x="3197225" y="3286125"/>
          <p14:tracePt t="5655" x="3190875" y="3241675"/>
          <p14:tracePt t="5671" x="3184525" y="3197225"/>
          <p14:tracePt t="5688" x="3184525" y="3162300"/>
          <p14:tracePt t="5705" x="3184525" y="3133725"/>
          <p14:tracePt t="5722" x="3184525" y="3111500"/>
          <p14:tracePt t="5739" x="3184525" y="3070225"/>
          <p14:tracePt t="5756" x="3184525" y="3051175"/>
          <p14:tracePt t="5772" x="3184525" y="2997200"/>
          <p14:tracePt t="5788" x="3197225" y="2825750"/>
          <p14:tracePt t="5805" x="3235325" y="2682875"/>
          <p14:tracePt t="5821" x="3270250" y="2552700"/>
          <p14:tracePt t="5838" x="3324225" y="2286000"/>
          <p14:tracePt t="5855" x="3333750" y="2155825"/>
          <p14:tracePt t="5872" x="3333750" y="2054225"/>
          <p14:tracePt t="5889" x="3302000" y="1885950"/>
          <p14:tracePt t="5906" x="3289300" y="1831975"/>
          <p14:tracePt t="5922" x="3270250" y="1793875"/>
          <p14:tracePt t="5939" x="3232150" y="1749425"/>
          <p14:tracePt t="5955" x="3216275" y="1739900"/>
          <p14:tracePt t="5972" x="3187700" y="1727200"/>
          <p14:tracePt t="5988" x="3121025" y="1695450"/>
          <p14:tracePt t="6005" x="3044825" y="1679575"/>
          <p14:tracePt t="6023" x="2924175" y="1657350"/>
          <p14:tracePt t="6039" x="2841625" y="1657350"/>
          <p14:tracePt t="6056" x="2778125" y="1660525"/>
          <p14:tracePt t="6072" x="2714625" y="1676400"/>
          <p14:tracePt t="6088" x="2622550" y="1704975"/>
          <p14:tracePt t="6105" x="2555875" y="1743075"/>
          <p14:tracePt t="6123" x="2470150" y="1784350"/>
          <p14:tracePt t="6139" x="2422525" y="1819275"/>
          <p14:tracePt t="6156" x="2365375" y="1838325"/>
          <p14:tracePt t="6173" x="2273300" y="1873250"/>
          <p14:tracePt t="6189" x="2206625" y="1905000"/>
          <p14:tracePt t="6205" x="2136775" y="1943100"/>
          <p14:tracePt t="6221" x="2070100" y="1971675"/>
          <p14:tracePt t="6238" x="1933575" y="2028825"/>
          <p14:tracePt t="6255" x="1822450" y="2070100"/>
          <p14:tracePt t="6273" x="1682750" y="2136775"/>
          <p14:tracePt t="6288" x="1593850" y="2168525"/>
          <p14:tracePt t="6305" x="1504950" y="2209800"/>
          <p14:tracePt t="6322" x="1377950" y="2257425"/>
          <p14:tracePt t="6338" x="1308100" y="2295525"/>
          <p14:tracePt t="6355" x="1241425" y="2327275"/>
          <p14:tracePt t="6371" x="1174750" y="2365375"/>
          <p14:tracePt t="6388" x="1108075" y="2397125"/>
          <p14:tracePt t="6405" x="1060450" y="2422525"/>
          <p14:tracePt t="6423" x="996950" y="2441575"/>
          <p14:tracePt t="6438" x="974725" y="2454275"/>
          <p14:tracePt t="6456" x="942975" y="2466975"/>
          <p14:tracePt t="6472" x="908050" y="2489200"/>
          <p14:tracePt t="6489" x="892175" y="2501900"/>
          <p14:tracePt t="6505" x="882650" y="2517775"/>
          <p14:tracePt t="6522" x="863600" y="2559050"/>
          <p14:tracePt t="6538" x="857250" y="2581275"/>
          <p14:tracePt t="6556" x="857250" y="2609850"/>
          <p14:tracePt t="6572" x="857250" y="2635250"/>
          <p14:tracePt t="6588" x="857250" y="2651125"/>
          <p14:tracePt t="6605" x="857250" y="2667000"/>
          <p14:tracePt t="6622" x="857250" y="2682875"/>
          <p14:tracePt t="6638" x="866775" y="2705100"/>
          <p14:tracePt t="6655" x="876300" y="2720975"/>
          <p14:tracePt t="6672" x="901700" y="2749550"/>
          <p14:tracePt t="6688" x="911225" y="2771775"/>
          <p14:tracePt t="6706" x="920750" y="2787650"/>
          <p14:tracePt t="6722" x="936625" y="2803525"/>
          <p14:tracePt t="6739" x="936625" y="2819400"/>
          <p14:tracePt t="6755" x="939800" y="2828925"/>
          <p14:tracePt t="6771" x="939800" y="2841625"/>
          <p14:tracePt t="6788" x="939800" y="2851150"/>
          <p14:tracePt t="6805" x="939800" y="2863850"/>
          <p14:tracePt t="6838" x="939800" y="2867025"/>
          <p14:tracePt t="6845" x="939800" y="2873375"/>
          <p14:tracePt t="6855" x="939800" y="2876550"/>
          <p14:tracePt t="6872" x="939800" y="2886075"/>
          <p14:tracePt t="6888" x="939800" y="2895600"/>
          <p14:tracePt t="6921" x="939800" y="2901950"/>
          <p14:tracePt t="6938" x="952500" y="2917825"/>
          <p14:tracePt t="6956" x="962025" y="2927350"/>
          <p14:tracePt t="6972" x="977900" y="2943225"/>
          <p14:tracePt t="6988" x="1006475" y="2952750"/>
          <p14:tracePt t="7005" x="1025525" y="2971800"/>
          <p14:tracePt t="7022" x="1044575" y="2987675"/>
          <p14:tracePt t="7038" x="1060450" y="2990850"/>
          <p14:tracePt t="7055" x="1069975" y="2990850"/>
          <p14:tracePt t="7071" x="1082675" y="2990850"/>
          <p14:tracePt t="7088" x="1095375" y="2990850"/>
          <p14:tracePt t="7106" x="1108075" y="2990850"/>
          <p14:tracePt t="7122" x="1123950" y="2990850"/>
          <p14:tracePt t="7139" x="1133475" y="2990850"/>
          <p14:tracePt t="7155" x="1143000" y="2984500"/>
          <p14:tracePt t="7172" x="1158875" y="2968625"/>
          <p14:tracePt t="7188" x="1158875" y="2955925"/>
          <p14:tracePt t="7206" x="1158875" y="2949575"/>
          <p14:tracePt t="7222" x="1158875" y="2940050"/>
          <p14:tracePt t="7238" x="1158875" y="2933700"/>
          <p14:tracePt t="7256" x="1158875" y="2924175"/>
          <p14:tracePt t="7272" x="1158875" y="2921000"/>
          <p14:tracePt t="7288" x="1152525" y="2908300"/>
          <p14:tracePt t="7305" x="1139825" y="2908300"/>
          <p14:tracePt t="7306" x="1136650" y="2908300"/>
          <p14:tracePt t="7321" x="1127125" y="2908300"/>
          <p14:tracePt t="7338" x="1117600" y="2908300"/>
          <p14:tracePt t="7355" x="1101725" y="2908300"/>
          <p14:tracePt t="7372" x="1085850" y="2908300"/>
          <p14:tracePt t="7388" x="1076325" y="2908300"/>
          <p14:tracePt t="7405" x="1066800" y="2905125"/>
          <p14:tracePt t="7422" x="1063625" y="2905125"/>
          <p14:tracePt t="7439" x="1050925" y="2898775"/>
          <p14:tracePt t="7486" x="1050925" y="2895600"/>
          <p14:tracePt t="7507" x="1050925" y="2889250"/>
          <p14:tracePt t="7514" x="1050925" y="2882900"/>
          <p14:tracePt t="7522" x="1060450" y="2879725"/>
          <p14:tracePt t="7538" x="1069975" y="2870200"/>
          <p14:tracePt t="7555" x="1079500" y="2854325"/>
          <p14:tracePt t="7572" x="1095375" y="2844800"/>
          <p14:tracePt t="7588" x="1111250" y="2838450"/>
          <p14:tracePt t="7605" x="1120775" y="2828925"/>
          <p14:tracePt t="7622" x="1133475" y="2809875"/>
          <p14:tracePt t="7639" x="1143000" y="2797175"/>
          <p14:tracePt t="7657" x="1165225" y="2784475"/>
          <p14:tracePt t="7672" x="1181100" y="2752725"/>
          <p14:tracePt t="7689" x="1193800" y="2730500"/>
          <p14:tracePt t="7706" x="1219200" y="2695575"/>
          <p14:tracePt t="7722" x="1219200" y="2686050"/>
          <p14:tracePt t="7738" x="1219200" y="2676525"/>
          <p14:tracePt t="7755" x="1219200" y="2663825"/>
          <p14:tracePt t="7772" x="1219200" y="2644775"/>
          <p14:tracePt t="7789" x="1219200" y="2635250"/>
          <p14:tracePt t="7805" x="1219200" y="2625725"/>
          <p14:tracePt t="7809" x="1219200" y="2619375"/>
          <p14:tracePt t="7821" x="1209675" y="2603500"/>
          <p14:tracePt t="7839" x="1200150" y="2584450"/>
          <p14:tracePt t="7855" x="1190625" y="2574925"/>
          <p14:tracePt t="7872" x="1174750" y="2552700"/>
          <p14:tracePt t="7888" x="1158875" y="2536825"/>
          <p14:tracePt t="7905" x="1149350" y="2527300"/>
          <p14:tracePt t="7922" x="1133475" y="2511425"/>
          <p14:tracePt t="7939" x="1123950" y="2501900"/>
          <p14:tracePt t="7956" x="1108075" y="2470150"/>
          <p14:tracePt t="7972" x="1095375" y="2454275"/>
          <p14:tracePt t="7988" x="1095375" y="2432050"/>
          <p14:tracePt t="8005" x="1095375" y="2422525"/>
          <p14:tracePt t="8021" x="1095375" y="2406650"/>
          <p14:tracePt t="8039" x="1095375" y="2397125"/>
          <p14:tracePt t="8056" x="1095375" y="2378075"/>
          <p14:tracePt t="8072" x="1095375" y="2368550"/>
          <p14:tracePt t="8089" x="1101725" y="2359025"/>
          <p14:tracePt t="8106" x="1123950" y="2343150"/>
          <p14:tracePt t="8122" x="1133475" y="2327275"/>
          <p14:tracePt t="8138" x="1149350" y="2311400"/>
          <p14:tracePt t="8155" x="1206500" y="2266950"/>
          <p14:tracePt t="8171" x="1266825" y="2244725"/>
          <p14:tracePt t="8188" x="1320800" y="2225675"/>
          <p14:tracePt t="8206" x="1384300" y="2197100"/>
          <p14:tracePt t="8222" x="1422400" y="2190750"/>
          <p14:tracePt t="8239" x="1450975" y="2181225"/>
          <p14:tracePt t="8256" x="1492250" y="2181225"/>
          <p14:tracePt t="8272" x="1524000" y="2168525"/>
          <p14:tracePt t="8289" x="1577975" y="2155825"/>
          <p14:tracePt t="8305" x="1663700" y="2149475"/>
          <p14:tracePt t="8321" x="1778000" y="2149475"/>
          <p14:tracePt t="8338" x="1905000" y="2149475"/>
          <p14:tracePt t="8356" x="2022475" y="2149475"/>
          <p14:tracePt t="8372" x="2060575" y="2149475"/>
          <p14:tracePt t="8389" x="2089150" y="2149475"/>
          <p14:tracePt t="8406" x="2114550" y="2149475"/>
          <p14:tracePt t="8422" x="2146300" y="2155825"/>
          <p14:tracePt t="8438" x="2181225" y="2168525"/>
          <p14:tracePt t="8455" x="2282825" y="2190750"/>
          <p14:tracePt t="8471" x="2362200" y="2222500"/>
          <p14:tracePt t="8488" x="2428875" y="2251075"/>
          <p14:tracePt t="8505" x="2492375" y="2282825"/>
          <p14:tracePt t="8522" x="2517775" y="2301875"/>
          <p14:tracePt t="8539" x="2555875" y="2327275"/>
          <p14:tracePt t="8555" x="2600325" y="2365375"/>
          <p14:tracePt t="8572" x="2647950" y="2390775"/>
          <p14:tracePt t="8588" x="2711450" y="2428875"/>
          <p14:tracePt t="8605" x="2787650" y="2470150"/>
          <p14:tracePt t="8621" x="2835275" y="2505075"/>
          <p14:tracePt t="8639" x="2860675" y="2520950"/>
          <p14:tracePt t="8655" x="2876550" y="2536825"/>
          <p14:tracePt t="8672" x="2892425" y="2559050"/>
          <p14:tracePt t="8689" x="2901950" y="2568575"/>
          <p14:tracePt t="8705" x="2917825" y="2609850"/>
          <p14:tracePt t="8721" x="2930525" y="2632075"/>
          <p14:tracePt t="8738" x="2949575" y="2663825"/>
          <p14:tracePt t="8754" x="2959100" y="2705100"/>
          <p14:tracePt t="8771" x="2959100" y="2733675"/>
          <p14:tracePt t="8789" x="2959100" y="2755900"/>
          <p14:tracePt t="8805" x="2959100" y="2797175"/>
          <p14:tracePt t="8822" x="2959100" y="2813050"/>
          <p14:tracePt t="8826" x="2959100" y="2822575"/>
          <p14:tracePt t="8838" x="2959100" y="2841625"/>
          <p14:tracePt t="8855" x="2959100" y="2860675"/>
          <p14:tracePt t="8871" x="2952750" y="2870200"/>
          <p14:tracePt t="8888" x="2949575" y="2879725"/>
          <p14:tracePt t="8905" x="2927350" y="2901950"/>
          <p14:tracePt t="8921" x="2917825" y="2911475"/>
          <p14:tracePt t="8939" x="2908300" y="2921000"/>
          <p14:tracePt t="8955" x="2889250" y="2927350"/>
          <p14:tracePt t="8971" x="2882900" y="2940050"/>
          <p14:tracePt t="8988" x="2882900" y="2946400"/>
          <p14:tracePt t="9005" x="2882900" y="2955925"/>
          <p14:tracePt t="9227" x="2879725" y="2955925"/>
          <p14:tracePt t="9249" x="2879725" y="2962275"/>
          <p14:tracePt t="9269" x="2873375" y="2962275"/>
          <p14:tracePt t="9297" x="2870200" y="2962275"/>
          <p14:tracePt t="9311" x="2863850" y="2962275"/>
          <p14:tracePt t="9333" x="2860675" y="2962275"/>
          <p14:tracePt t="9347" x="2854325" y="2962275"/>
          <p14:tracePt t="9370" x="2851150" y="2962275"/>
          <p14:tracePt t="9376" x="2838450" y="2962275"/>
          <p14:tracePt t="9390" x="2838450" y="2965450"/>
          <p14:tracePt t="9405" x="2835275" y="2971800"/>
          <p14:tracePt t="9422" x="2828925" y="2974975"/>
          <p14:tracePt t="9438" x="2819400" y="2987675"/>
          <p14:tracePt t="9454" x="2803525" y="3000375"/>
          <p14:tracePt t="9472" x="2787650" y="3009900"/>
          <p14:tracePt t="9489" x="2774950" y="3025775"/>
          <p14:tracePt t="9505" x="2765425" y="3041650"/>
          <p14:tracePt t="9522" x="2755900" y="3051175"/>
          <p14:tracePt t="9539" x="2733675" y="3060700"/>
          <p14:tracePt t="9555" x="2724150" y="3070225"/>
          <p14:tracePt t="9571" x="2714625" y="3086100"/>
          <p14:tracePt t="9588" x="2705100" y="3095625"/>
          <p14:tracePt t="9933" x="2771775" y="3079750"/>
          <p14:tracePt t="9940" x="2876550" y="3051175"/>
          <p14:tracePt t="9955" x="3086100" y="2981325"/>
          <p14:tracePt t="9972" x="3314700" y="2905125"/>
          <p14:tracePt t="9992" x="3698875" y="2790825"/>
          <p14:tracePt t="10009" x="3895725" y="2752725"/>
          <p14:tracePt t="10029" x="4187825" y="2689225"/>
          <p14:tracePt t="10055" x="4540250" y="2565400"/>
          <p14:tracePt t="10089" x="4940300" y="2457450"/>
          <p14:tracePt t="10106" x="5073650" y="2413000"/>
          <p14:tracePt t="10122" x="5149850" y="2390775"/>
          <p14:tracePt t="10138" x="5213350" y="2371725"/>
          <p14:tracePt t="10154" x="5238750" y="2352675"/>
          <p14:tracePt t="10171" x="5283200" y="2339975"/>
          <p14:tracePt t="10189" x="5365750" y="2305050"/>
          <p14:tracePt t="10205" x="5435600" y="2266950"/>
          <p14:tracePt t="10222" x="5499100" y="2247900"/>
          <p14:tracePt t="10239" x="5594350" y="2209800"/>
          <p14:tracePt t="10255" x="5645150" y="2197100"/>
          <p14:tracePt t="10271" x="5702300" y="2168525"/>
          <p14:tracePt t="10287" x="5768975" y="2120900"/>
          <p14:tracePt t="10304" x="5819775" y="2070100"/>
          <p14:tracePt t="10321" x="5870575" y="2028825"/>
          <p14:tracePt t="10338" x="5953125" y="1936750"/>
          <p14:tracePt t="10354" x="6026150" y="1863725"/>
          <p14:tracePt t="10371" x="6083300" y="1781175"/>
          <p14:tracePt t="10388" x="6134100" y="1704975"/>
          <p14:tracePt t="10405" x="6159500" y="1663700"/>
          <p14:tracePt t="10421" x="6172200" y="1641475"/>
          <p14:tracePt t="10438" x="6197600" y="1597025"/>
          <p14:tracePt t="10454" x="6213475" y="1581150"/>
          <p14:tracePt t="10471" x="6226175" y="1555750"/>
          <p14:tracePt t="10488" x="6242050" y="1530350"/>
          <p14:tracePt t="10505" x="6248400" y="1508125"/>
          <p14:tracePt t="10522" x="6248400" y="1498600"/>
          <p14:tracePt t="10538" x="6248400" y="1489075"/>
          <p14:tracePt t="10574" x="6245225" y="1489075"/>
          <p14:tracePt t="10588" x="6235700" y="1489075"/>
          <p14:tracePt t="10604" x="6226175" y="1489075"/>
          <p14:tracePt t="10621" x="6216650" y="1489075"/>
          <p14:tracePt t="10639" x="6178550" y="1489075"/>
          <p14:tracePt t="10655" x="6162675" y="1489075"/>
          <p14:tracePt t="10672" x="6140450" y="1489075"/>
          <p14:tracePt t="10688" x="6124575" y="1489075"/>
          <p14:tracePt t="10705" x="6115050" y="1495425"/>
          <p14:tracePt t="10721" x="6102350" y="1495425"/>
          <p14:tracePt t="10738" x="6073775" y="1504950"/>
          <p14:tracePt t="10754" x="6057900" y="1511300"/>
          <p14:tracePt t="10772" x="6026150" y="1530350"/>
          <p14:tracePt t="10789" x="5984875" y="1546225"/>
          <p14:tracePt t="10805" x="5962650" y="1558925"/>
          <p14:tracePt t="10822" x="5924550" y="1571625"/>
          <p14:tracePt t="10838" x="5889625" y="1597025"/>
          <p14:tracePt t="10855" x="5857875" y="1606550"/>
          <p14:tracePt t="10871" x="5842000" y="1619250"/>
          <p14:tracePt t="10888" x="5826125" y="1638300"/>
          <p14:tracePt t="10905" x="5810250" y="1647825"/>
          <p14:tracePt t="10922" x="5800725" y="1657350"/>
          <p14:tracePt t="10939" x="5788025" y="1673225"/>
          <p14:tracePt t="10956" x="5778500" y="1689100"/>
          <p14:tracePt t="10972" x="5772150" y="1698625"/>
          <p14:tracePt t="11023" x="5762625" y="1698625"/>
          <p14:tracePt t="11046" x="5762625" y="1701800"/>
          <p14:tracePt t="15053" x="5768975" y="1714500"/>
          <p14:tracePt t="15061" x="5781675" y="1727200"/>
          <p14:tracePt t="15071" x="5794375" y="1739900"/>
          <p14:tracePt t="15088" x="5835650" y="1768475"/>
          <p14:tracePt t="15104" x="5861050" y="1793875"/>
          <p14:tracePt t="15120" x="5892800" y="1825625"/>
          <p14:tracePt t="15138" x="5953125" y="1863725"/>
          <p14:tracePt t="15171" x="6057900" y="1927225"/>
          <p14:tracePt t="15205" x="6311900" y="2054225"/>
          <p14:tracePt t="15221" x="6388100" y="2082800"/>
          <p14:tracePt t="15238" x="6464300" y="2130425"/>
          <p14:tracePt t="15254" x="6496050" y="2155825"/>
          <p14:tracePt t="15271" x="6515100" y="2187575"/>
          <p14:tracePt t="15289" x="6534150" y="2222500"/>
          <p14:tracePt t="15304" x="6543675" y="2232025"/>
          <p14:tracePt t="15321" x="6559550" y="2254250"/>
          <p14:tracePt t="15339" x="6581775" y="2292350"/>
          <p14:tracePt t="15354" x="6594475" y="2320925"/>
          <p14:tracePt t="15371" x="6613525" y="2339975"/>
          <p14:tracePt t="15388" x="6629400" y="2365375"/>
          <p14:tracePt t="15404" x="6629400" y="2374900"/>
          <p14:tracePt t="15420" x="6632575" y="2387600"/>
          <p14:tracePt t="15438" x="6638925" y="2400300"/>
          <p14:tracePt t="15455" x="6645275" y="2416175"/>
          <p14:tracePt t="15471" x="6648450" y="2425700"/>
          <p14:tracePt t="15488" x="6670675" y="2441575"/>
          <p14:tracePt t="15504" x="6680200" y="2441575"/>
          <p14:tracePt t="15568" x="6683375" y="2441575"/>
          <p14:tracePt t="15575" x="6683375" y="2444750"/>
          <p14:tracePt t="15589" x="6689725" y="2451100"/>
          <p14:tracePt t="15605" x="6699250" y="2451100"/>
          <p14:tracePt t="15621" x="6702425" y="2451100"/>
          <p14:tracePt t="15638" x="6715125" y="2457450"/>
          <p14:tracePt t="15860" x="6721475" y="2447925"/>
          <p14:tracePt t="15867" x="6724650" y="2441575"/>
          <p14:tracePt t="15874" x="6737350" y="2438400"/>
          <p14:tracePt t="15888" x="6746875" y="2428875"/>
          <p14:tracePt t="15905" x="6762750" y="2416175"/>
          <p14:tracePt t="15921" x="6772275" y="2406650"/>
          <p14:tracePt t="15926" x="6788150" y="2397125"/>
          <p14:tracePt t="15937" x="6797675" y="2387600"/>
          <p14:tracePt t="15954" x="6807200" y="2378075"/>
          <p14:tracePt t="15970" x="6816725" y="2368550"/>
          <p14:tracePt t="15987" x="6838950" y="2352675"/>
          <p14:tracePt t="16005" x="6842125" y="2336800"/>
          <p14:tracePt t="16021" x="6854825" y="2327275"/>
          <p14:tracePt t="16038" x="6867525" y="2311400"/>
          <p14:tracePt t="16055" x="6889750" y="2301875"/>
          <p14:tracePt t="16071" x="6911975" y="2282825"/>
          <p14:tracePt t="16087" x="6950075" y="2263775"/>
          <p14:tracePt t="16103" x="6965950" y="2247900"/>
          <p14:tracePt t="16120" x="6991350" y="2212975"/>
          <p14:tracePt t="16137" x="7038975" y="2136775"/>
          <p14:tracePt t="16154" x="7067550" y="2057400"/>
          <p14:tracePt t="16171" x="7124700" y="1987550"/>
          <p14:tracePt t="16187" x="7204075" y="1876425"/>
          <p14:tracePt t="16205" x="7264400" y="1752600"/>
          <p14:tracePt t="16221" x="7315200" y="1651000"/>
          <p14:tracePt t="16237" x="7353300" y="1555750"/>
          <p14:tracePt t="16254" x="7359650" y="1517650"/>
          <p14:tracePt t="16271" x="7359650" y="1495425"/>
          <p14:tracePt t="16287" x="7359650" y="1460500"/>
          <p14:tracePt t="16305" x="7359650" y="1441450"/>
          <p14:tracePt t="16322" x="7359650" y="1412875"/>
          <p14:tracePt t="16337" x="7359650" y="1403350"/>
          <p14:tracePt t="16354" x="7359650" y="1387475"/>
          <p14:tracePt t="16371" x="7350125" y="1365250"/>
          <p14:tracePt t="16387" x="7331075" y="1349375"/>
          <p14:tracePt t="16404" x="7321550" y="1339850"/>
          <p14:tracePt t="16422" x="7305675" y="1320800"/>
          <p14:tracePt t="16438" x="7296150" y="1311275"/>
          <p14:tracePt t="16455" x="7280275" y="1298575"/>
          <p14:tracePt t="16472" x="7254875" y="1282700"/>
          <p14:tracePt t="16487" x="7213600" y="1263650"/>
          <p14:tracePt t="16504" x="7150100" y="1250950"/>
          <p14:tracePt t="16521" x="7042150" y="1235075"/>
          <p14:tracePt t="16537" x="6969125" y="1235075"/>
          <p14:tracePt t="16555" x="6908800" y="1235075"/>
          <p14:tracePt t="16572" x="6838950" y="1235075"/>
          <p14:tracePt t="16588" x="6800850" y="1244600"/>
          <p14:tracePt t="16604" x="6778625" y="1257300"/>
          <p14:tracePt t="16621" x="6737350" y="1270000"/>
          <p14:tracePt t="16637" x="6721475" y="1270000"/>
          <p14:tracePt t="16654" x="6711950" y="1270000"/>
          <p14:tracePt t="16671" x="6689725" y="1270000"/>
          <p14:tracePt t="16687" x="6686550" y="1270000"/>
          <p14:tracePt t="16722" x="6686550" y="1257300"/>
          <p14:tracePt t="16738" x="6686550" y="1254125"/>
          <p14:tracePt t="16754" x="6686550" y="1241425"/>
          <p14:tracePt t="16770" x="6686550" y="1231900"/>
          <p14:tracePt t="16787" x="6686550" y="1222375"/>
          <p14:tracePt t="16804" x="6686550" y="1209675"/>
          <p14:tracePt t="16822" x="6686550" y="1193800"/>
          <p14:tracePt t="16838" x="6686550" y="1187450"/>
          <p14:tracePt t="16855" x="6686550" y="1184275"/>
          <p14:tracePt t="16872" x="6670675" y="1162050"/>
          <p14:tracePt t="16887" x="6661150" y="1158875"/>
          <p14:tracePt t="16904" x="6645275" y="1152525"/>
          <p14:tracePt t="16921" x="6632575" y="1143000"/>
          <p14:tracePt t="16937" x="6619875" y="1139825"/>
          <p14:tracePt t="16954" x="6610350" y="1133475"/>
          <p14:tracePt t="16958" x="6594475" y="1133475"/>
          <p14:tracePt t="16971" x="6572250" y="1127125"/>
          <p14:tracePt t="16988" x="6550025" y="1127125"/>
          <p14:tracePt t="17005" x="6521450" y="1127125"/>
          <p14:tracePt t="17021" x="6480175" y="1127125"/>
          <p14:tracePt t="17037" x="6457950" y="1127125"/>
          <p14:tracePt t="17054" x="6435725" y="1127125"/>
          <p14:tracePt t="17071" x="6394450" y="1136650"/>
          <p14:tracePt t="17087" x="6372225" y="1149350"/>
          <p14:tracePt t="17104" x="6356350" y="1149350"/>
          <p14:tracePt t="17121" x="6340475" y="1162050"/>
          <p14:tracePt t="17137" x="6330950" y="1177925"/>
          <p14:tracePt t="17154" x="6321425" y="1184275"/>
          <p14:tracePt t="17171" x="6302375" y="1193800"/>
          <p14:tracePt t="17187" x="6292850" y="1203325"/>
          <p14:tracePt t="17204" x="6283325" y="1212850"/>
          <p14:tracePt t="17221" x="6261100" y="1235075"/>
          <p14:tracePt t="17237" x="6251575" y="1244600"/>
          <p14:tracePt t="17255" x="6242050" y="1254125"/>
          <p14:tracePt t="17272" x="6226175" y="1273175"/>
          <p14:tracePt t="17288" x="6210300" y="1282700"/>
          <p14:tracePt t="17304" x="6200775" y="1292225"/>
          <p14:tracePt t="17320" x="6188075" y="1308100"/>
          <p14:tracePt t="17337" x="6181725" y="1317625"/>
          <p14:tracePt t="17354" x="6175375" y="1333500"/>
          <p14:tracePt t="17370" x="6175375" y="1349375"/>
          <p14:tracePt t="17387" x="6172200" y="1358900"/>
          <p14:tracePt t="17404" x="6172200" y="1368425"/>
          <p14:tracePt t="17421" x="6172200" y="1387475"/>
          <p14:tracePt t="17438" x="6172200" y="1397000"/>
          <p14:tracePt t="17454" x="6172200" y="1406525"/>
          <p14:tracePt t="17456" x="6172200" y="1412875"/>
          <p14:tracePt t="17471" x="6172200" y="1428750"/>
          <p14:tracePt t="17487" x="6159500" y="1438275"/>
          <p14:tracePt t="17504" x="6159500" y="1454150"/>
          <p14:tracePt t="17521" x="6159500" y="1485900"/>
          <p14:tracePt t="17538" x="6159500" y="1501775"/>
          <p14:tracePt t="17556" x="6159500" y="1533525"/>
          <p14:tracePt t="17571" x="6159500" y="1543050"/>
          <p14:tracePt t="17587" x="6159500" y="1552575"/>
          <p14:tracePt t="17604" x="6159500" y="1562100"/>
          <p14:tracePt t="17620" x="6159500" y="1584325"/>
          <p14:tracePt t="17637" x="6159500" y="1593850"/>
          <p14:tracePt t="17654" x="6159500" y="1603375"/>
          <p14:tracePt t="17672" x="6159500" y="1616075"/>
          <p14:tracePt t="17688" x="6159500" y="1628775"/>
          <p14:tracePt t="17704" x="6159500" y="1638300"/>
          <p14:tracePt t="17721" x="6159500" y="1651000"/>
          <p14:tracePt t="17738" x="6159500" y="1660525"/>
          <p14:tracePt t="17754" x="6159500" y="1676400"/>
          <p14:tracePt t="17770" x="6165850" y="1692275"/>
          <p14:tracePt t="17788" x="6172200" y="1701800"/>
          <p14:tracePt t="17805" x="6188075" y="1727200"/>
          <p14:tracePt t="17821" x="6191250" y="1736725"/>
          <p14:tracePt t="17838" x="6200775" y="1746250"/>
          <p14:tracePt t="17854" x="6216650" y="1758950"/>
          <p14:tracePt t="17871" x="6232525" y="1778000"/>
          <p14:tracePt t="17887" x="6242050" y="1787525"/>
          <p14:tracePt t="17904" x="6280150" y="1800225"/>
          <p14:tracePt t="17921" x="6343650" y="1838325"/>
          <p14:tracePt t="17937" x="6381750" y="1857375"/>
          <p14:tracePt t="17956" x="6426200" y="1876425"/>
          <p14:tracePt t="17971" x="6435725" y="1892300"/>
          <p14:tracePt t="17988" x="6445250" y="1901825"/>
          <p14:tracePt t="18004" x="6467475" y="1901825"/>
          <p14:tracePt t="18021" x="6499225" y="1901825"/>
          <p14:tracePt t="18037" x="6543675" y="1901825"/>
          <p14:tracePt t="18054" x="6594475" y="1901825"/>
          <p14:tracePt t="18071" x="6664325" y="1908175"/>
          <p14:tracePt t="18088" x="6686550" y="1914525"/>
          <p14:tracePt t="18105" x="6721475" y="1920875"/>
          <p14:tracePt t="18121" x="6731000" y="1920875"/>
          <p14:tracePt t="18137" x="6740525" y="1920875"/>
          <p14:tracePt t="18155" x="6762750" y="1920875"/>
          <p14:tracePt t="18171" x="6772275" y="1917700"/>
          <p14:tracePt t="18187" x="6794500" y="1908175"/>
          <p14:tracePt t="18205" x="6845300" y="1882775"/>
          <p14:tracePt t="18221" x="6873875" y="1876425"/>
          <p14:tracePt t="18238" x="6896100" y="1863725"/>
          <p14:tracePt t="18255" x="6937375" y="1857375"/>
          <p14:tracePt t="18270" x="6953250" y="1847850"/>
          <p14:tracePt t="18287" x="6978650" y="1835150"/>
          <p14:tracePt t="18303" x="7007225" y="1809750"/>
          <p14:tracePt t="18320" x="7073900" y="1771650"/>
          <p14:tracePt t="18337" x="7121525" y="1746250"/>
          <p14:tracePt t="18354" x="7169150" y="1727200"/>
          <p14:tracePt t="18370" x="7194550" y="1714500"/>
          <p14:tracePt t="18387" x="7204075" y="1698625"/>
          <p14:tracePt t="18404" x="7219950" y="1685925"/>
          <p14:tracePt t="18420" x="7242175" y="1660525"/>
          <p14:tracePt t="18438" x="7261225" y="1631950"/>
          <p14:tracePt t="18455" x="7305675" y="1571625"/>
          <p14:tracePt t="18471" x="7324725" y="1527175"/>
          <p14:tracePt t="18487" x="7337425" y="1489075"/>
          <p14:tracePt t="18490" x="7343775" y="1476375"/>
          <p14:tracePt t="18504" x="7362825" y="1447800"/>
          <p14:tracePt t="18521" x="7369175" y="1438275"/>
          <p14:tracePt t="18537" x="7369175" y="1428750"/>
          <p14:tracePt t="18554" x="7369175" y="1406525"/>
          <p14:tracePt t="18570" x="7369175" y="1397000"/>
          <p14:tracePt t="18588" x="7369175" y="1387475"/>
          <p14:tracePt t="18605" x="7369175" y="1352550"/>
          <p14:tracePt t="18621" x="7369175" y="1339850"/>
          <p14:tracePt t="18638" x="7366000" y="1317625"/>
          <p14:tracePt t="18654" x="7340600" y="1279525"/>
          <p14:tracePt t="18670" x="7324725" y="1263650"/>
          <p14:tracePt t="18687" x="7296150" y="1238250"/>
          <p14:tracePt t="18704" x="7258050" y="1216025"/>
          <p14:tracePt t="18720" x="7219950" y="1196975"/>
          <p14:tracePt t="18737" x="7188200" y="1177925"/>
          <p14:tracePt t="18753" x="7140575" y="1158875"/>
          <p14:tracePt t="18770" x="7092950" y="1146175"/>
          <p14:tracePt t="18787" x="7038975" y="1133475"/>
          <p14:tracePt t="18804" x="6946900" y="1104900"/>
          <p14:tracePt t="18820" x="6902450" y="1098550"/>
          <p14:tracePt t="18837" x="6867525" y="1098550"/>
          <p14:tracePt t="18854" x="6826250" y="1098550"/>
          <p14:tracePt t="18870" x="6804025" y="1098550"/>
          <p14:tracePt t="18887" x="6775450" y="1098550"/>
          <p14:tracePt t="18904" x="6740525" y="1092200"/>
          <p14:tracePt t="18921" x="6711950" y="1079500"/>
          <p14:tracePt t="18938" x="6689725" y="1073150"/>
          <p14:tracePt t="18954" x="6648450" y="1066800"/>
          <p14:tracePt t="18970" x="6626225" y="1066800"/>
          <p14:tracePt t="18986" x="6597650" y="1066800"/>
          <p14:tracePt t="19004" x="6575425" y="1066800"/>
          <p14:tracePt t="19020" x="6562725" y="1066800"/>
          <p14:tracePt t="19038" x="6546850" y="1066800"/>
          <p14:tracePt t="19054" x="6530975" y="1066800"/>
          <p14:tracePt t="19071" x="6521450" y="1066800"/>
          <p14:tracePt t="19087" x="6505575" y="1066800"/>
          <p14:tracePt t="19104" x="6492875" y="1066800"/>
          <p14:tracePt t="19120" x="6480175" y="1066800"/>
          <p14:tracePt t="19138" x="6470650" y="1066800"/>
          <p14:tracePt t="19154" x="6461125" y="1066800"/>
          <p14:tracePt t="19171" x="6451600" y="1066800"/>
          <p14:tracePt t="19188" x="6448425" y="1066800"/>
          <p14:tracePt t="19204" x="6432550" y="1066800"/>
          <p14:tracePt t="19221" x="6423025" y="1066800"/>
          <p14:tracePt t="19237" x="6407150" y="1066800"/>
          <p14:tracePt t="19254" x="6397625" y="1066800"/>
          <p14:tracePt t="19271" x="6388100" y="1069975"/>
          <p14:tracePt t="19287" x="6378575" y="1073150"/>
          <p14:tracePt t="19303" x="6356350" y="1082675"/>
          <p14:tracePt t="19320" x="6346825" y="1092200"/>
          <p14:tracePt t="19337" x="6337300" y="1092200"/>
          <p14:tracePt t="19354" x="6324600" y="1098550"/>
          <p14:tracePt t="19370" x="6324600" y="1108075"/>
          <p14:tracePt t="19604" x="6324600" y="1114425"/>
          <p14:tracePt t="19611" x="6324600" y="1117600"/>
          <p14:tracePt t="19621" x="6318250" y="1123950"/>
          <p14:tracePt t="19637" x="6315075" y="1133475"/>
          <p14:tracePt t="19653" x="6308725" y="1152525"/>
          <p14:tracePt t="19670" x="6305550" y="1162050"/>
          <p14:tracePt t="19688" x="6305550" y="1177925"/>
          <p14:tracePt t="19704" x="6299200" y="1187450"/>
          <p14:tracePt t="19720" x="6299200" y="1196975"/>
          <p14:tracePt t="19738" x="6292850" y="1216025"/>
          <p14:tracePt t="19754" x="6289675" y="1228725"/>
          <p14:tracePt t="19771" x="6289675" y="1238250"/>
          <p14:tracePt t="19788" x="6289675" y="1257300"/>
          <p14:tracePt t="19803" x="6289675" y="1266825"/>
          <p14:tracePt t="19820" x="6289675" y="1276350"/>
          <p14:tracePt t="19838" x="6289675" y="1292225"/>
          <p14:tracePt t="19853" x="6283325" y="1308100"/>
          <p14:tracePt t="19870" x="6273800" y="1323975"/>
          <p14:tracePt t="19888" x="6267450" y="1365250"/>
          <p14:tracePt t="19904" x="6261100" y="1387475"/>
          <p14:tracePt t="19920" x="6254750" y="1409700"/>
          <p14:tracePt t="19937" x="6254750" y="1447800"/>
          <p14:tracePt t="19953" x="6254750" y="1479550"/>
          <p14:tracePt t="19970" x="6254750" y="1501775"/>
          <p14:tracePt t="19988" x="6254750" y="1533525"/>
          <p14:tracePt t="20004" x="6254750" y="1555750"/>
          <p14:tracePt t="20021" x="6254750" y="1577975"/>
          <p14:tracePt t="20038" x="6254750" y="1603375"/>
          <p14:tracePt t="20054" x="6254750" y="1619250"/>
          <p14:tracePt t="20070" x="6254750" y="1641475"/>
          <p14:tracePt t="20087" x="6254750" y="1666875"/>
          <p14:tracePt t="20103" x="6257925" y="1682750"/>
          <p14:tracePt t="20120" x="6257925" y="1692275"/>
          <p14:tracePt t="20138" x="6257925" y="1708150"/>
          <p14:tracePt t="20154" x="6257925" y="1717675"/>
          <p14:tracePt t="20171" x="6257925" y="1733550"/>
          <p14:tracePt t="20188" x="6257925" y="1746250"/>
          <p14:tracePt t="20238" x="6261100" y="1746250"/>
          <p14:tracePt t="20290" x="6267450" y="1746250"/>
          <p14:tracePt t="20310" x="6276975" y="1739900"/>
          <p14:tracePt t="20317" x="6283325" y="1736725"/>
          <p14:tracePt t="20324" x="6289675" y="1724025"/>
          <p14:tracePt t="20337" x="6292850" y="1714500"/>
          <p14:tracePt t="20353" x="6299200" y="1711325"/>
          <p14:tracePt t="20370" x="6299200" y="1698625"/>
          <p14:tracePt t="20404" x="6299200" y="1695450"/>
          <p14:tracePt t="20424" x="6299200" y="1689100"/>
          <p14:tracePt t="20446" x="6299200" y="1685925"/>
          <p14:tracePt t="20460" x="6299200" y="1676400"/>
          <p14:tracePt t="20474" x="6302375" y="1670050"/>
          <p14:tracePt t="20488" x="6302375" y="1666875"/>
          <p14:tracePt t="20503" x="6308725" y="1666875"/>
          <p14:tracePt t="20581" x="6311900" y="1666875"/>
          <p14:tracePt t="20588" x="6311900" y="1660525"/>
          <p14:tracePt t="20604" x="6327775" y="1660525"/>
          <p14:tracePt t="20621" x="6337300" y="1654175"/>
          <p14:tracePt t="20637" x="6353175" y="1651000"/>
          <p14:tracePt t="20671" x="6356350" y="1651000"/>
          <p14:tracePt t="20687" x="6362700" y="1644650"/>
          <p14:tracePt t="20703" x="6362700" y="1641475"/>
          <p14:tracePt t="20721" x="6365875" y="1635125"/>
          <p14:tracePt t="20738" x="6378575" y="1635125"/>
          <p14:tracePt t="20759" x="6381750" y="1635125"/>
          <p14:tracePt t="20771" x="6381750" y="1625600"/>
          <p14:tracePt t="20787" x="6388100" y="1625600"/>
          <p14:tracePt t="20808" x="6388100" y="1622425"/>
          <p14:tracePt t="20820" x="6391275" y="1622425"/>
          <p14:tracePt t="20837" x="6397625" y="1609725"/>
          <p14:tracePt t="20854" x="6397625" y="1606550"/>
          <p14:tracePt t="20888" x="6397625" y="1597025"/>
          <p14:tracePt t="20929" x="6397625" y="1590675"/>
          <p14:tracePt t="20965" x="6397625" y="1587500"/>
          <p14:tracePt t="20979" x="6397625" y="1577975"/>
          <p14:tracePt t="20994" x="6394450" y="1577975"/>
          <p14:tracePt t="21003" x="6391275" y="1577975"/>
          <p14:tracePt t="21021" x="6381750" y="1577975"/>
          <p14:tracePt t="21024" x="6369050" y="1577975"/>
          <p14:tracePt t="21038" x="6365875" y="1577975"/>
          <p14:tracePt t="21059" x="6359525" y="1577975"/>
          <p14:tracePt t="21116" x="6356350" y="1577975"/>
          <p14:tracePt t="21408" x="6362700" y="1577975"/>
          <p14:tracePt t="21493" x="6365875" y="1577975"/>
          <p14:tracePt t="22014" x="6359525" y="1577975"/>
          <p14:tracePt t="22022" x="6356350" y="1577975"/>
          <p14:tracePt t="22037" x="6340475" y="1584325"/>
          <p14:tracePt t="22054" x="6330950" y="1587500"/>
          <p14:tracePt t="22070" x="6315075" y="1587500"/>
          <p14:tracePt t="22087" x="6305550" y="1593850"/>
          <p14:tracePt t="22121" x="6276975" y="1597025"/>
          <p14:tracePt t="22154" x="6257925" y="1606550"/>
          <p14:tracePt t="22171" x="6235700" y="1606550"/>
          <p14:tracePt t="22187" x="6226175" y="1619250"/>
          <p14:tracePt t="22203" x="6216650" y="1619250"/>
          <p14:tracePt t="22220" x="6203950" y="1619250"/>
          <p14:tracePt t="22236" x="6188075" y="1622425"/>
          <p14:tracePt t="22253" x="6178550" y="1628775"/>
          <p14:tracePt t="22270" x="6162675" y="1631950"/>
          <p14:tracePt t="22287" x="6153150" y="1631950"/>
          <p14:tracePt t="22304" x="6137275" y="1631950"/>
          <p14:tracePt t="22321" x="6127750" y="1631950"/>
          <p14:tracePt t="22338" x="6118225" y="1638300"/>
          <p14:tracePt t="22353" x="6108700" y="1638300"/>
          <p14:tracePt t="22370" x="6086475" y="1647825"/>
          <p14:tracePt t="22387" x="6076950" y="1647825"/>
          <p14:tracePt t="22403" x="6067425" y="1654175"/>
          <p14:tracePt t="22420" x="6054725" y="1654175"/>
          <p14:tracePt t="22436" x="6045200" y="1654175"/>
          <p14:tracePt t="22453" x="6038850" y="1654175"/>
          <p14:tracePt t="22470" x="6026150" y="1654175"/>
          <p14:tracePt t="22487" x="6019800" y="1654175"/>
          <p14:tracePt t="22504" x="6010275" y="1654175"/>
          <p14:tracePt t="22521" x="5994400" y="1654175"/>
          <p14:tracePt t="22537" x="5984875" y="1654175"/>
          <p14:tracePt t="22557" x="5981700" y="1654175"/>
          <p14:tracePt t="22572" x="5975350" y="1654175"/>
          <p14:tracePt t="22587" x="5969000" y="1654175"/>
          <p14:tracePt t="22604" x="5965825" y="1654175"/>
          <p14:tracePt t="22621" x="5949950" y="1657350"/>
          <p14:tracePt t="22654" x="5949950" y="1670050"/>
          <p14:tracePt t="22677" x="5946775" y="1670050"/>
          <p14:tracePt t="23156" x="5953125" y="1670050"/>
          <p14:tracePt t="23163" x="5965825" y="1666875"/>
          <p14:tracePt t="23170" x="5975350" y="1666875"/>
          <p14:tracePt t="23187" x="5984875" y="1666875"/>
          <p14:tracePt t="23204" x="6000750" y="1666875"/>
          <p14:tracePt t="23221" x="6003925" y="1666875"/>
          <p14:tracePt t="23253" x="6029325" y="1666875"/>
          <p14:tracePt t="23286" x="6061075" y="1644650"/>
          <p14:tracePt t="23304" x="6111875" y="1619250"/>
          <p14:tracePt t="23321" x="6137275" y="1606550"/>
          <p14:tracePt t="23337" x="6165850" y="1597025"/>
          <p14:tracePt t="23354" x="6181725" y="1581150"/>
          <p14:tracePt t="23370" x="6191250" y="1565275"/>
          <p14:tracePt t="23386" x="6207125" y="1555750"/>
          <p14:tracePt t="23404" x="6223000" y="1539875"/>
          <p14:tracePt t="23420" x="6245225" y="1530350"/>
          <p14:tracePt t="23438" x="6273800" y="1517650"/>
          <p14:tracePt t="23454" x="6302375" y="1501775"/>
          <p14:tracePt t="23470" x="6318250" y="1495425"/>
          <p14:tracePt t="23486" x="6327775" y="1489075"/>
          <p14:tracePt t="23504" x="6343650" y="1485900"/>
          <p14:tracePt t="23520" x="6353175" y="1485900"/>
          <p14:tracePt t="23537" x="6369050" y="1485900"/>
          <p14:tracePt t="23554" x="6381750" y="1476375"/>
          <p14:tracePt t="23570" x="6391275" y="1476375"/>
          <p14:tracePt t="23587" x="6397625" y="1476375"/>
          <p14:tracePt t="23655" x="6403975" y="1476375"/>
          <p14:tracePt t="23662" x="6403975" y="1482725"/>
          <p14:tracePt t="23670" x="6413500" y="1489075"/>
          <p14:tracePt t="23687" x="6419850" y="1498600"/>
          <p14:tracePt t="23704" x="6423025" y="1511300"/>
          <p14:tracePt t="23721" x="6423025" y="1520825"/>
          <p14:tracePt t="23737" x="6423025" y="1530350"/>
          <p14:tracePt t="23753" x="6423025" y="1543050"/>
          <p14:tracePt t="23769" x="6423025" y="1546225"/>
          <p14:tracePt t="23787" x="6423025" y="1552575"/>
          <p14:tracePt t="23804" x="6423025" y="1562100"/>
          <p14:tracePt t="23820" x="6423025" y="1574800"/>
          <p14:tracePt t="23837" x="6423025" y="1587500"/>
          <p14:tracePt t="23854" x="6423025" y="1600200"/>
          <p14:tracePt t="23870" x="6423025" y="1606550"/>
          <p14:tracePt t="23903" x="6423025" y="1609725"/>
          <p14:tracePt t="24190" x="6410325" y="1609725"/>
          <p14:tracePt t="24196" x="6407150" y="1609725"/>
          <p14:tracePt t="24203" x="6400800" y="1609725"/>
          <p14:tracePt t="24220" x="6391275" y="1609725"/>
          <p14:tracePt t="24237" x="6381750" y="1609725"/>
          <p14:tracePt t="24254" x="6350000" y="1628775"/>
          <p14:tracePt t="24270" x="6327775" y="1631950"/>
          <p14:tracePt t="24287" x="6296025" y="1644650"/>
          <p14:tracePt t="24304" x="6261100" y="1657350"/>
          <p14:tracePt t="24320" x="6229350" y="1670050"/>
          <p14:tracePt t="24336" x="6210300" y="1670050"/>
          <p14:tracePt t="24353" x="6175375" y="1679575"/>
          <p14:tracePt t="24369" x="6162675" y="1679575"/>
          <p14:tracePt t="24386" x="6153150" y="1679575"/>
          <p14:tracePt t="24403" x="6134100" y="1679575"/>
          <p14:tracePt t="24420" x="6118225" y="1685925"/>
          <p14:tracePt t="24438" x="6099175" y="1685925"/>
          <p14:tracePt t="24454" x="6083300" y="1692275"/>
          <p14:tracePt t="24470" x="6073775" y="1692275"/>
          <p14:tracePt t="24488" x="6064250" y="1695450"/>
          <p14:tracePt t="24504" x="6048375" y="1695450"/>
          <p14:tracePt t="24520" x="6038850" y="1701800"/>
          <p14:tracePt t="24538" x="6022975" y="1701800"/>
          <p14:tracePt t="24553" x="6010275" y="1701800"/>
          <p14:tracePt t="24570" x="5988050" y="1701800"/>
          <p14:tracePt t="24588" x="5965825" y="1701800"/>
          <p14:tracePt t="24603" x="5956300" y="1701800"/>
          <p14:tracePt t="24620" x="5946775" y="1701800"/>
          <p14:tracePt t="24636" x="5930900" y="1701800"/>
          <p14:tracePt t="24654" x="5921375" y="1701800"/>
          <p14:tracePt t="24760" x="5924550" y="1701800"/>
          <p14:tracePt t="24766" x="5927725" y="1701800"/>
          <p14:tracePt t="24773" x="5934075" y="1701800"/>
          <p14:tracePt t="24786" x="5943600" y="1701800"/>
          <p14:tracePt t="24803" x="5984875" y="1698625"/>
          <p14:tracePt t="24821" x="6016625" y="1692275"/>
          <p14:tracePt t="24837" x="6048375" y="1679575"/>
          <p14:tracePt t="24853" x="6080125" y="1666875"/>
          <p14:tracePt t="24870" x="6102350" y="1654175"/>
          <p14:tracePt t="24887" x="6159500" y="1641475"/>
          <p14:tracePt t="24903" x="6197600" y="1635125"/>
          <p14:tracePt t="24920" x="6219825" y="1635125"/>
          <p14:tracePt t="24938" x="6257925" y="1628775"/>
          <p14:tracePt t="24954" x="6270625" y="1625600"/>
          <p14:tracePt t="24970" x="6280150" y="1625600"/>
          <p14:tracePt t="24987" x="6299200" y="1619250"/>
          <p14:tracePt t="25004" x="6308725" y="1603375"/>
          <p14:tracePt t="25020" x="6324600" y="1600200"/>
          <p14:tracePt t="25037" x="6350000" y="1593850"/>
          <p14:tracePt t="25053" x="6365875" y="1593850"/>
          <p14:tracePt t="25070" x="6381750" y="1593850"/>
          <p14:tracePt t="25073" x="6391275" y="1593850"/>
          <p14:tracePt t="25087" x="6400800" y="1593850"/>
          <p14:tracePt t="25104" x="6410325" y="1593850"/>
          <p14:tracePt t="25120" x="6416675" y="1593850"/>
          <p14:tracePt t="25173" x="6419850" y="1593850"/>
          <p14:tracePt t="25415" x="6413500" y="1593850"/>
          <p14:tracePt t="25422" x="6410325" y="1593850"/>
          <p14:tracePt t="25436" x="6400800" y="1597025"/>
          <p14:tracePt t="25453" x="6384925" y="1600200"/>
          <p14:tracePt t="25470" x="6375400" y="1606550"/>
          <p14:tracePt t="25487" x="6359525" y="1616075"/>
          <p14:tracePt t="25504" x="6350000" y="1625600"/>
          <p14:tracePt t="25521" x="6334125" y="1625600"/>
          <p14:tracePt t="25536" x="6321425" y="1631950"/>
          <p14:tracePt t="25553" x="6311900" y="1631950"/>
          <p14:tracePt t="25570" x="6299200" y="1631950"/>
          <p14:tracePt t="25586" x="6280150" y="1635125"/>
          <p14:tracePt t="25603" x="6270625" y="1641475"/>
          <p14:tracePt t="25621" x="6254750" y="1651000"/>
          <p14:tracePt t="25637" x="6219825" y="1657350"/>
          <p14:tracePt t="25654" x="6210300" y="1657350"/>
          <p14:tracePt t="25670" x="6194425" y="1657350"/>
          <p14:tracePt t="25687" x="6169025" y="1666875"/>
          <p14:tracePt t="25703" x="6153150" y="1666875"/>
          <p14:tracePt t="25720" x="6143625" y="1673225"/>
          <p14:tracePt t="25736" x="6124575" y="1679575"/>
          <p14:tracePt t="25753" x="6115050" y="1682750"/>
          <p14:tracePt t="25770" x="6099175" y="1682750"/>
          <p14:tracePt t="25787" x="6080125" y="1689100"/>
          <p14:tracePt t="25804" x="6070600" y="1689100"/>
          <p14:tracePt t="25820" x="6057900" y="1689100"/>
          <p14:tracePt t="25837" x="6038850" y="1689100"/>
          <p14:tracePt t="25853" x="6029325" y="1689100"/>
          <p14:tracePt t="25870" x="6013450" y="1692275"/>
          <p14:tracePt t="25886" x="5988050" y="1698625"/>
          <p14:tracePt t="25904" x="5978525" y="1698625"/>
          <p14:tracePt t="25920" x="5969000" y="1698625"/>
          <p14:tracePt t="25937" x="5953125" y="1698625"/>
          <p14:tracePt t="25954" x="5940425" y="1698625"/>
          <p14:tracePt t="25970" x="5927725" y="1698625"/>
          <p14:tracePt t="25986" x="5915025" y="1698625"/>
          <p14:tracePt t="26003" x="5905500" y="1698625"/>
          <p14:tracePt t="26020" x="5889625" y="1698625"/>
          <p14:tracePt t="26037" x="5873750" y="1698625"/>
          <p14:tracePt t="26054" x="5864225" y="1698625"/>
          <p14:tracePt t="26264" x="5873750" y="1692275"/>
          <p14:tracePt t="26271" x="5876925" y="1692275"/>
          <p14:tracePt t="26286" x="5886450" y="1685925"/>
          <p14:tracePt t="26303" x="5908675" y="1679575"/>
          <p14:tracePt t="26321" x="5943600" y="1673225"/>
          <p14:tracePt t="26337" x="5988050" y="1660525"/>
          <p14:tracePt t="26353" x="6032500" y="1654175"/>
          <p14:tracePt t="26370" x="6067425" y="1651000"/>
          <p14:tracePt t="26387" x="6083300" y="1651000"/>
          <p14:tracePt t="26402" x="6092825" y="1651000"/>
          <p14:tracePt t="26419" x="6102350" y="1651000"/>
          <p14:tracePt t="26436" x="6115050" y="1644650"/>
          <p14:tracePt t="26453" x="6140450" y="1628775"/>
          <p14:tracePt t="26471" x="6197600" y="1609725"/>
          <p14:tracePt t="26486" x="6232525" y="1609725"/>
          <p14:tracePt t="26503" x="6264275" y="1609725"/>
          <p14:tracePt t="26521" x="6289675" y="1609725"/>
          <p14:tracePt t="26536" x="6299200" y="1609725"/>
          <p14:tracePt t="26553" x="6315075" y="1609725"/>
          <p14:tracePt t="26593" x="6318250" y="1609725"/>
          <p14:tracePt t="26603" x="6324600" y="1609725"/>
          <p14:tracePt t="26621" x="6340475" y="1609725"/>
          <p14:tracePt t="26637" x="6350000" y="1609725"/>
          <p14:tracePt t="26653" x="6362700" y="1603375"/>
          <p14:tracePt t="26670" x="6378575" y="1603375"/>
          <p14:tracePt t="26687" x="6384925" y="1603375"/>
          <p14:tracePt t="27050" x="6381750" y="1603375"/>
          <p14:tracePt t="27058" x="6378575" y="1603375"/>
          <p14:tracePt t="27069" x="6365875" y="1606550"/>
          <p14:tracePt t="27086" x="6340475" y="1612900"/>
          <p14:tracePt t="27102" x="6315075" y="1628775"/>
          <p14:tracePt t="27120" x="6261100" y="1641475"/>
          <p14:tracePt t="27153" x="6207125" y="1654175"/>
          <p14:tracePt t="27187" x="6172200" y="1654175"/>
          <p14:tracePt t="27203" x="6162675" y="1654175"/>
          <p14:tracePt t="27220" x="6146800" y="1654175"/>
          <p14:tracePt t="27252" x="6137275" y="1654175"/>
          <p14:tracePt t="27270" x="6127750" y="1654175"/>
          <p14:tracePt t="27286" x="6121400" y="1654175"/>
          <p14:tracePt t="27302" x="6111875" y="1654175"/>
          <p14:tracePt t="27320" x="6108700" y="1654175"/>
          <p14:tracePt t="27353" x="6102350" y="1654175"/>
          <p14:tracePt t="27369" x="6086475" y="1654175"/>
          <p14:tracePt t="27386" x="6083300" y="1654175"/>
          <p14:tracePt t="27403" x="6076950" y="1654175"/>
          <p14:tracePt t="27420" x="6067425" y="1654175"/>
          <p14:tracePt t="27512" x="6064250" y="1654175"/>
          <p14:tracePt t="27527" x="6057900" y="1654175"/>
          <p14:tracePt t="27541" x="6054725" y="1654175"/>
          <p14:tracePt t="29718" x="6038850" y="1692275"/>
          <p14:tracePt t="29724" x="6022975" y="1765300"/>
          <p14:tracePt t="29737" x="5984875" y="1939925"/>
          <p14:tracePt t="29753" x="5959475" y="2092325"/>
          <p14:tracePt t="29770" x="5940425" y="2241550"/>
          <p14:tracePt t="29787" x="5940425" y="2514600"/>
          <p14:tracePt t="29802" x="5956300" y="2689225"/>
          <p14:tracePt t="29838" x="6000750" y="3038475"/>
          <p14:tracePt t="29870" x="5969000" y="3260725"/>
          <p14:tracePt t="29887" x="5902325" y="3403600"/>
          <p14:tracePt t="29903" x="5845175" y="3482975"/>
          <p14:tracePt t="29920" x="5778500" y="3587750"/>
          <p14:tracePt t="29936" x="5695950" y="3717925"/>
          <p14:tracePt t="29952" x="5638800" y="3790950"/>
          <p14:tracePt t="29969" x="5603875" y="3848100"/>
          <p14:tracePt t="29987" x="5559425" y="3898900"/>
          <p14:tracePt t="30337" x="5467350" y="3898900"/>
          <p14:tracePt t="30344" x="5365750" y="3898900"/>
          <p14:tracePt t="30352" x="5273675" y="3908425"/>
          <p14:tracePt t="30369" x="5067300" y="3937000"/>
          <p14:tracePt t="30386" x="4765675" y="3994150"/>
          <p14:tracePt t="30403" x="4568825" y="4032250"/>
          <p14:tracePt t="30420" x="4384675" y="4067175"/>
          <p14:tracePt t="30436" x="4140200" y="4114800"/>
          <p14:tracePt t="30452" x="3965575" y="4143375"/>
          <p14:tracePt t="30469" x="3813175" y="4159250"/>
          <p14:tracePt t="30486" x="3603625" y="4194175"/>
          <p14:tracePt t="30502" x="3486150" y="4210050"/>
          <p14:tracePt t="30520" x="3387725" y="4225925"/>
          <p14:tracePt t="30536" x="3289300" y="4248150"/>
          <p14:tracePt t="30553" x="3213100" y="4270375"/>
          <p14:tracePt t="30570" x="3127375" y="4286250"/>
          <p14:tracePt t="30586" x="3019425" y="4340225"/>
          <p14:tracePt t="30603" x="2952750" y="4368800"/>
          <p14:tracePt t="30619" x="2886075" y="4400550"/>
          <p14:tracePt t="30636" x="2755900" y="4473575"/>
          <p14:tracePt t="30652" x="2686050" y="4521200"/>
          <p14:tracePt t="30669" x="2625725" y="4565650"/>
          <p14:tracePt t="30686" x="2565400" y="4613275"/>
          <p14:tracePt t="30703" x="2530475" y="4645025"/>
          <p14:tracePt t="30720" x="2508250" y="4676775"/>
          <p14:tracePt t="30736" x="2479675" y="4740275"/>
          <p14:tracePt t="30753" x="2470150" y="4778375"/>
          <p14:tracePt t="30769" x="2457450" y="4816475"/>
          <p14:tracePt t="30786" x="2457450" y="4876800"/>
          <p14:tracePt t="30803" x="2457450" y="4914900"/>
          <p14:tracePt t="30820" x="2457450" y="4937125"/>
          <p14:tracePt t="30837" x="2463800" y="4978400"/>
          <p14:tracePt t="30853" x="2476500" y="5000625"/>
          <p14:tracePt t="30869" x="2508250" y="5032375"/>
          <p14:tracePt t="30886" x="2552700" y="5064125"/>
          <p14:tracePt t="30902" x="2562225" y="5080000"/>
          <p14:tracePt t="30920" x="2571750" y="5089525"/>
          <p14:tracePt t="30936" x="2587625" y="5105400"/>
          <p14:tracePt t="30952" x="2587625" y="5114925"/>
          <p14:tracePt t="30970" x="2590800" y="5114925"/>
          <p14:tracePt t="31036" x="2603500" y="5114925"/>
          <p14:tracePt t="31043" x="2606675" y="5114925"/>
          <p14:tracePt t="31052" x="2613025" y="5114925"/>
          <p14:tracePt t="31071" x="2632075" y="5114925"/>
          <p14:tracePt t="31087" x="2667000" y="5114925"/>
          <p14:tracePt t="31103" x="2705100" y="5114925"/>
          <p14:tracePt t="31121" x="2803525" y="5095875"/>
          <p14:tracePt t="31136" x="2898775" y="5080000"/>
          <p14:tracePt t="31152" x="3016250" y="5073650"/>
          <p14:tracePt t="31170" x="3270250" y="5035550"/>
          <p14:tracePt t="31186" x="3476625" y="5016500"/>
          <p14:tracePt t="31202" x="3768725" y="4997450"/>
          <p14:tracePt t="31220" x="4194175" y="4953000"/>
          <p14:tracePt t="31236" x="4473575" y="4911725"/>
          <p14:tracePt t="31253" x="4657725" y="4892675"/>
          <p14:tracePt t="31270" x="4889500" y="4857750"/>
          <p14:tracePt t="31286" x="4991100" y="4816475"/>
          <p14:tracePt t="31303" x="5080000" y="4775200"/>
          <p14:tracePt t="31321" x="5254625" y="4670425"/>
          <p14:tracePt t="31337" x="5422900" y="4603750"/>
          <p14:tracePt t="31353" x="5556250" y="4543425"/>
          <p14:tracePt t="31370" x="5797550" y="4432300"/>
          <p14:tracePt t="31387" x="5911850" y="4362450"/>
          <p14:tracePt t="31403" x="6003925" y="4286250"/>
          <p14:tracePt t="31419" x="6076950" y="4210050"/>
          <p14:tracePt t="31435" x="6172200" y="4117975"/>
          <p14:tracePt t="31453" x="6226175" y="4044950"/>
          <p14:tracePt t="31470" x="6283325" y="3965575"/>
          <p14:tracePt t="31487" x="6302375" y="3937000"/>
          <p14:tracePt t="31502" x="6315075" y="3917950"/>
          <p14:tracePt t="31520" x="6330950" y="3908425"/>
          <p14:tracePt t="31552" x="6330950" y="3898900"/>
          <p14:tracePt t="31569" x="6321425" y="3883025"/>
          <p14:tracePt t="31586" x="6311900" y="3867150"/>
          <p14:tracePt t="31602" x="6289675" y="3857625"/>
          <p14:tracePt t="31620" x="6261100" y="3841750"/>
          <p14:tracePt t="31637" x="6251575" y="3829050"/>
          <p14:tracePt t="31653" x="6238875" y="3816350"/>
          <p14:tracePt t="31657" x="6235700" y="3810000"/>
          <p14:tracePt t="31670" x="6226175" y="3794125"/>
          <p14:tracePt t="31686" x="6200775" y="3768725"/>
          <p14:tracePt t="31702" x="6175375" y="3724275"/>
          <p14:tracePt t="31719" x="6118225" y="3594100"/>
          <p14:tracePt t="31735" x="6064250" y="3524250"/>
          <p14:tracePt t="31752" x="6019800" y="3463925"/>
          <p14:tracePt t="31770" x="5975350" y="3419475"/>
          <p14:tracePt t="31786" x="5949950" y="3387725"/>
          <p14:tracePt t="31803" x="5911850" y="3362325"/>
          <p14:tracePt t="31820" x="5851525" y="3317875"/>
          <p14:tracePt t="31836" x="5810250" y="3292475"/>
          <p14:tracePt t="31852" x="5772150" y="3260725"/>
          <p14:tracePt t="31869" x="5683250" y="3232150"/>
          <p14:tracePt t="31885" x="5619750" y="3216275"/>
          <p14:tracePt t="31903" x="5565775" y="3216275"/>
          <p14:tracePt t="31920" x="5489575" y="3216275"/>
          <p14:tracePt t="31936" x="5426075" y="3228975"/>
          <p14:tracePt t="31953" x="5362575" y="3241675"/>
          <p14:tracePt t="31970" x="5280025" y="3263900"/>
          <p14:tracePt t="31986" x="5235575" y="3289300"/>
          <p14:tracePt t="32003" x="5187950" y="3308350"/>
          <p14:tracePt t="32019" x="5140325" y="3333750"/>
          <p14:tracePt t="32036" x="5108575" y="3365500"/>
          <p14:tracePt t="32053" x="5083175" y="3390900"/>
          <p14:tracePt t="32070" x="5038725" y="3425825"/>
          <p14:tracePt t="32086" x="5029200" y="3438525"/>
          <p14:tracePt t="32103" x="5006975" y="3448050"/>
          <p14:tracePt t="32119" x="4978400" y="3489325"/>
          <p14:tracePt t="32136" x="4946650" y="3514725"/>
          <p14:tracePt t="32152" x="4921250" y="3546475"/>
          <p14:tracePt t="32169" x="4876800" y="3578225"/>
          <p14:tracePt t="32186" x="4864100" y="3600450"/>
          <p14:tracePt t="32203" x="4851400" y="3609975"/>
          <p14:tracePt t="32220" x="4826000" y="3648075"/>
          <p14:tracePt t="32236" x="4813300" y="3670300"/>
          <p14:tracePt t="32252" x="4803775" y="3692525"/>
          <p14:tracePt t="32269" x="4778375" y="3730625"/>
          <p14:tracePt t="32286" x="4743450" y="3778250"/>
          <p14:tracePt t="32303" x="4718050" y="3810000"/>
          <p14:tracePt t="32319" x="4679950" y="3867150"/>
          <p14:tracePt t="32336" x="4660900" y="3898900"/>
          <p14:tracePt t="32353" x="4635500" y="3924300"/>
          <p14:tracePt t="32370" x="4619625" y="3965575"/>
          <p14:tracePt t="32386" x="4606925" y="3997325"/>
          <p14:tracePt t="32402" x="4594225" y="4041775"/>
          <p14:tracePt t="32419" x="4565650" y="4105275"/>
          <p14:tracePt t="32435" x="4552950" y="4159250"/>
          <p14:tracePt t="32452" x="4552950" y="4197350"/>
          <p14:tracePt t="32469" x="4546600" y="4244975"/>
          <p14:tracePt t="32486" x="4546600" y="4273550"/>
          <p14:tracePt t="32502" x="4543425" y="4295775"/>
          <p14:tracePt t="32519" x="4537075" y="4337050"/>
          <p14:tracePt t="32535" x="4530725" y="4359275"/>
          <p14:tracePt t="32552" x="4530725" y="4397375"/>
          <p14:tracePt t="32569" x="4530725" y="4460875"/>
          <p14:tracePt t="32585" x="4530725" y="4489450"/>
          <p14:tracePt t="32602" x="4530725" y="4524375"/>
          <p14:tracePt t="32619" x="4524375" y="4559300"/>
          <p14:tracePt t="32636" x="4511675" y="4587875"/>
          <p14:tracePt t="32652" x="4498975" y="4613275"/>
          <p14:tracePt t="32669" x="4492625" y="4632325"/>
          <p14:tracePt t="32685" x="4489450" y="4654550"/>
          <p14:tracePt t="32702" x="4483100" y="4670425"/>
          <p14:tracePt t="32719" x="4483100" y="4718050"/>
          <p14:tracePt t="32736" x="4483100" y="4762500"/>
          <p14:tracePt t="32753" x="4483100" y="4791075"/>
          <p14:tracePt t="32770" x="4483100" y="4838700"/>
          <p14:tracePt t="32786" x="4483100" y="4867275"/>
          <p14:tracePt t="32802" x="4483100" y="4889500"/>
          <p14:tracePt t="32819" x="4483100" y="4921250"/>
          <p14:tracePt t="32836" x="4483100" y="4937125"/>
          <p14:tracePt t="32852" x="4483100" y="4959350"/>
          <p14:tracePt t="32870" x="4498975" y="5000625"/>
          <p14:tracePt t="32887" x="4511675" y="5032375"/>
          <p14:tracePt t="32904" x="4533900" y="5067300"/>
          <p14:tracePt t="32920" x="4543425" y="5076825"/>
          <p14:tracePt t="32936" x="4552950" y="5092700"/>
          <p14:tracePt t="32953" x="4552950" y="5108575"/>
          <p14:tracePt t="32969" x="4552950" y="5111750"/>
          <p14:tracePt t="33012" x="4559300" y="5111750"/>
          <p14:tracePt t="33020" x="4559300" y="5118100"/>
          <p14:tracePt t="33126" x="4562475" y="5118100"/>
          <p14:tracePt t="33132" x="4575175" y="5118100"/>
          <p14:tracePt t="33468" x="4635500" y="5118100"/>
          <p14:tracePt t="33475" x="4727575" y="5118100"/>
          <p14:tracePt t="33486" x="4819650" y="5118100"/>
          <p14:tracePt t="33503" x="5159375" y="5092700"/>
          <p14:tracePt t="33519" x="5470525" y="5035550"/>
          <p14:tracePt t="33537" x="5797550" y="4943475"/>
          <p14:tracePt t="33570" x="6708775" y="4746625"/>
          <p14:tracePt t="33603" x="7029450" y="4670425"/>
          <p14:tracePt t="33620" x="7067550" y="4657725"/>
          <p14:tracePt t="33636" x="7096125" y="4651375"/>
          <p14:tracePt t="33652" x="7112000" y="4651375"/>
          <p14:tracePt t="33686" x="7118350" y="4651375"/>
          <p14:tracePt t="33703" x="7121525" y="4651375"/>
          <p14:tracePt t="33719" x="7127875" y="4651375"/>
          <p14:tracePt t="33736" x="7127875" y="4657725"/>
          <p14:tracePt t="33753" x="7127875" y="4676775"/>
          <p14:tracePt t="33769" x="7124700" y="4689475"/>
          <p14:tracePt t="33786" x="7115175" y="4699000"/>
          <p14:tracePt t="33802" x="7096125" y="4711700"/>
          <p14:tracePt t="33818" x="7058025" y="4730750"/>
          <p14:tracePt t="33835" x="7000875" y="4759325"/>
          <p14:tracePt t="33853" x="6896100" y="4803775"/>
          <p14:tracePt t="33869" x="6832600" y="4816475"/>
          <p14:tracePt t="33886" x="6784975" y="4832350"/>
          <p14:tracePt t="33903" x="6737350" y="4848225"/>
          <p14:tracePt t="33919" x="6715125" y="4848225"/>
          <p14:tracePt t="33936" x="6705600" y="4848225"/>
          <p14:tracePt t="33952" x="6683375" y="4864100"/>
          <p14:tracePt t="33969" x="6680200" y="4873625"/>
          <p14:tracePt t="33986" x="6680200" y="4883150"/>
          <p14:tracePt t="34003" x="6680200" y="4911725"/>
          <p14:tracePt t="34019" x="6680200" y="4933950"/>
          <p14:tracePt t="34036" x="6673850" y="4978400"/>
          <p14:tracePt t="34052" x="6673850" y="5054600"/>
          <p14:tracePt t="34069" x="6667500" y="5114925"/>
          <p14:tracePt t="34086" x="6661150" y="5168900"/>
          <p14:tracePt t="34103" x="6642100" y="5232400"/>
          <p14:tracePt t="34119" x="6623050" y="5264150"/>
          <p14:tracePt t="34136" x="6610350" y="5292725"/>
          <p14:tracePt t="34153" x="6591300" y="5349875"/>
          <p14:tracePt t="34169" x="6578600" y="5387975"/>
          <p14:tracePt t="34186" x="6578600" y="5426075"/>
          <p14:tracePt t="34188" x="6578600" y="5441950"/>
          <p14:tracePt t="34202" x="6578600" y="5486400"/>
          <p14:tracePt t="34219" x="6588125" y="5524500"/>
          <p14:tracePt t="34236" x="6600825" y="5556250"/>
          <p14:tracePt t="34252" x="6635750" y="5591175"/>
          <p14:tracePt t="34268" x="6648450" y="5607050"/>
          <p14:tracePt t="34285" x="6657975" y="5619750"/>
          <p14:tracePt t="34303" x="6673850" y="5619750"/>
          <p14:tracePt t="34335" x="6683375" y="5619750"/>
          <p14:tracePt t="34353" x="6686550" y="5616575"/>
          <p14:tracePt t="34369" x="6696075" y="5607050"/>
          <p14:tracePt t="34385" x="6708775" y="5591175"/>
          <p14:tracePt t="34402" x="6724650" y="5562600"/>
          <p14:tracePt t="34419" x="6743700" y="5524500"/>
          <p14:tracePt t="34437" x="6762750" y="5461000"/>
          <p14:tracePt t="34452" x="6772275" y="5438775"/>
          <p14:tracePt t="34468" x="6784975" y="5407025"/>
          <p14:tracePt t="34485" x="6797675" y="5397500"/>
          <p14:tracePt t="34502" x="6797675" y="5381625"/>
          <p14:tracePt t="34519" x="6797675" y="5378450"/>
          <p14:tracePt t="34553" x="6797675" y="5368925"/>
          <p14:tracePt t="34569" x="6797675" y="5353050"/>
          <p14:tracePt t="34586" x="6797675" y="5337175"/>
          <p14:tracePt t="34602" x="6800850" y="5327650"/>
          <p14:tracePt t="34618" x="6800850" y="5299075"/>
          <p14:tracePt t="34636" x="6800850" y="5283200"/>
          <p14:tracePt t="34652" x="6800850" y="5273675"/>
          <p14:tracePt t="34669" x="6788150" y="5264150"/>
          <p14:tracePt t="34687" x="6775450" y="5248275"/>
          <p14:tracePt t="34703" x="6762750" y="5248275"/>
          <p14:tracePt t="34719" x="6753225" y="5248275"/>
          <p14:tracePt t="34736" x="6734175" y="5248275"/>
          <p14:tracePt t="34752" x="6724650" y="5248275"/>
          <p14:tracePt t="34768" x="6702425" y="5248275"/>
          <p14:tracePt t="34786" x="6654800" y="5248275"/>
          <p14:tracePt t="34803" x="6610350" y="5248275"/>
          <p14:tracePt t="34819" x="6575425" y="5248275"/>
          <p14:tracePt t="34836" x="6521450" y="5248275"/>
          <p14:tracePt t="34853" x="6489700" y="5248275"/>
          <p14:tracePt t="34870" x="6461125" y="5248275"/>
          <p14:tracePt t="34886" x="6419850" y="5248275"/>
          <p14:tracePt t="34902" x="6397625" y="5251450"/>
          <p14:tracePt t="34919" x="6381750" y="5267325"/>
          <p14:tracePt t="34936" x="6365875" y="5283200"/>
          <p14:tracePt t="34953" x="6356350" y="5292725"/>
          <p14:tracePt t="34970" x="6346825" y="5302250"/>
          <p14:tracePt t="34986" x="6327775" y="5321300"/>
          <p14:tracePt t="35003" x="6321425" y="5334000"/>
          <p14:tracePt t="35019" x="6321425" y="5343525"/>
          <p14:tracePt t="35035" x="6321425" y="5381625"/>
          <p14:tracePt t="35052" x="6321425" y="5403850"/>
          <p14:tracePt t="35069" x="6321425" y="5432425"/>
          <p14:tracePt t="35087" x="6321425" y="5495925"/>
          <p14:tracePt t="35103" x="6321425" y="5524500"/>
          <p14:tracePt t="35119" x="6321425" y="5562600"/>
          <p14:tracePt t="35136" x="6321425" y="5610225"/>
          <p14:tracePt t="35152" x="6321425" y="5629275"/>
          <p14:tracePt t="35169" x="6321425" y="5651500"/>
          <p14:tracePt t="35185" x="6321425" y="5692775"/>
          <p14:tracePt t="35202" x="6321425" y="5721350"/>
          <p14:tracePt t="35219" x="6321425" y="5743575"/>
          <p14:tracePt t="35221" x="6321425" y="5756275"/>
          <p14:tracePt t="35235" x="6321425" y="5778500"/>
          <p14:tracePt t="35253" x="6321425" y="5788025"/>
          <p14:tracePt t="35269" x="6321425" y="5797550"/>
          <p14:tracePt t="35286" x="6324600" y="5810250"/>
          <p14:tracePt t="35302" x="6334125" y="5810250"/>
          <p14:tracePt t="35318" x="6350000" y="5810250"/>
          <p14:tracePt t="35336" x="6362700" y="5810250"/>
          <p14:tracePt t="35353" x="6384925" y="5810250"/>
          <p14:tracePt t="35369" x="6413500" y="5810250"/>
          <p14:tracePt t="35385" x="6467475" y="5810250"/>
          <p14:tracePt t="35403" x="6499225" y="5807075"/>
          <p14:tracePt t="35419" x="6534150" y="5807075"/>
          <p14:tracePt t="35435" x="6578600" y="5791200"/>
          <p14:tracePt t="35452" x="6607175" y="5778500"/>
          <p14:tracePt t="35469" x="6648450" y="5749925"/>
          <p14:tracePt t="35485" x="6683375" y="5727700"/>
          <p14:tracePt t="35502" x="6715125" y="5715000"/>
          <p14:tracePt t="35519" x="6737350" y="5695950"/>
          <p14:tracePt t="35536" x="6759575" y="5683250"/>
          <p14:tracePt t="35552" x="6769100" y="5683250"/>
          <p14:tracePt t="35569" x="6778625" y="5683250"/>
          <p14:tracePt t="36285" x="6810375" y="5676900"/>
          <p14:tracePt t="36291" x="6845300" y="5667375"/>
          <p14:tracePt t="36302" x="6873875" y="5661025"/>
          <p14:tracePt t="36319" x="6965950" y="5632450"/>
          <p14:tracePt t="36335" x="7019925" y="5613400"/>
          <p14:tracePt t="36352" x="7051675" y="5600700"/>
          <p14:tracePt t="36385" x="7083425" y="5600700"/>
          <p14:tracePt t="36419" x="7112000" y="5600700"/>
          <p14:tracePt t="36435" x="7121525" y="5597525"/>
          <p14:tracePt t="36452" x="7131050" y="5597525"/>
          <p14:tracePt t="36469" x="7140575" y="5597525"/>
          <p14:tracePt t="36535" x="7134225" y="5597525"/>
          <p14:tracePt t="36542" x="7131050" y="5597525"/>
          <p14:tracePt t="36552" x="7124700" y="5597525"/>
          <p14:tracePt t="36569" x="7070725" y="5597525"/>
          <p14:tracePt t="36585" x="6994525" y="5607050"/>
          <p14:tracePt t="36602" x="6908800" y="5632450"/>
          <p14:tracePt t="36618" x="6775450" y="5654675"/>
          <p14:tracePt t="36635" x="6721475" y="5676900"/>
          <p14:tracePt t="36653" x="6683375" y="5695950"/>
          <p14:tracePt t="36670" x="6632575" y="5711825"/>
          <p14:tracePt t="36686" x="6616700" y="5724525"/>
          <p14:tracePt t="36702" x="6600825" y="5734050"/>
          <p14:tracePt t="36719" x="6584950" y="5749925"/>
          <p14:tracePt t="36735" x="6575425" y="5749925"/>
          <p14:tracePt t="36752" x="6565900" y="5749925"/>
          <p14:tracePt t="36769" x="6556375" y="5753100"/>
          <p14:tracePt t="36803" x="6556375" y="5759450"/>
          <p14:tracePt t="36861" x="6562725" y="5759450"/>
          <p14:tracePt t="36869" x="6569075" y="5759450"/>
          <p14:tracePt t="36876" x="6572250" y="5759450"/>
          <p14:tracePt t="36885" x="6578600" y="5756275"/>
          <p14:tracePt t="36903" x="6588125" y="5746750"/>
          <p14:tracePt t="36919" x="6629400" y="5724525"/>
          <p14:tracePt t="36936" x="6651625" y="5718175"/>
          <p14:tracePt t="36953" x="6673850" y="5711825"/>
          <p14:tracePt t="36969" x="6696075" y="5702300"/>
          <p14:tracePt t="36985" x="6705600" y="5692775"/>
          <p14:tracePt t="37002" x="6715125" y="5683250"/>
          <p14:tracePt t="37019" x="6731000" y="5667375"/>
          <p14:tracePt t="37035" x="6740525" y="5657850"/>
          <p14:tracePt t="37052" x="6750050" y="5641975"/>
          <p14:tracePt t="37068" x="6750050" y="5629275"/>
          <p14:tracePt t="37085" x="6750050" y="5619750"/>
          <p14:tracePt t="37101" x="6750050" y="5613400"/>
          <p14:tracePt t="37119" x="6750050" y="5594350"/>
          <p14:tracePt t="37135" x="6750050" y="5584825"/>
          <p14:tracePt t="38652" x="6762750" y="5527675"/>
          <p14:tracePt t="38659" x="6794500" y="5413375"/>
          <p14:tracePt t="38669" x="6842125" y="5305425"/>
          <p14:tracePt t="38685" x="6915150" y="5149850"/>
          <p14:tracePt t="38702" x="6985000" y="5041900"/>
          <p14:tracePt t="38718" x="7016750" y="5022850"/>
          <p14:tracePt t="38736" x="7026275" y="5013325"/>
          <p14:tracePt t="38768" x="7061200" y="5003800"/>
          <p14:tracePt t="38802" x="7080250" y="5003800"/>
          <p14:tracePt t="38819" x="7086600" y="5003800"/>
          <p14:tracePt t="39053" x="7083425" y="4997450"/>
          <p14:tracePt t="39059" x="7073900" y="4987925"/>
          <p14:tracePt t="39069" x="7054850" y="4981575"/>
          <p14:tracePt t="39085" x="7023100" y="4968875"/>
          <p14:tracePt t="39102" x="6921500" y="4930775"/>
          <p14:tracePt t="39119" x="6877050" y="4911725"/>
          <p14:tracePt t="39136" x="6832600" y="4899025"/>
          <p14:tracePt t="39152" x="6775450" y="4879975"/>
          <p14:tracePt t="39168" x="6721475" y="4873625"/>
          <p14:tracePt t="39185" x="6661150" y="4873625"/>
          <p14:tracePt t="39202" x="6575425" y="4873625"/>
          <p14:tracePt t="39219" x="6530975" y="4873625"/>
          <p14:tracePt t="39237" x="6492875" y="4873625"/>
          <p14:tracePt t="39252" x="6461125" y="4883150"/>
          <p14:tracePt t="39269" x="6445250" y="4892675"/>
          <p14:tracePt t="39286" x="6410325" y="4905375"/>
          <p14:tracePt t="39302" x="6394450" y="4921250"/>
          <p14:tracePt t="39318" x="6365875" y="4933950"/>
          <p14:tracePt t="39335" x="6340475" y="4943475"/>
          <p14:tracePt t="39352" x="6276975" y="4962525"/>
          <p14:tracePt t="39369" x="6223000" y="4991100"/>
          <p14:tracePt t="39386" x="6156325" y="5010150"/>
          <p14:tracePt t="39402" x="6134100" y="5022850"/>
          <p14:tracePt t="39419" x="6102350" y="5035550"/>
          <p14:tracePt t="39435" x="6080125" y="5054600"/>
          <p14:tracePt t="39451" x="6038850" y="5070475"/>
          <p14:tracePt t="39468" x="6013450" y="5083175"/>
          <p14:tracePt t="39485" x="5984875" y="5095875"/>
          <p14:tracePt t="39502" x="5940425" y="5133975"/>
          <p14:tracePt t="39519" x="5899150" y="5159375"/>
          <p14:tracePt t="39536" x="5857875" y="5203825"/>
          <p14:tracePt t="39552" x="5832475" y="5226050"/>
          <p14:tracePt t="39568" x="5819775" y="5257800"/>
          <p14:tracePt t="39585" x="5797550" y="5286375"/>
          <p14:tracePt t="39602" x="5784850" y="5311775"/>
          <p14:tracePt t="39618" x="5775325" y="5334000"/>
          <p14:tracePt t="39636" x="5740400" y="5391150"/>
          <p14:tracePt t="39652" x="5727700" y="5435600"/>
          <p14:tracePt t="39669" x="5715000" y="5473700"/>
          <p14:tracePt t="39686" x="5695950" y="5537200"/>
          <p14:tracePt t="39702" x="5695950" y="5575300"/>
          <p14:tracePt t="39718" x="5695950" y="5610225"/>
          <p14:tracePt t="39735" x="5695950" y="5667375"/>
          <p14:tracePt t="39752" x="5705475" y="5711825"/>
          <p14:tracePt t="39768" x="5721350" y="5775325"/>
          <p14:tracePt t="39786" x="5743575" y="5876925"/>
          <p14:tracePt t="39802" x="5762625" y="5915025"/>
          <p14:tracePt t="39819" x="5775325" y="5959475"/>
          <p14:tracePt t="39836" x="5791200" y="6007100"/>
          <p14:tracePt t="39851" x="5803900" y="6032500"/>
          <p14:tracePt t="39868" x="5822950" y="6064250"/>
          <p14:tracePt t="39885" x="5838825" y="6083300"/>
          <p14:tracePt t="39901" x="5842000" y="6092825"/>
          <p14:tracePt t="39918" x="5854700" y="6108700"/>
          <p14:tracePt t="39935" x="5880100" y="6124575"/>
          <p14:tracePt t="39952" x="5905500" y="6137275"/>
          <p14:tracePt t="39969" x="5943600" y="6156325"/>
          <p14:tracePt t="39986" x="5994400" y="6181725"/>
          <p14:tracePt t="40002" x="6016625" y="6194425"/>
          <p14:tracePt t="40019" x="6038850" y="6203950"/>
          <p14:tracePt t="40035" x="6080125" y="6210300"/>
          <p14:tracePt t="40051" x="6124575" y="6210300"/>
          <p14:tracePt t="40069" x="6162675" y="6210300"/>
          <p14:tracePt t="40086" x="6251575" y="6238875"/>
          <p14:tracePt t="40102" x="6296025" y="6251575"/>
          <p14:tracePt t="40119" x="6340475" y="6257925"/>
          <p14:tracePt t="40135" x="6403975" y="6270625"/>
          <p14:tracePt t="40151" x="6448425" y="6270625"/>
          <p14:tracePt t="40168" x="6486525" y="6270625"/>
          <p14:tracePt t="40185" x="6546850" y="6270625"/>
          <p14:tracePt t="40202" x="6591300" y="6270625"/>
          <p14:tracePt t="40219" x="6635750" y="6270625"/>
          <p14:tracePt t="40236" x="6721475" y="6276975"/>
          <p14:tracePt t="40252" x="6784975" y="6292850"/>
          <p14:tracePt t="40268" x="6838950" y="6305550"/>
          <p14:tracePt t="40285" x="6908800" y="6311900"/>
          <p14:tracePt t="40301" x="6946900" y="6311900"/>
          <p14:tracePt t="40318" x="6969125" y="6308725"/>
          <p14:tracePt t="40321" x="6981825" y="6299200"/>
          <p14:tracePt t="40335" x="7026275" y="6280150"/>
          <p14:tracePt t="40351" x="7077075" y="6229350"/>
          <p14:tracePt t="40369" x="7118350" y="6188075"/>
          <p14:tracePt t="40385" x="7197725" y="6121400"/>
          <p14:tracePt t="40402" x="7242175" y="6096000"/>
          <p14:tracePt t="40418" x="7292975" y="6061075"/>
          <p14:tracePt t="40434" x="7350125" y="6029325"/>
          <p14:tracePt t="40451" x="7388225" y="5997575"/>
          <p14:tracePt t="40469" x="7448550" y="5934075"/>
          <p14:tracePt t="40485" x="7553325" y="5838825"/>
          <p14:tracePt t="40501" x="7607300" y="5784850"/>
          <p14:tracePt t="40520" x="7629525" y="5762625"/>
          <p14:tracePt t="40535" x="7651750" y="5727700"/>
          <p14:tracePt t="40552" x="7658100" y="5711825"/>
          <p14:tracePt t="40568" x="7658100" y="5695950"/>
          <p14:tracePt t="40585" x="7654925" y="5654675"/>
          <p14:tracePt t="40601" x="7635875" y="5610225"/>
          <p14:tracePt t="40619" x="7610475" y="5572125"/>
          <p14:tracePt t="40636" x="7585075" y="5511800"/>
          <p14:tracePt t="40652" x="7566025" y="5483225"/>
          <p14:tracePt t="40669" x="7553325" y="5457825"/>
          <p14:tracePt t="40685" x="7537450" y="5435600"/>
          <p14:tracePt t="40702" x="7527925" y="5426075"/>
          <p14:tracePt t="40718" x="7512050" y="5410200"/>
          <p14:tracePt t="40734" x="7496175" y="5378450"/>
          <p14:tracePt t="40752" x="7483475" y="5359400"/>
          <p14:tracePt t="40770" x="7470775" y="5340350"/>
          <p14:tracePt t="40785" x="7454900" y="5324475"/>
          <p14:tracePt t="40802" x="7442200" y="5318125"/>
          <p14:tracePt t="40836" x="7442200" y="5314950"/>
          <p14:tracePt t="40851" x="7432675" y="5305425"/>
          <p14:tracePt t="40869" x="7419975" y="5289550"/>
          <p14:tracePt t="40885" x="7404100" y="5273675"/>
          <p14:tracePt t="40901" x="7394575" y="5270500"/>
          <p14:tracePt t="40919" x="7388225" y="52705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descr="Céraiste photographiée par Christian POUR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14313"/>
            <a:ext cx="44291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8"/>
          <p:cNvSpPr txBox="1">
            <a:spLocks noChangeArrowheads="1"/>
          </p:cNvSpPr>
          <p:nvPr/>
        </p:nvSpPr>
        <p:spPr bwMode="auto">
          <a:xfrm>
            <a:off x="1357313" y="4000500"/>
            <a:ext cx="2217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Cerastium sp.</a:t>
            </a:r>
          </a:p>
        </p:txBody>
      </p:sp>
      <p:pic>
        <p:nvPicPr>
          <p:cNvPr id="27652" name="Picture 5" descr="Diantus gratianopolitanus 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428625"/>
            <a:ext cx="4214812"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4"/>
          <p:cNvSpPr>
            <a:spLocks noChangeArrowheads="1"/>
          </p:cNvSpPr>
          <p:nvPr/>
        </p:nvSpPr>
        <p:spPr bwMode="auto">
          <a:xfrm>
            <a:off x="5207000" y="5500688"/>
            <a:ext cx="3937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Dianthus sp. </a:t>
            </a:r>
          </a:p>
          <a:p>
            <a:pPr eaLnBrk="1" hangingPunct="1"/>
            <a:r>
              <a:rPr lang="fr-FR" altLang="fr-FR" sz="1600">
                <a:solidFill>
                  <a:srgbClr val="FF0000"/>
                </a:solidFill>
              </a:rPr>
              <a:t>De nombreuses espèces sont ornementales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862"/>
    </mc:Choice>
    <mc:Fallback>
      <p:transition spd="slow" advTm="23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69" x="7356475" y="5235575"/>
          <p14:tracePt t="2176" x="7280275" y="5168900"/>
          <p14:tracePt t="2189" x="7004050" y="4962525"/>
          <p14:tracePt t="2213" x="6311900" y="4622800"/>
          <p14:tracePt t="2229" x="5861050" y="4473575"/>
          <p14:tracePt t="2248" x="5299075" y="4308475"/>
          <p14:tracePt t="2275" x="4857750" y="4229100"/>
          <p14:tracePt t="2311" x="4457700" y="4225925"/>
          <p14:tracePt t="2324" x="4349750" y="4241800"/>
          <p14:tracePt t="2339" x="4219575" y="4257675"/>
          <p14:tracePt t="2356" x="4114800" y="4273550"/>
          <p14:tracePt t="2372" x="4016375" y="4298950"/>
          <p14:tracePt t="2390" x="3879850" y="4346575"/>
          <p14:tracePt t="2407" x="3778250" y="4391025"/>
          <p14:tracePt t="2424" x="3689350" y="4422775"/>
          <p14:tracePt t="2440" x="3549650" y="4486275"/>
          <p14:tracePt t="2456" x="3479800" y="4543425"/>
          <p14:tracePt t="2473" x="3409950" y="4587875"/>
          <p14:tracePt t="2490" x="3343275" y="4641850"/>
          <p14:tracePt t="2506" x="3317875" y="4673600"/>
          <p14:tracePt t="2524" x="3298825" y="4699000"/>
          <p14:tracePt t="2832" x="3270250" y="4686300"/>
          <p14:tracePt t="2839" x="3241675" y="4673600"/>
          <p14:tracePt t="2856" x="3127375" y="4594225"/>
          <p14:tracePt t="2873" x="2936875" y="4429125"/>
          <p14:tracePt t="2889" x="2832100" y="4343400"/>
          <p14:tracePt t="2906" x="2740025" y="4283075"/>
          <p14:tracePt t="2923" x="2660650" y="4235450"/>
          <p14:tracePt t="2940" x="2597150" y="4216400"/>
          <p14:tracePt t="2957" x="2533650" y="4194175"/>
          <p14:tracePt t="2974" x="2435225" y="4187825"/>
          <p14:tracePt t="2990" x="2365375" y="4187825"/>
          <p14:tracePt t="3006" x="2305050" y="4187825"/>
          <p14:tracePt t="3022" x="2244725" y="4187825"/>
          <p14:tracePt t="3039" x="2139950" y="4187825"/>
          <p14:tracePt t="3056" x="2079625" y="4187825"/>
          <p14:tracePt t="3074" x="2019300" y="4187825"/>
          <p14:tracePt t="3090" x="1990725" y="4187825"/>
          <p14:tracePt t="3107" x="1946275" y="4187825"/>
          <p14:tracePt t="3124" x="1898650" y="4187825"/>
          <p14:tracePt t="3139" x="1870075" y="4187825"/>
          <p14:tracePt t="3156" x="1825625" y="4187825"/>
          <p14:tracePt t="3173" x="1762125" y="4191000"/>
          <p14:tracePt t="3189" x="1724025" y="4191000"/>
          <p14:tracePt t="3206" x="1673225" y="4191000"/>
          <p14:tracePt t="3223" x="1612900" y="4191000"/>
          <p14:tracePt t="3239" x="1574800" y="4191000"/>
          <p14:tracePt t="3256" x="1552575" y="4191000"/>
          <p14:tracePt t="3273" x="1514475" y="4191000"/>
          <p14:tracePt t="3289" x="1498600" y="4191000"/>
          <p14:tracePt t="3306" x="1482725" y="4191000"/>
          <p14:tracePt t="3327" x="1447800" y="4191000"/>
          <p14:tracePt t="3340" x="1438275" y="4191000"/>
          <p14:tracePt t="3357" x="1428750" y="4191000"/>
          <p14:tracePt t="3373" x="1409700" y="4191000"/>
          <p14:tracePt t="3390" x="1400175" y="4191000"/>
          <p14:tracePt t="3406" x="1390650" y="4191000"/>
          <p14:tracePt t="3439" x="1390650" y="4206875"/>
          <p14:tracePt t="3456" x="1390650" y="4216400"/>
          <p14:tracePt t="3473" x="1390650" y="4232275"/>
          <p14:tracePt t="3489" x="1397000" y="4241800"/>
          <p14:tracePt t="3506" x="1406525" y="4257675"/>
          <p14:tracePt t="3523" x="1428750" y="4273550"/>
          <p14:tracePt t="3539" x="1444625" y="4283075"/>
          <p14:tracePt t="3556" x="1460500" y="4292600"/>
          <p14:tracePt t="3572" x="1479550" y="4314825"/>
          <p14:tracePt t="3589" x="1489075" y="4324350"/>
          <p14:tracePt t="3606" x="1498600" y="4333875"/>
          <p14:tracePt t="3623" x="1533525" y="4356100"/>
          <p14:tracePt t="3639" x="1565275" y="4368800"/>
          <p14:tracePt t="3656" x="1619250" y="4397375"/>
          <p14:tracePt t="3672" x="1695450" y="4429125"/>
          <p14:tracePt t="3689" x="1733550" y="4441825"/>
          <p14:tracePt t="3706" x="1755775" y="4454525"/>
          <p14:tracePt t="3722" x="1771650" y="4464050"/>
          <p14:tracePt t="3739" x="1784350" y="4464050"/>
          <p14:tracePt t="3757" x="1797050" y="4464050"/>
          <p14:tracePt t="3773" x="1822450" y="4464050"/>
          <p14:tracePt t="3790" x="1860550" y="4460875"/>
          <p14:tracePt t="3806" x="1924050" y="4445000"/>
          <p14:tracePt t="3822" x="2022475" y="4425950"/>
          <p14:tracePt t="3839" x="2079625" y="4403725"/>
          <p14:tracePt t="3856" x="2124075" y="4397375"/>
          <p14:tracePt t="3873" x="2165350" y="4381500"/>
          <p14:tracePt t="3890" x="2203450" y="4368800"/>
          <p14:tracePt t="3906" x="2251075" y="4340225"/>
          <p14:tracePt t="3923" x="2343150" y="4311650"/>
          <p14:tracePt t="3939" x="2409825" y="4283075"/>
          <p14:tracePt t="3956" x="2447925" y="4264025"/>
          <p14:tracePt t="3972" x="2514600" y="4238625"/>
          <p14:tracePt t="3989" x="2559050" y="4225925"/>
          <p14:tracePt t="4006" x="2606675" y="4197350"/>
          <p14:tracePt t="4023" x="2698750" y="4162425"/>
          <p14:tracePt t="4040" x="2778125" y="4124325"/>
          <p14:tracePt t="4057" x="2844800" y="4092575"/>
          <p14:tracePt t="4073" x="2943225" y="4041775"/>
          <p14:tracePt t="4089" x="3009900" y="4003675"/>
          <p14:tracePt t="4106" x="3060700" y="3959225"/>
          <p14:tracePt t="4123" x="3108325" y="3892550"/>
          <p14:tracePt t="4139" x="3124200" y="3860800"/>
          <p14:tracePt t="4156" x="3136900" y="3832225"/>
          <p14:tracePt t="4173" x="3149600" y="3816350"/>
          <p14:tracePt t="4587" x="3162300" y="3762375"/>
          <p14:tracePt t="4595" x="3181350" y="3689350"/>
          <p14:tracePt t="4607" x="3235325" y="3524250"/>
          <p14:tracePt t="4623" x="3273425" y="3381375"/>
          <p14:tracePt t="4639" x="3308350" y="3206750"/>
          <p14:tracePt t="4673" x="3346450" y="2847975"/>
          <p14:tracePt t="4707" x="3362325" y="2568575"/>
          <p14:tracePt t="4723" x="3362325" y="2508250"/>
          <p14:tracePt t="4740" x="3362325" y="2457450"/>
          <p14:tracePt t="4757" x="3362325" y="2362200"/>
          <p14:tracePt t="4773" x="3368675" y="2301875"/>
          <p14:tracePt t="4790" x="3368675" y="2241550"/>
          <p14:tracePt t="4806" x="3368675" y="2155825"/>
          <p14:tracePt t="4822" x="3368675" y="2095500"/>
          <p14:tracePt t="4840" x="3368675" y="2038350"/>
          <p14:tracePt t="4857" x="3381375" y="1949450"/>
          <p14:tracePt t="4873" x="3400425" y="1901825"/>
          <p14:tracePt t="4890" x="3413125" y="1866900"/>
          <p14:tracePt t="4906" x="3432175" y="1809750"/>
          <p14:tracePt t="4922" x="3432175" y="1771650"/>
          <p14:tracePt t="4939" x="3432175" y="1720850"/>
          <p14:tracePt t="4957" x="3432175" y="1625600"/>
          <p14:tracePt t="4973" x="3422650" y="1562100"/>
          <p14:tracePt t="4990" x="3409950" y="1508125"/>
          <p14:tracePt t="5007" x="3409950" y="1444625"/>
          <p14:tracePt t="5023" x="3403600" y="1409700"/>
          <p14:tracePt t="5039" x="3403600" y="1371600"/>
          <p14:tracePt t="5056" x="3403600" y="1317625"/>
          <p14:tracePt t="5072" x="3403600" y="1279525"/>
          <p14:tracePt t="5090" x="3390900" y="1250950"/>
          <p14:tracePt t="5106" x="3378200" y="1216025"/>
          <p14:tracePt t="5122" x="3375025" y="1193800"/>
          <p14:tracePt t="5140" x="3365500" y="1184275"/>
          <p14:tracePt t="5157" x="3359150" y="1168400"/>
          <p14:tracePt t="5173" x="3359150" y="1162050"/>
          <p14:tracePt t="5189" x="3352800" y="1162050"/>
          <p14:tracePt t="5222" x="3349625" y="1162050"/>
          <p14:tracePt t="5272" x="3349625" y="1165225"/>
          <p14:tracePt t="5279" x="3349625" y="1171575"/>
          <p14:tracePt t="5290" x="3349625" y="1174750"/>
          <p14:tracePt t="5307" x="3349625" y="1190625"/>
          <p14:tracePt t="5323" x="3349625" y="1216025"/>
          <p14:tracePt t="5327" x="3349625" y="1228725"/>
          <p14:tracePt t="5339" x="3352800" y="1238250"/>
          <p14:tracePt t="5356" x="3365500" y="1289050"/>
          <p14:tracePt t="5372" x="3368675" y="1311275"/>
          <p14:tracePt t="5389" x="3368675" y="1333500"/>
          <p14:tracePt t="5407" x="3368675" y="1349375"/>
          <p14:tracePt t="5423" x="3368675" y="1358900"/>
          <p14:tracePt t="5463" x="3368675" y="1355725"/>
          <p14:tracePt t="5472" x="3368675" y="1352550"/>
          <p14:tracePt t="5489" x="3368675" y="1330325"/>
          <p14:tracePt t="5506" x="3387725" y="1266825"/>
          <p14:tracePt t="5522" x="3409950" y="1212850"/>
          <p14:tracePt t="5540" x="3416300" y="1168400"/>
          <p14:tracePt t="5557" x="3416300" y="1133475"/>
          <p14:tracePt t="5573" x="3422650" y="1104900"/>
          <p14:tracePt t="5590" x="3429000" y="1082675"/>
          <p14:tracePt t="5606" x="3432175" y="1041400"/>
          <p14:tracePt t="5622" x="3432175" y="1019175"/>
          <p14:tracePt t="5640" x="3438525" y="1003300"/>
          <p14:tracePt t="5656" x="3444875" y="990600"/>
          <p14:tracePt t="5673" x="3444875" y="977900"/>
          <p14:tracePt t="5690" x="3444875" y="958850"/>
          <p14:tracePt t="5707" x="3444875" y="936625"/>
          <p14:tracePt t="5723" x="3444875" y="927100"/>
          <p14:tracePt t="5740" x="3444875" y="917575"/>
          <p14:tracePt t="5756" x="3444875" y="908050"/>
          <p14:tracePt t="5950" x="3448050" y="917575"/>
          <p14:tracePt t="5957" x="3448050" y="933450"/>
          <p14:tracePt t="5973" x="3448050" y="955675"/>
          <p14:tracePt t="5990" x="3448050" y="971550"/>
          <p14:tracePt t="6006" x="3448050" y="987425"/>
          <p14:tracePt t="6022" x="3448050" y="996950"/>
          <p14:tracePt t="6039" x="3448050" y="1006475"/>
          <p14:tracePt t="6056" x="3448050" y="1019175"/>
          <p14:tracePt t="6072" x="3448050" y="1035050"/>
          <p14:tracePt t="6092" x="3448050" y="1050925"/>
          <p14:tracePt t="6107" x="3448050" y="1060450"/>
          <p14:tracePt t="6123" x="3448050" y="1069975"/>
          <p14:tracePt t="6140" x="3448050" y="1079500"/>
          <p14:tracePt t="6156" x="3448050" y="1085850"/>
          <p14:tracePt t="6191" x="3448050" y="1089025"/>
          <p14:tracePt t="6948" x="3448050" y="1095375"/>
          <p14:tracePt t="6971" x="3448050" y="1089025"/>
          <p14:tracePt t="7240" x="3498850" y="1123950"/>
          <p14:tracePt t="7247" x="3584575" y="1190625"/>
          <p14:tracePt t="7255" x="3667125" y="1247775"/>
          <p14:tracePt t="7272" x="3819525" y="1387475"/>
          <p14:tracePt t="7289" x="4070350" y="1609725"/>
          <p14:tracePt t="7313" x="4397375" y="1936750"/>
          <p14:tracePt t="7341" x="5013325" y="2562225"/>
          <p14:tracePt t="7375" x="5664200" y="3209925"/>
          <p14:tracePt t="7392" x="5854700" y="3381375"/>
          <p14:tracePt t="7412" x="6092825" y="3597275"/>
          <p14:tracePt t="7423" x="6146800" y="3683000"/>
          <p14:tracePt t="7440" x="6302375" y="3863975"/>
          <p14:tracePt t="7455" x="6410325" y="4000500"/>
          <p14:tracePt t="7472" x="6524625" y="4159250"/>
          <p14:tracePt t="7489" x="6638925" y="4327525"/>
          <p14:tracePt t="7506" x="6686550" y="4416425"/>
          <p14:tracePt t="7524" x="6753225" y="4568825"/>
          <p14:tracePt t="7540" x="6784975" y="4654550"/>
          <p14:tracePt t="7556" x="6807200" y="4721225"/>
          <p14:tracePt t="7572" x="6813550" y="4765675"/>
          <p14:tracePt t="7589" x="6819900" y="4845050"/>
          <p14:tracePt t="7606" x="6819900" y="4914900"/>
          <p14:tracePt t="7623" x="6819900" y="5010150"/>
          <p14:tracePt t="7639" x="6819900" y="5067300"/>
          <p14:tracePt t="7656" x="6819900" y="5111750"/>
          <p14:tracePt t="7673" x="6810375" y="5175250"/>
          <p14:tracePt t="7689" x="6791325" y="5207000"/>
          <p14:tracePt t="7706" x="6778625" y="5251450"/>
          <p14:tracePt t="7722" x="6769100" y="5289550"/>
          <p14:tracePt t="7739" x="6746875" y="5353050"/>
          <p14:tracePt t="7756" x="6731000" y="5384800"/>
          <p14:tracePt t="7773" x="6711950" y="5426075"/>
          <p14:tracePt t="7790" x="6699250" y="5451475"/>
          <p14:tracePt t="7806" x="6689725" y="5473700"/>
          <p14:tracePt t="7823" x="6667500" y="5489575"/>
          <p14:tracePt t="8166" x="6692900" y="5451475"/>
          <p14:tracePt t="8174" x="6724650" y="5400675"/>
          <p14:tracePt t="8189" x="6807200" y="5254625"/>
          <p14:tracePt t="8206" x="6873875" y="5076825"/>
          <p14:tracePt t="8222" x="6962775" y="4879975"/>
          <p14:tracePt t="8239" x="7016750" y="4727575"/>
          <p14:tracePt t="8272" x="7083425" y="4460875"/>
          <p14:tracePt t="8306" x="7089775" y="4337050"/>
          <p14:tracePt t="8323" x="7089775" y="4241800"/>
          <p14:tracePt t="8339" x="7080250" y="4187825"/>
          <p14:tracePt t="8356" x="7073900" y="4143375"/>
          <p14:tracePt t="8373" x="7054850" y="4086225"/>
          <p14:tracePt t="8389" x="7042150" y="4057650"/>
          <p14:tracePt t="8405" x="7023100" y="4010025"/>
          <p14:tracePt t="8422" x="7004050" y="3946525"/>
          <p14:tracePt t="8439" x="6991350" y="3902075"/>
          <p14:tracePt t="8456" x="6978650" y="3863975"/>
          <p14:tracePt t="8473" x="6956425" y="3813175"/>
          <p14:tracePt t="8490" x="6943725" y="3797300"/>
          <p14:tracePt t="8506" x="6934200" y="3775075"/>
          <p14:tracePt t="8522" x="6899275" y="3752850"/>
          <p14:tracePt t="8538" x="6877050" y="3740150"/>
          <p14:tracePt t="8555" x="6835775" y="3708400"/>
          <p14:tracePt t="8572" x="6791325" y="3683000"/>
          <p14:tracePt t="8589" x="6769100" y="3667125"/>
          <p14:tracePt t="8606" x="6759575" y="3654425"/>
          <p14:tracePt t="8623" x="6737350" y="3644900"/>
          <p14:tracePt t="8639" x="6727825" y="3644900"/>
          <p14:tracePt t="8693" x="6724650" y="3641725"/>
          <p14:tracePt t="8701" x="6718300" y="3641725"/>
          <p14:tracePt t="8708" x="6715125" y="3635375"/>
          <p14:tracePt t="8722" x="6705600" y="3625850"/>
          <p14:tracePt t="8740" x="6686550" y="3609975"/>
          <p14:tracePt t="8756" x="6677025" y="3600450"/>
          <p14:tracePt t="8773" x="6657975" y="3590925"/>
          <p14:tracePt t="8789" x="6648450" y="3590925"/>
          <p14:tracePt t="8805" x="6626225" y="3584575"/>
          <p14:tracePt t="8822" x="6591300" y="3584575"/>
          <p14:tracePt t="8839" x="6562725" y="3584575"/>
          <p14:tracePt t="8856" x="6540500" y="3587750"/>
          <p14:tracePt t="8873" x="6489700" y="3603625"/>
          <p14:tracePt t="8890" x="6461125" y="3616325"/>
          <p14:tracePt t="8906" x="6435725" y="3641725"/>
          <p14:tracePt t="8923" x="6419850" y="3657600"/>
          <p14:tracePt t="8939" x="6403975" y="3667125"/>
          <p14:tracePt t="8955" x="6394450" y="3683000"/>
          <p14:tracePt t="8972" x="6381750" y="3695700"/>
          <p14:tracePt t="8990" x="6372225" y="3708400"/>
          <p14:tracePt t="9006" x="6356350" y="3721100"/>
          <p14:tracePt t="9023" x="6340475" y="3752850"/>
          <p14:tracePt t="9040" x="6327775" y="3765550"/>
          <p14:tracePt t="9057" x="6315075" y="3787775"/>
          <p14:tracePt t="9072" x="6296025" y="3797300"/>
          <p14:tracePt t="9089" x="6296025" y="3806825"/>
          <p14:tracePt t="9105" x="6296025" y="3822700"/>
          <p14:tracePt t="9123" x="6299200" y="3863975"/>
          <p14:tracePt t="9139" x="6318250" y="3889375"/>
          <p14:tracePt t="9157" x="6350000" y="3930650"/>
          <p14:tracePt t="9173" x="6372225" y="3949700"/>
          <p14:tracePt t="9189" x="6381750" y="3965575"/>
          <p14:tracePt t="9206" x="6397625" y="3981450"/>
          <p14:tracePt t="9222" x="6407150" y="3990975"/>
          <p14:tracePt t="9238" x="6423025" y="4000500"/>
          <p14:tracePt t="9256" x="6432550" y="4022725"/>
          <p14:tracePt t="9272" x="6442075" y="4032250"/>
          <p14:tracePt t="9289" x="6451600" y="4048125"/>
          <p14:tracePt t="9306" x="6477000" y="4089400"/>
          <p14:tracePt t="9322" x="6486525" y="4105275"/>
          <p14:tracePt t="9339" x="6499225" y="4121150"/>
          <p14:tracePt t="9356" x="6499225" y="4137025"/>
          <p14:tracePt t="9372" x="6499225" y="4140200"/>
          <p14:tracePt t="9421" x="6502400" y="4140200"/>
          <p14:tracePt t="9429" x="6508750" y="4146550"/>
          <p14:tracePt t="9438" x="6511925" y="4149725"/>
          <p14:tracePt t="9456" x="6534150" y="4149725"/>
          <p14:tracePt t="9472" x="6543675" y="4149725"/>
          <p14:tracePt t="9489" x="6562725" y="4149725"/>
          <p14:tracePt t="9506" x="6607175" y="4143375"/>
          <p14:tracePt t="9522" x="6629400" y="4130675"/>
          <p14:tracePt t="9540" x="6661150" y="4098925"/>
          <p14:tracePt t="9556" x="6702425" y="4073525"/>
          <p14:tracePt t="9572" x="6740525" y="4054475"/>
          <p14:tracePt t="9589" x="6781800" y="4035425"/>
          <p14:tracePt t="9606" x="6816725" y="4019550"/>
          <p14:tracePt t="9622" x="6838950" y="4006850"/>
          <p14:tracePt t="9639" x="6861175" y="3994150"/>
          <p14:tracePt t="9656" x="6905625" y="3971925"/>
          <p14:tracePt t="9672" x="6934200" y="3965575"/>
          <p14:tracePt t="9689" x="6956425" y="3965575"/>
          <p14:tracePt t="9705" x="6991350" y="3959225"/>
          <p14:tracePt t="9721" x="7004050" y="3959225"/>
          <p14:tracePt t="9739" x="7019925" y="3952875"/>
          <p14:tracePt t="9755" x="7054850" y="3943350"/>
          <p14:tracePt t="9772" x="7073900" y="3924300"/>
          <p14:tracePt t="9789" x="7089775" y="3914775"/>
          <p14:tracePt t="9805" x="7108825" y="3898900"/>
          <p14:tracePt t="9822" x="7118350" y="3889375"/>
          <p14:tracePt t="9839" x="7127875" y="3873500"/>
          <p14:tracePt t="9855" x="7143750" y="3848100"/>
          <p14:tracePt t="9872" x="7162800" y="3816350"/>
          <p14:tracePt t="9889" x="7169150" y="3800475"/>
          <p14:tracePt t="9891" x="7169150" y="3787775"/>
          <p14:tracePt t="9905" x="7169150" y="3771900"/>
          <p14:tracePt t="9922" x="7169150" y="3752850"/>
          <p14:tracePt t="9940" x="7169150" y="3730625"/>
          <p14:tracePt t="9956" x="7169150" y="3705225"/>
          <p14:tracePt t="9973" x="7169150" y="3689350"/>
          <p14:tracePt t="9989" x="7169150" y="3667125"/>
          <p14:tracePt t="10005" x="7165975" y="3619500"/>
          <p14:tracePt t="10022" x="7140575" y="3578225"/>
          <p14:tracePt t="10039" x="7099300" y="3540125"/>
          <p14:tracePt t="10056" x="7035800" y="3476625"/>
          <p14:tracePt t="10073" x="7004050" y="3451225"/>
          <p14:tracePt t="10090" x="6994525" y="3441700"/>
          <p14:tracePt t="10106" x="6981825" y="3435350"/>
          <p14:tracePt t="10123" x="6969125" y="3432175"/>
          <p14:tracePt t="10177" x="6965950" y="3432175"/>
          <p14:tracePt t="10184" x="6965950" y="3425825"/>
          <p14:tracePt t="10191" x="6956425" y="3425825"/>
          <p14:tracePt t="10228" x="6956425" y="3422650"/>
          <p14:tracePt t="10342" x="6962775" y="3422650"/>
          <p14:tracePt t="10349" x="6965950" y="3422650"/>
          <p14:tracePt t="10357" x="6972300" y="3422650"/>
          <p14:tracePt t="10373" x="6981825" y="3422650"/>
          <p14:tracePt t="10389" x="6991350" y="3422650"/>
          <p14:tracePt t="10406" x="7013575" y="3422650"/>
          <p14:tracePt t="10422" x="7023100" y="3429000"/>
          <p14:tracePt t="10438" x="7045325" y="3438525"/>
          <p14:tracePt t="10456" x="7080250" y="3460750"/>
          <p14:tracePt t="10472" x="7102475" y="3479800"/>
          <p14:tracePt t="10490" x="7146925" y="3517900"/>
          <p14:tracePt t="10506" x="7172325" y="3549650"/>
          <p14:tracePt t="10523" x="7213600" y="3581400"/>
          <p14:tracePt t="10539" x="7235825" y="3613150"/>
          <p14:tracePt t="10555" x="7280275" y="3657600"/>
          <p14:tracePt t="10572" x="7305675" y="3683000"/>
          <p14:tracePt t="10589" x="7324725" y="3705225"/>
          <p14:tracePt t="10605" x="7340600" y="3749675"/>
          <p14:tracePt t="10622" x="7353300" y="3778250"/>
          <p14:tracePt t="10639" x="7366000" y="3803650"/>
          <p14:tracePt t="10656" x="7391400" y="3844925"/>
          <p14:tracePt t="10673" x="7391400" y="3867150"/>
          <p14:tracePt t="10689" x="7391400" y="3908425"/>
          <p14:tracePt t="10705" x="7388225" y="3924300"/>
          <p14:tracePt t="10721" x="7372350" y="3933825"/>
          <p14:tracePt t="10738" x="7362825" y="3949700"/>
          <p14:tracePt t="10755" x="7334250" y="3965575"/>
          <p14:tracePt t="10772" x="7305675" y="3978275"/>
          <p14:tracePt t="10790" x="7261225" y="3994150"/>
          <p14:tracePt t="10806" x="7239000" y="4013200"/>
          <p14:tracePt t="10822" x="7194550" y="4025900"/>
          <p14:tracePt t="10839" x="7150100" y="4044950"/>
          <p14:tracePt t="10855" x="7121525" y="4057650"/>
          <p14:tracePt t="10872" x="7096125" y="4067175"/>
          <p14:tracePt t="10889" x="7058025" y="4067175"/>
          <p14:tracePt t="10906" x="7035800" y="4067175"/>
          <p14:tracePt t="10923" x="7013575" y="4067175"/>
          <p14:tracePt t="10940" x="6994525" y="4067175"/>
          <p14:tracePt t="10955" x="6978650" y="4067175"/>
          <p14:tracePt t="10972" x="6962775" y="4060825"/>
          <p14:tracePt t="10989" x="6946900" y="4060825"/>
          <p14:tracePt t="11005" x="6937375" y="4060825"/>
          <p14:tracePt t="11022" x="6927850" y="4060825"/>
          <p14:tracePt t="11040" x="6908800" y="4060825"/>
          <p14:tracePt t="11056" x="6902450" y="4060825"/>
          <p14:tracePt t="11073" x="6899275" y="4060825"/>
          <p14:tracePt t="11089" x="6892925" y="4060825"/>
          <p14:tracePt t="11162" x="6889750" y="4060825"/>
          <p14:tracePt t="11205" x="6883400" y="4060825"/>
          <p14:tracePt t="11212" x="6880225" y="4060825"/>
          <p14:tracePt t="11222" x="6867525" y="4060825"/>
          <p14:tracePt t="11239" x="6854825" y="4051300"/>
          <p14:tracePt t="11255" x="6845300" y="4051300"/>
          <p14:tracePt t="11272" x="6835775" y="4044950"/>
          <p14:tracePt t="11289" x="6807200" y="4041775"/>
          <p14:tracePt t="11305" x="6784975" y="4029075"/>
          <p14:tracePt t="11322" x="6746875" y="4016375"/>
          <p14:tracePt t="11339" x="6689725" y="3990975"/>
          <p14:tracePt t="11356" x="6657975" y="3978275"/>
          <p14:tracePt t="11372" x="6613525" y="3965575"/>
          <p14:tracePt t="11389" x="6556375" y="3940175"/>
          <p14:tracePt t="11405" x="6518275" y="3921125"/>
          <p14:tracePt t="11422" x="6492875" y="3895725"/>
          <p14:tracePt t="11425" x="6480175" y="3876675"/>
          <p14:tracePt t="11439" x="6448425" y="3851275"/>
          <p14:tracePt t="11455" x="6435725" y="3829050"/>
          <p14:tracePt t="11472" x="6426200" y="3797300"/>
          <p14:tracePt t="11489" x="6413500" y="3778250"/>
          <p14:tracePt t="11506" x="6413500" y="3762375"/>
          <p14:tracePt t="11522" x="6413500" y="3752850"/>
          <p14:tracePt t="11538" x="6413500" y="3740150"/>
          <p14:tracePt t="12132" x="6423025" y="3752850"/>
          <p14:tracePt t="12138" x="6435725" y="3765550"/>
          <p14:tracePt t="12146" x="6448425" y="3778250"/>
          <p14:tracePt t="12156" x="6461125" y="3797300"/>
          <p14:tracePt t="12173" x="6496050" y="3832225"/>
          <p14:tracePt t="12188" x="6521450" y="3863975"/>
          <p14:tracePt t="12205" x="6553200" y="3889375"/>
          <p14:tracePt t="12238" x="6629400" y="3959225"/>
          <p14:tracePt t="12272" x="6680200" y="4006850"/>
          <p14:tracePt t="12289" x="6699250" y="4041775"/>
          <p14:tracePt t="12305" x="6718300" y="4060825"/>
          <p14:tracePt t="12323" x="6734175" y="4079875"/>
          <p14:tracePt t="12339" x="6737350" y="4095750"/>
          <p14:tracePt t="12355" x="6743700" y="4105275"/>
          <p14:tracePt t="12372" x="6743700" y="4114800"/>
          <p14:tracePt t="12388" x="6743700" y="4130675"/>
          <p14:tracePt t="12405" x="6743700" y="4146550"/>
          <p14:tracePt t="12422" x="6731000" y="4156075"/>
          <p14:tracePt t="12438" x="6721475" y="4156075"/>
          <p14:tracePt t="12455" x="6708775" y="4156075"/>
          <p14:tracePt t="12472" x="6680200" y="4156075"/>
          <p14:tracePt t="12489" x="6651625" y="4156075"/>
          <p14:tracePt t="12505" x="6629400" y="4152900"/>
          <p14:tracePt t="12522" x="6562725" y="4127500"/>
          <p14:tracePt t="12539" x="6524625" y="4108450"/>
          <p14:tracePt t="12556" x="6499225" y="4083050"/>
          <p14:tracePt t="12573" x="6454775" y="4022725"/>
          <p14:tracePt t="12589" x="6435725" y="3984625"/>
          <p14:tracePt t="12606" x="6423025" y="3952875"/>
          <p14:tracePt t="12622" x="6403975" y="3889375"/>
          <p14:tracePt t="12638" x="6403975" y="3844925"/>
          <p14:tracePt t="12655" x="6397625" y="3800475"/>
          <p14:tracePt t="12673" x="6397625" y="3746500"/>
          <p14:tracePt t="12689" x="6397625" y="3724275"/>
          <p14:tracePt t="12706" x="6397625" y="3708400"/>
          <p14:tracePt t="12723" x="6397625" y="3695700"/>
          <p14:tracePt t="12739" x="6397625" y="3683000"/>
          <p14:tracePt t="12824" x="6397625" y="3686175"/>
          <p14:tracePt t="12830" x="6397625" y="3692525"/>
          <p14:tracePt t="12839" x="6397625" y="3695700"/>
          <p14:tracePt t="12856" x="6400800" y="3717925"/>
          <p14:tracePt t="12873" x="6419850" y="3781425"/>
          <p14:tracePt t="12889" x="6426200" y="3835400"/>
          <p14:tracePt t="12905" x="6438900" y="3870325"/>
          <p14:tracePt t="12922" x="6451600" y="3921125"/>
          <p14:tracePt t="12938" x="6451600" y="3943350"/>
          <p14:tracePt t="12955" x="6451600" y="3971925"/>
          <p14:tracePt t="12972" x="6451600" y="3994150"/>
          <p14:tracePt t="12989" x="6451600" y="4006850"/>
          <p14:tracePt t="13006" x="6451600" y="4016375"/>
          <p14:tracePt t="13022" x="6451600" y="4032250"/>
          <p14:tracePt t="13072" x="6451600" y="4029075"/>
          <p14:tracePt t="13080" x="6451600" y="4025900"/>
          <p14:tracePt t="13088" x="6451600" y="4019550"/>
          <p14:tracePt t="13105" x="6461125" y="4000500"/>
          <p14:tracePt t="13122" x="6486525" y="3962400"/>
          <p14:tracePt t="13139" x="6499225" y="3933825"/>
          <p14:tracePt t="13155" x="6508750" y="3908425"/>
          <p14:tracePt t="13172" x="6534150" y="3860800"/>
          <p14:tracePt t="13189" x="6546850" y="3829050"/>
          <p14:tracePt t="13205" x="6546850" y="3790950"/>
          <p14:tracePt t="13221" x="6546850" y="3752850"/>
          <p14:tracePt t="13238" x="6553200" y="3730625"/>
          <p14:tracePt t="13255" x="6559550" y="3711575"/>
          <p14:tracePt t="13271" x="6562725" y="3698875"/>
          <p14:tracePt t="13288" x="6562725" y="3689350"/>
          <p14:tracePt t="13305" x="6562725" y="3683000"/>
          <p14:tracePt t="13379" x="6562725" y="3686175"/>
          <p14:tracePt t="13386" x="6569075" y="3689350"/>
          <p14:tracePt t="13393" x="6569075" y="3695700"/>
          <p14:tracePt t="13406" x="6572250" y="3698875"/>
          <p14:tracePt t="13423" x="6597650" y="3733800"/>
          <p14:tracePt t="13439" x="6610350" y="3778250"/>
          <p14:tracePt t="13455" x="6616700" y="3810000"/>
          <p14:tracePt t="13458" x="6616700" y="3819525"/>
          <p14:tracePt t="13472" x="6616700" y="3851275"/>
          <p14:tracePt t="13488" x="6616700" y="3870325"/>
          <p14:tracePt t="13505" x="6616700" y="3902075"/>
          <p14:tracePt t="13523" x="6616700" y="3921125"/>
          <p14:tracePt t="13539" x="6616700" y="3930650"/>
          <p14:tracePt t="13556" x="6616700" y="3946525"/>
          <p14:tracePt t="13573" x="6616700" y="3962400"/>
          <p14:tracePt t="13588" x="6616700" y="3971925"/>
          <p14:tracePt t="13651" x="6616700" y="3968750"/>
          <p14:tracePt t="13658" x="6616700" y="3965575"/>
          <p14:tracePt t="13672" x="6619875" y="3956050"/>
          <p14:tracePt t="13689" x="6629400" y="3946525"/>
          <p14:tracePt t="13706" x="6648450" y="3927475"/>
          <p14:tracePt t="13722" x="6664325" y="3902075"/>
          <p14:tracePt t="13739" x="6689725" y="3860800"/>
          <p14:tracePt t="13755" x="6721475" y="3822700"/>
          <p14:tracePt t="13772" x="6759575" y="3756025"/>
          <p14:tracePt t="13789" x="6788150" y="3708400"/>
          <p14:tracePt t="13807" x="6804025" y="3679825"/>
          <p14:tracePt t="13822" x="6813550" y="3670300"/>
          <p14:tracePt t="13839" x="6813550" y="3660775"/>
          <p14:tracePt t="13856" x="6813550" y="3657600"/>
          <p14:tracePt t="14535" x="6813550" y="3648075"/>
          <p14:tracePt t="14556" x="6819900" y="3641725"/>
          <p14:tracePt t="14565" x="6829425" y="3635375"/>
          <p14:tracePt t="14589" x="6851650" y="3622675"/>
          <p14:tracePt t="14621" x="6965950" y="3546475"/>
          <p14:tracePt t="14639" x="7038975" y="3473450"/>
          <p14:tracePt t="14656" x="7185025" y="3362325"/>
          <p14:tracePt t="14672" x="7267575" y="3305175"/>
          <p14:tracePt t="14689" x="7327900" y="3251200"/>
          <p14:tracePt t="14706" x="7394575" y="3162300"/>
          <p14:tracePt t="14722" x="7432675" y="3092450"/>
          <p14:tracePt t="14738" x="7464425" y="3025775"/>
          <p14:tracePt t="14755" x="7470775" y="2930525"/>
          <p14:tracePt t="14771" x="7470775" y="2860675"/>
          <p14:tracePt t="14789" x="7458075" y="2787650"/>
          <p14:tracePt t="14806" x="7423150" y="2692400"/>
          <p14:tracePt t="14822" x="7394575" y="2635250"/>
          <p14:tracePt t="15191" x="7366000" y="2606675"/>
          <p14:tracePt t="15198" x="7334250" y="2574925"/>
          <p14:tracePt t="15206" x="7292975" y="2533650"/>
          <p14:tracePt t="15222" x="7219950" y="2479675"/>
          <p14:tracePt t="15238" x="7150100" y="2432050"/>
          <p14:tracePt t="15255" x="7032625" y="2368550"/>
          <p14:tracePt t="15288" x="6854825" y="2295525"/>
          <p14:tracePt t="15322" x="6680200" y="2260600"/>
          <p14:tracePt t="15340" x="6562725" y="2212975"/>
          <p14:tracePt t="15356" x="6473825" y="2181225"/>
          <p14:tracePt t="15372" x="6375400" y="2149475"/>
          <p14:tracePt t="15390" x="6283325" y="2111375"/>
          <p14:tracePt t="15405" x="6216650" y="2082800"/>
          <p14:tracePt t="15421" x="6137275" y="2051050"/>
          <p14:tracePt t="15438" x="6057900" y="2009775"/>
          <p14:tracePt t="15455" x="5962650" y="1968500"/>
          <p14:tracePt t="15472" x="5905500" y="1930400"/>
          <p14:tracePt t="15489" x="5838825" y="1892300"/>
          <p14:tracePt t="15506" x="5794375" y="1866900"/>
          <p14:tracePt t="15522" x="5756275" y="1841500"/>
          <p14:tracePt t="15539" x="5711825" y="1822450"/>
          <p14:tracePt t="15555" x="5689600" y="1803400"/>
          <p14:tracePt t="15571" x="5680075" y="1803400"/>
          <p14:tracePt t="15589" x="5664200" y="1803400"/>
          <p14:tracePt t="15605" x="5648325" y="1803400"/>
          <p14:tracePt t="15621" x="5638800" y="1803400"/>
          <p14:tracePt t="15639" x="5619750" y="1803400"/>
          <p14:tracePt t="15655" x="5610225" y="1806575"/>
          <p14:tracePt t="15672" x="5600700" y="1822450"/>
          <p14:tracePt t="15689" x="5584825" y="1835150"/>
          <p14:tracePt t="15704" x="5578475" y="1857375"/>
          <p14:tracePt t="15721" x="5578475" y="1895475"/>
          <p14:tracePt t="15739" x="5578475" y="1981200"/>
          <p14:tracePt t="15754" x="5578475" y="2025650"/>
          <p14:tracePt t="15772" x="5578475" y="2066925"/>
          <p14:tracePt t="15789" x="5578475" y="2139950"/>
          <p14:tracePt t="15805" x="5578475" y="2174875"/>
          <p14:tracePt t="15822" x="5578475" y="2219325"/>
          <p14:tracePt t="15839" x="5565775" y="2282825"/>
          <p14:tracePt t="15855" x="5559425" y="2320925"/>
          <p14:tracePt t="15871" x="5559425" y="2343150"/>
          <p14:tracePt t="15889" x="5553075" y="2384425"/>
          <p14:tracePt t="15905" x="5546725" y="2406650"/>
          <p14:tracePt t="15922" x="5540375" y="2428875"/>
          <p14:tracePt t="15939" x="5540375" y="2454275"/>
          <p14:tracePt t="15955" x="5540375" y="2476500"/>
          <p14:tracePt t="15972" x="5540375" y="2498725"/>
          <p14:tracePt t="15989" x="5540375" y="2568575"/>
          <p14:tracePt t="16004" x="5540375" y="2622550"/>
          <p14:tracePt t="16021" x="5540375" y="2663825"/>
          <p14:tracePt t="16039" x="5540375" y="2736850"/>
          <p14:tracePt t="16056" x="5540375" y="2778125"/>
          <p14:tracePt t="16072" x="5540375" y="2832100"/>
          <p14:tracePt t="16089" x="5540375" y="2901950"/>
          <p14:tracePt t="16105" x="5543550" y="2952750"/>
          <p14:tracePt t="16121" x="5556250" y="3006725"/>
          <p14:tracePt t="16138" x="5591175" y="3082925"/>
          <p14:tracePt t="16155" x="5619750" y="3149600"/>
          <p14:tracePt t="16172" x="5657850" y="3216275"/>
          <p14:tracePt t="16190" x="5702300" y="3302000"/>
          <p14:tracePt t="16205" x="5734050" y="3352800"/>
          <p14:tracePt t="16222" x="5762625" y="3390900"/>
          <p14:tracePt t="16238" x="5822950" y="3457575"/>
          <p14:tracePt t="16254" x="5880100" y="3502025"/>
          <p14:tracePt t="16271" x="5918200" y="3527425"/>
          <p14:tracePt t="16288" x="5969000" y="3565525"/>
          <p14:tracePt t="16304" x="5994400" y="3578225"/>
          <p14:tracePt t="16322" x="6003925" y="3587750"/>
          <p14:tracePt t="16338" x="6016625" y="3597275"/>
          <p14:tracePt t="16355" x="6029325" y="3606800"/>
          <p14:tracePt t="16372" x="6042025" y="3606800"/>
          <p14:tracePt t="16388" x="6057900" y="3606800"/>
          <p14:tracePt t="16404" x="6080125" y="3606800"/>
          <p14:tracePt t="16421" x="6108700" y="3606800"/>
          <p14:tracePt t="16438" x="6124575" y="3600450"/>
          <p14:tracePt t="16455" x="6127750" y="3590925"/>
          <p14:tracePt t="16472" x="6127750" y="3575050"/>
          <p14:tracePt t="16488" x="6127750" y="3533775"/>
          <p14:tracePt t="16505" x="6127750" y="3498850"/>
          <p14:tracePt t="16522" x="6127750" y="3454400"/>
          <p14:tracePt t="16538" x="6127750" y="3406775"/>
          <p14:tracePt t="16554" x="6127750" y="3384550"/>
          <p14:tracePt t="16572" x="6127750" y="3368675"/>
          <p14:tracePt t="16588" x="6127750" y="3355975"/>
          <p14:tracePt t="16604" x="6127750" y="3343275"/>
          <p14:tracePt t="16622" x="6127750" y="3333750"/>
          <p14:tracePt t="16860" x="6124575" y="3279775"/>
          <p14:tracePt t="16867" x="6115050" y="3222625"/>
          <p14:tracePt t="16874" x="6115050" y="3162300"/>
          <p14:tracePt t="16888" x="6115050" y="3003550"/>
          <p14:tracePt t="16905" x="6115050" y="2822575"/>
          <p14:tracePt t="16923" x="6115050" y="2647950"/>
          <p14:tracePt t="16938" x="6115050" y="2555875"/>
          <p14:tracePt t="16954" x="6115050" y="2482850"/>
          <p14:tracePt t="16972" x="6115050" y="2413000"/>
          <p14:tracePt t="16988" x="6115050" y="2374900"/>
          <p14:tracePt t="17005" x="6115050" y="2365375"/>
          <p14:tracePt t="17023" x="6115050" y="2352675"/>
          <p14:tracePt t="17038" x="6115050" y="2336800"/>
          <p14:tracePt t="17055" x="6115050" y="2327275"/>
          <p14:tracePt t="17072" x="6115050" y="2320925"/>
          <p14:tracePt t="17280" x="6169025" y="2301875"/>
          <p14:tracePt t="17288" x="6242050" y="2273300"/>
          <p14:tracePt t="17294" x="6311900" y="2247900"/>
          <p14:tracePt t="17305" x="6362700" y="2232025"/>
          <p14:tracePt t="17322" x="6486525" y="2190750"/>
          <p14:tracePt t="17338" x="6543675" y="2171700"/>
          <p14:tracePt t="17354" x="6578600" y="2165350"/>
          <p14:tracePt t="17372" x="6642100" y="2165350"/>
          <p14:tracePt t="17388" x="6702425" y="2168525"/>
          <p14:tracePt t="17405" x="6769100" y="2197100"/>
          <p14:tracePt t="17422" x="6861175" y="2235200"/>
          <p14:tracePt t="17439" x="6902450" y="2260600"/>
          <p14:tracePt t="17455" x="6927850" y="2273300"/>
          <p14:tracePt t="17472" x="6946900" y="2286000"/>
          <p14:tracePt t="17488" x="6956425" y="2292350"/>
          <p14:tracePt t="17505" x="6965950" y="2295525"/>
          <p14:tracePt t="17522" x="6981825" y="2301875"/>
          <p14:tracePt t="17538" x="6997700" y="2301875"/>
          <p14:tracePt t="17556" x="7007225" y="2301875"/>
          <p14:tracePt t="17572" x="7010400" y="2301875"/>
          <p14:tracePt t="17602" x="7010400" y="2311400"/>
          <p14:tracePt t="17609" x="7010400" y="2317750"/>
          <p14:tracePt t="17623" x="7010400" y="2320925"/>
          <p14:tracePt t="17638" x="7010400" y="2330450"/>
          <p14:tracePt t="17654" x="7019925" y="2346325"/>
          <p14:tracePt t="17672" x="7045325" y="2403475"/>
          <p14:tracePt t="17689" x="7073900" y="2460625"/>
          <p14:tracePt t="17705" x="7115175" y="2508250"/>
          <p14:tracePt t="17722" x="7188200" y="2578100"/>
          <p14:tracePt t="17739" x="7229475" y="2628900"/>
          <p14:tracePt t="17755" x="7289800" y="2730500"/>
          <p14:tracePt t="17771" x="7372350" y="2882900"/>
          <p14:tracePt t="17788" x="7407275" y="2971800"/>
          <p14:tracePt t="17804" x="7435850" y="3019425"/>
          <p14:tracePt t="17822" x="7454900" y="3082925"/>
          <p14:tracePt t="17839" x="7467600" y="3127375"/>
          <p14:tracePt t="17855" x="7470775" y="3152775"/>
          <p14:tracePt t="17872" x="7470775" y="3200400"/>
          <p14:tracePt t="17888" x="7483475" y="3235325"/>
          <p14:tracePt t="17905" x="7489825" y="3260725"/>
          <p14:tracePt t="17922" x="7502525" y="3302000"/>
          <p14:tracePt t="17938" x="7502525" y="3311525"/>
          <p14:tracePt t="17955" x="7512050" y="3321050"/>
          <p14:tracePt t="17971" x="7521575" y="3340100"/>
          <p14:tracePt t="17988" x="7527925" y="3340100"/>
          <p14:tracePt t="18005" x="7543800" y="3333750"/>
          <p14:tracePt t="18022" x="7546975" y="3311525"/>
          <p14:tracePt t="18038" x="7546975" y="3302000"/>
          <p14:tracePt t="18055" x="7546975" y="3292475"/>
          <p14:tracePt t="18072" x="7546975" y="3273425"/>
          <p14:tracePt t="18087" x="7546975" y="3263900"/>
          <p14:tracePt t="18104" x="7531100" y="3251200"/>
          <p14:tracePt t="18122" x="7515225" y="3238500"/>
          <p14:tracePt t="18139" x="7493000" y="3222625"/>
          <p14:tracePt t="18155" x="7461250" y="3209925"/>
          <p14:tracePt t="18172" x="7413625" y="3190875"/>
          <p14:tracePt t="18188" x="7362825" y="3190875"/>
          <p14:tracePt t="18205" x="7302500" y="3190875"/>
          <p14:tracePt t="18221" x="7191375" y="3203575"/>
          <p14:tracePt t="18237" x="7118350" y="3216275"/>
          <p14:tracePt t="18254" x="7051675" y="3248025"/>
          <p14:tracePt t="18271" x="6965950" y="3289300"/>
          <p14:tracePt t="18287" x="6918325" y="3324225"/>
          <p14:tracePt t="18305" x="6892925" y="3349625"/>
          <p14:tracePt t="18322" x="6848475" y="3394075"/>
          <p14:tracePt t="18338" x="6826250" y="3416300"/>
          <p14:tracePt t="18355" x="6800850" y="3448050"/>
          <p14:tracePt t="18371" x="6781800" y="3482975"/>
          <p14:tracePt t="18387" x="6769100" y="3514725"/>
          <p14:tracePt t="18405" x="6759575" y="3524250"/>
          <p14:tracePt t="18422" x="6740525" y="3540125"/>
          <p14:tracePt t="18438" x="6734175" y="3549650"/>
          <p14:tracePt t="18455" x="6731000" y="3565525"/>
          <p14:tracePt t="18535" x="6724650" y="356552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oeill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0"/>
            <a:ext cx="36703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oeille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4071938"/>
            <a:ext cx="2598738"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ttp://www.provenwinners.com/sites/provenwinners.com/files/imagecache/max_width/ifa_upload/dianthus_apple_sli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4065588"/>
            <a:ext cx="397827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descr="http://www.burkemuseum.org/static/okhotskia/isip/Results/reports/Img/2001/Dianthus_superbu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285750"/>
            <a:ext cx="3810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7"/>
          <p:cNvSpPr>
            <a:spLocks noChangeArrowheads="1"/>
          </p:cNvSpPr>
          <p:nvPr/>
        </p:nvSpPr>
        <p:spPr bwMode="auto">
          <a:xfrm>
            <a:off x="571500" y="3571875"/>
            <a:ext cx="7715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sz="1600">
                <a:solidFill>
                  <a:srgbClr val="FF0000"/>
                </a:solidFill>
              </a:rPr>
              <a:t>Différentes espèces de </a:t>
            </a:r>
            <a:r>
              <a:rPr lang="fr-FR" altLang="fr-FR" sz="1600" i="1">
                <a:solidFill>
                  <a:srgbClr val="FF0000"/>
                </a:solidFill>
              </a:rPr>
              <a:t>Dianthus</a:t>
            </a:r>
            <a:r>
              <a:rPr lang="fr-FR" altLang="fr-FR" sz="1600">
                <a:solidFill>
                  <a:srgbClr val="FF0000"/>
                </a:solidFill>
              </a:rPr>
              <a:t> sont ornementales: </a:t>
            </a:r>
            <a:r>
              <a:rPr lang="fr-FR" altLang="fr-FR" sz="1600">
                <a:solidFill>
                  <a:srgbClr val="339933"/>
                </a:solidFill>
              </a:rPr>
              <a:t>œillets</a:t>
            </a:r>
            <a:r>
              <a:rPr lang="fr-FR" altLang="fr-FR" sz="1600">
                <a:solidFill>
                  <a:srgbClr val="FF0000"/>
                </a:solidFill>
              </a:rPr>
              <a:t> des fleuristes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01"/>
    </mc:Choice>
    <mc:Fallback>
      <p:transition spd="slow" advTm="27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28" x="6677025" y="3571875"/>
          <p14:tracePt t="1536" x="6607175" y="3581400"/>
          <p14:tracePt t="1543" x="6537325" y="3587750"/>
          <p14:tracePt t="1559" x="6375400" y="3606800"/>
          <p14:tracePt t="1575" x="6191250" y="3625850"/>
          <p14:tracePt t="1592" x="5946775" y="3660775"/>
          <p14:tracePt t="1625" x="5546725" y="3698875"/>
          <p14:tracePt t="1660" x="5111750" y="3835400"/>
          <p14:tracePt t="1677" x="4914900" y="3924300"/>
          <p14:tracePt t="1693" x="4845050" y="3962400"/>
          <p14:tracePt t="1709" x="4819650" y="3978275"/>
          <p14:tracePt t="1955" x="4756150" y="3937000"/>
          <p14:tracePt t="1962" x="4645025" y="3863975"/>
          <p14:tracePt t="1976" x="4314825" y="3705225"/>
          <p14:tracePt t="1992" x="3902075" y="3546475"/>
          <p14:tracePt t="2009" x="3489325" y="3371850"/>
          <p14:tracePt t="2028" x="2898775" y="3194050"/>
          <p14:tracePt t="2044" x="2527300" y="3095625"/>
          <p14:tracePt t="2060" x="2282825" y="3048000"/>
          <p14:tracePt t="2077" x="1939925" y="2984500"/>
          <p14:tracePt t="2092" x="1787525" y="2968625"/>
          <p14:tracePt t="2108" x="1660525" y="2949575"/>
          <p14:tracePt t="2126" x="1517650" y="2940050"/>
          <p14:tracePt t="2142" x="1466850" y="2940050"/>
          <p14:tracePt t="2158" x="1422400" y="2940050"/>
          <p14:tracePt t="2176" x="1358900" y="2959100"/>
          <p14:tracePt t="2192" x="1320800" y="2968625"/>
          <p14:tracePt t="2209" x="1298575" y="2981325"/>
          <p14:tracePt t="2226" x="1254125" y="3006725"/>
          <p14:tracePt t="2242" x="1238250" y="3016250"/>
          <p14:tracePt t="2258" x="1209675" y="3028950"/>
          <p14:tracePt t="2275" x="1174750" y="3044825"/>
          <p14:tracePt t="2291" x="1143000" y="3063875"/>
          <p14:tracePt t="2308" x="1120775" y="3063875"/>
          <p14:tracePt t="2326" x="1085850" y="3076575"/>
          <p14:tracePt t="2342" x="1076325" y="3076575"/>
          <p14:tracePt t="2359" x="1066800" y="3076575"/>
          <p14:tracePt t="2376" x="1054100" y="3076575"/>
          <p14:tracePt t="2392" x="1038225" y="3086100"/>
          <p14:tracePt t="2409" x="1038225" y="3095625"/>
          <p14:tracePt t="2426" x="1082675" y="3117850"/>
          <p14:tracePt t="2442" x="1257300" y="3146425"/>
          <p14:tracePt t="2459" x="1546225" y="3165475"/>
          <p14:tracePt t="2476" x="2390775" y="3181350"/>
          <p14:tracePt t="2494" x="3086100" y="3181350"/>
          <p14:tracePt t="2511" x="4248150" y="3181350"/>
          <p14:tracePt t="2528" x="5000625" y="3152775"/>
          <p14:tracePt t="2544" x="5664200" y="3105150"/>
          <p14:tracePt t="2560" x="6149975" y="3051175"/>
          <p14:tracePt t="2577" x="6743700" y="2978150"/>
          <p14:tracePt t="2594" x="7080250" y="2921000"/>
          <p14:tracePt t="2611" x="7381875" y="2825750"/>
          <p14:tracePt t="2626" x="7559675" y="2762250"/>
          <p14:tracePt t="2644" x="7696200" y="2679700"/>
          <p14:tracePt t="2659" x="7775575" y="2622550"/>
          <p14:tracePt t="2675" x="7867650" y="2546350"/>
          <p14:tracePt t="2691" x="7921625" y="2486025"/>
          <p14:tracePt t="2709" x="7969250" y="2406650"/>
          <p14:tracePt t="2726" x="8035925" y="2266950"/>
          <p14:tracePt t="2742" x="8048625" y="2203450"/>
          <p14:tracePt t="2759" x="8054975" y="2159000"/>
          <p14:tracePt t="2776" x="8061325" y="2073275"/>
          <p14:tracePt t="2792" x="8086725" y="1974850"/>
          <p14:tracePt t="2809" x="8102600" y="1879600"/>
          <p14:tracePt t="2825" x="8108950" y="1800225"/>
          <p14:tracePt t="2841" x="8121650" y="1762125"/>
          <p14:tracePt t="2859" x="8121650" y="1717675"/>
          <p14:tracePt t="2876" x="8121650" y="1641475"/>
          <p14:tracePt t="2892" x="8102600" y="1577975"/>
          <p14:tracePt t="2909" x="8048625" y="1504950"/>
          <p14:tracePt t="2926" x="7943850" y="1409700"/>
          <p14:tracePt t="2942" x="7839075" y="1330325"/>
          <p14:tracePt t="2959" x="7693025" y="1228725"/>
          <p14:tracePt t="2976" x="7512050" y="1076325"/>
          <p14:tracePt t="2992" x="7397750" y="987425"/>
          <p14:tracePt t="3009" x="7251700" y="904875"/>
          <p14:tracePt t="3026" x="7064375" y="819150"/>
          <p14:tracePt t="3042" x="6931025" y="746125"/>
          <p14:tracePt t="3059" x="6765925" y="682625"/>
          <p14:tracePt t="3075" x="6550025" y="609600"/>
          <p14:tracePt t="3091" x="6419850" y="574675"/>
          <p14:tracePt t="3108" x="6276975" y="555625"/>
          <p14:tracePt t="3125" x="6156325" y="533400"/>
          <p14:tracePt t="3141" x="6092825" y="527050"/>
          <p14:tracePt t="3158" x="6038850" y="527050"/>
          <p14:tracePt t="3176" x="5972175" y="527050"/>
          <p14:tracePt t="3192" x="5918200" y="527050"/>
          <p14:tracePt t="3208" x="5857875" y="527050"/>
          <p14:tracePt t="3225" x="5797550" y="527050"/>
          <p14:tracePt t="3241" x="5759450" y="536575"/>
          <p14:tracePt t="3258" x="5711825" y="549275"/>
          <p14:tracePt t="3275" x="5648325" y="574675"/>
          <p14:tracePt t="3291" x="5610225" y="593725"/>
          <p14:tracePt t="3309" x="5578475" y="619125"/>
          <p14:tracePt t="3326" x="5521325" y="666750"/>
          <p14:tracePt t="3342" x="5473700" y="692150"/>
          <p14:tracePt t="3359" x="5432425" y="742950"/>
          <p14:tracePt t="3375" x="5349875" y="873125"/>
          <p14:tracePt t="3392" x="5289550" y="965200"/>
          <p14:tracePt t="3410" x="5207000" y="1117600"/>
          <p14:tracePt t="3426" x="5153025" y="1241425"/>
          <p14:tracePt t="3442" x="5108575" y="1362075"/>
          <p14:tracePt t="3460" x="5048250" y="1533525"/>
          <p14:tracePt t="3476" x="5013325" y="1663700"/>
          <p14:tracePt t="3492" x="4981575" y="1771650"/>
          <p14:tracePt t="3509" x="4965700" y="1905000"/>
          <p14:tracePt t="3525" x="4965700" y="1987550"/>
          <p14:tracePt t="3542" x="4965700" y="2070100"/>
          <p14:tracePt t="3560" x="4965700" y="2174875"/>
          <p14:tracePt t="3576" x="4965700" y="2225675"/>
          <p14:tracePt t="3593" x="4965700" y="2286000"/>
          <p14:tracePt t="3609" x="4965700" y="2381250"/>
          <p14:tracePt t="3625" x="4965700" y="2416175"/>
          <p14:tracePt t="3641" x="4965700" y="2454275"/>
          <p14:tracePt t="3658" x="4965700" y="2482850"/>
          <p14:tracePt t="3676" x="4965700" y="2524125"/>
          <p14:tracePt t="3692" x="4965700" y="2543175"/>
          <p14:tracePt t="3709" x="4978400" y="2587625"/>
          <p14:tracePt t="3726" x="5003800" y="2609850"/>
          <p14:tracePt t="3742" x="5045075" y="2651125"/>
          <p14:tracePt t="3759" x="5140325" y="2717800"/>
          <p14:tracePt t="3775" x="5219700" y="2759075"/>
          <p14:tracePt t="3791" x="5334000" y="2828925"/>
          <p14:tracePt t="3809" x="5553075" y="2955925"/>
          <p14:tracePt t="3825" x="5702300" y="3048000"/>
          <p14:tracePt t="3843" x="5848350" y="3140075"/>
          <p14:tracePt t="3847" x="5911850" y="3175000"/>
          <p14:tracePt t="3859" x="6045200" y="3257550"/>
          <p14:tracePt t="3876" x="6149975" y="3327400"/>
          <p14:tracePt t="3892" x="6261100" y="3378200"/>
          <p14:tracePt t="3908" x="6423025" y="3454400"/>
          <p14:tracePt t="3925" x="6515100" y="3495675"/>
          <p14:tracePt t="3941" x="6623050" y="3527425"/>
          <p14:tracePt t="3959" x="6769100" y="3568700"/>
          <p14:tracePt t="3975" x="6842125" y="3578225"/>
          <p14:tracePt t="3992" x="6886575" y="3578225"/>
          <p14:tracePt t="4009" x="6940550" y="3578225"/>
          <p14:tracePt t="4025" x="6972300" y="3568700"/>
          <p14:tracePt t="4042" x="6994525" y="3549650"/>
          <p14:tracePt t="4058" x="7038975" y="3511550"/>
          <p14:tracePt t="4074" x="7080250" y="3463925"/>
          <p14:tracePt t="4091" x="7131050" y="3422650"/>
          <p14:tracePt t="4109" x="7213600" y="3340100"/>
          <p14:tracePt t="4125" x="7270750" y="3257550"/>
          <p14:tracePt t="4142" x="7321550" y="3136900"/>
          <p14:tracePt t="4159" x="7391400" y="2962275"/>
          <p14:tracePt t="4175" x="7435850" y="2841625"/>
          <p14:tracePt t="4192" x="7470775" y="2711450"/>
          <p14:tracePt t="4208" x="7527925" y="2562225"/>
          <p14:tracePt t="4225" x="7550150" y="2495550"/>
          <p14:tracePt t="4243" x="7572375" y="2432050"/>
          <p14:tracePt t="4259" x="7613650" y="2282825"/>
          <p14:tracePt t="4275" x="7629525" y="2187575"/>
          <p14:tracePt t="4292" x="7629525" y="2136775"/>
          <p14:tracePt t="4308" x="7629525" y="2025650"/>
          <p14:tracePt t="4325" x="7616825" y="1917700"/>
          <p14:tracePt t="4342" x="7600950" y="1822450"/>
          <p14:tracePt t="4344" x="7575550" y="1781175"/>
          <p14:tracePt t="4358" x="7546975" y="1714500"/>
          <p14:tracePt t="4374" x="7524750" y="1647825"/>
          <p14:tracePt t="4392" x="7483475" y="1558925"/>
          <p14:tracePt t="4409" x="7400925" y="1428750"/>
          <p14:tracePt t="4425" x="7334250" y="1355725"/>
          <p14:tracePt t="4442" x="7273925" y="1292225"/>
          <p14:tracePt t="4458" x="7185025" y="1231900"/>
          <p14:tracePt t="4474" x="7137400" y="1203325"/>
          <p14:tracePt t="4492" x="7070725" y="1158875"/>
          <p14:tracePt t="4508" x="6940550" y="1076325"/>
          <p14:tracePt t="4525" x="6826250" y="1016000"/>
          <p14:tracePt t="4541" x="6737350" y="974725"/>
          <p14:tracePt t="4558" x="6565900" y="917575"/>
          <p14:tracePt t="4574" x="6448425" y="898525"/>
          <p14:tracePt t="4591" x="6365875" y="892175"/>
          <p14:tracePt t="4607" x="6267450" y="892175"/>
          <p14:tracePt t="4624" x="6188075" y="895350"/>
          <p14:tracePt t="4641" x="6102350" y="911225"/>
          <p14:tracePt t="4657" x="5962650" y="968375"/>
          <p14:tracePt t="4674" x="5873750" y="1000125"/>
          <p14:tracePt t="4691" x="5784850" y="1041400"/>
          <p14:tracePt t="4707" x="5661025" y="1082675"/>
          <p14:tracePt t="4724" x="5594350" y="1111250"/>
          <p14:tracePt t="4741" x="5556250" y="1123950"/>
          <p14:tracePt t="4757" x="5499100" y="1149350"/>
          <p14:tracePt t="4774" x="5467350" y="1174750"/>
          <p14:tracePt t="4791" x="5441950" y="1193800"/>
          <p14:tracePt t="4807" x="5391150" y="1238250"/>
          <p14:tracePt t="4824" x="5365750" y="1257300"/>
          <p14:tracePt t="4841" x="5334000" y="1282700"/>
          <p14:tracePt t="4857" x="5292725" y="1314450"/>
          <p14:tracePt t="4874" x="5283200" y="1323975"/>
          <p14:tracePt t="4891" x="5267325" y="1339850"/>
          <p14:tracePt t="4908" x="5251450" y="1368425"/>
          <p14:tracePt t="4924" x="5226050" y="1390650"/>
          <p14:tracePt t="4941" x="5203825" y="1416050"/>
          <p14:tracePt t="4958" x="5159375" y="1450975"/>
          <p14:tracePt t="4975" x="5133975" y="1492250"/>
          <p14:tracePt t="4993" x="5089525" y="1549400"/>
          <p14:tracePt t="5009" x="5070475" y="1587500"/>
          <p14:tracePt t="5026" x="5041900" y="1635125"/>
          <p14:tracePt t="5042" x="5029200" y="1663700"/>
          <p14:tracePt t="5059" x="4997450" y="1714500"/>
          <p14:tracePt t="5075" x="4965700" y="1762125"/>
          <p14:tracePt t="5093" x="4933950" y="1828800"/>
          <p14:tracePt t="5108" x="4911725" y="1873250"/>
          <p14:tracePt t="5124" x="4899025" y="1911350"/>
          <p14:tracePt t="5143" x="4879975" y="1974850"/>
          <p14:tracePt t="5159" x="4873625" y="2003425"/>
          <p14:tracePt t="5175" x="4870450" y="2028825"/>
          <p14:tracePt t="5193" x="4870450" y="2066925"/>
          <p14:tracePt t="5209" x="4870450" y="2082800"/>
          <p14:tracePt t="5225" x="4864100" y="2111375"/>
          <p14:tracePt t="5242" x="4851400" y="2146300"/>
          <p14:tracePt t="5258" x="4851400" y="2174875"/>
          <p14:tracePt t="5274" x="4851400" y="2197100"/>
          <p14:tracePt t="5291" x="4851400" y="2235200"/>
          <p14:tracePt t="5308" x="4851400" y="2266950"/>
          <p14:tracePt t="5325" x="4851400" y="2295525"/>
          <p14:tracePt t="5342" x="4851400" y="2317750"/>
          <p14:tracePt t="5358" x="4851400" y="2327275"/>
          <p14:tracePt t="5375" x="4851400" y="2343150"/>
          <p14:tracePt t="5392" x="4851400" y="2355850"/>
          <p14:tracePt t="5408" x="4851400" y="2371725"/>
          <p14:tracePt t="5425" x="4851400" y="2393950"/>
          <p14:tracePt t="5442" x="4851400" y="2419350"/>
          <p14:tracePt t="5459" x="4857750" y="2428875"/>
          <p14:tracePt t="5475" x="4864100" y="2444750"/>
          <p14:tracePt t="5492" x="4867275" y="2460625"/>
          <p14:tracePt t="5508" x="4873625" y="2476500"/>
          <p14:tracePt t="5525" x="4873625" y="2495550"/>
          <p14:tracePt t="5542" x="4873625" y="2524125"/>
          <p14:tracePt t="5559" x="4873625" y="2552700"/>
          <p14:tracePt t="5576" x="4873625" y="2568575"/>
          <p14:tracePt t="5592" x="4873625" y="2584450"/>
          <p14:tracePt t="5609" x="4873625" y="2603500"/>
          <p14:tracePt t="5625" x="4873625" y="2613025"/>
          <p14:tracePt t="5642" x="4873625" y="2628900"/>
          <p14:tracePt t="5658" x="4886325" y="2657475"/>
          <p14:tracePt t="5675" x="4899025" y="2682875"/>
          <p14:tracePt t="5692" x="4943475" y="2733675"/>
          <p14:tracePt t="5709" x="4968875" y="2778125"/>
          <p14:tracePt t="5726" x="5010150" y="2822575"/>
          <p14:tracePt t="5742" x="5073650" y="2876550"/>
          <p14:tracePt t="5758" x="5105400" y="2908300"/>
          <p14:tracePt t="5775" x="5137150" y="2933700"/>
          <p14:tracePt t="5791" x="5172075" y="2949575"/>
          <p14:tracePt t="5808" x="5187950" y="2965450"/>
          <p14:tracePt t="5826" x="5197475" y="2971800"/>
          <p14:tracePt t="5842" x="5213350" y="2971800"/>
          <p14:tracePt t="5859" x="5222875" y="2971800"/>
          <p14:tracePt t="5892" x="5238750" y="2971800"/>
          <p14:tracePt t="5908" x="5248275" y="2965450"/>
          <p14:tracePt t="5925" x="5257800" y="2949575"/>
          <p14:tracePt t="5941" x="5273675" y="2930525"/>
          <p14:tracePt t="5958" x="5305425" y="2895600"/>
          <p14:tracePt t="5976" x="5330825" y="2873375"/>
          <p14:tracePt t="5992" x="5372100" y="2841625"/>
          <p14:tracePt t="6009" x="5413375" y="2816225"/>
          <p14:tracePt t="6025" x="5461000" y="2781300"/>
          <p14:tracePt t="6041" x="5562600" y="2746375"/>
          <p14:tracePt t="6058" x="5629275" y="2724150"/>
          <p14:tracePt t="6074" x="5708650" y="2692400"/>
          <p14:tracePt t="6092" x="5835650" y="2644775"/>
          <p14:tracePt t="6108" x="5924550" y="2603500"/>
          <p14:tracePt t="6126" x="5991225" y="2574925"/>
          <p14:tracePt t="6142" x="6070600" y="2524125"/>
          <p14:tracePt t="6159" x="6099175" y="2505075"/>
          <p14:tracePt t="6175" x="6124575" y="2476500"/>
          <p14:tracePt t="6191" x="6153150" y="2454275"/>
          <p14:tracePt t="6208" x="6169025" y="2432050"/>
          <p14:tracePt t="6225" x="6188075" y="2406650"/>
          <p14:tracePt t="6242" x="6216650" y="2371725"/>
          <p14:tracePt t="6258" x="6235700" y="2346325"/>
          <p14:tracePt t="6275" x="6248400" y="2324100"/>
          <p14:tracePt t="6292" x="6270625" y="2286000"/>
          <p14:tracePt t="6308" x="6270625" y="2276475"/>
          <p14:tracePt t="6325" x="6270625" y="2273300"/>
          <p14:tracePt t="6363" x="6267450" y="2273300"/>
          <p14:tracePt t="6376" x="6254750" y="2273300"/>
          <p14:tracePt t="6391" x="6242050" y="2282825"/>
          <p14:tracePt t="6408" x="6232525" y="2295525"/>
          <p14:tracePt t="6425" x="6216650" y="2314575"/>
          <p14:tracePt t="6442" x="6172200" y="2384425"/>
          <p14:tracePt t="6458" x="6118225" y="2444750"/>
          <p14:tracePt t="6475" x="6070600" y="2524125"/>
          <p14:tracePt t="6492" x="5991225" y="2635250"/>
          <p14:tracePt t="6509" x="5934075" y="2708275"/>
          <p14:tracePt t="6526" x="5854700" y="2819400"/>
          <p14:tracePt t="6542" x="5822950" y="2867025"/>
          <p14:tracePt t="6559" x="5797550" y="2905125"/>
          <p14:tracePt t="6576" x="5753100" y="2940050"/>
          <p14:tracePt t="6592" x="5715000" y="2974975"/>
          <p14:tracePt t="6608" x="5667375" y="2994025"/>
          <p14:tracePt t="6626" x="5603875" y="3013075"/>
          <p14:tracePt t="6642" x="5556250" y="3032125"/>
          <p14:tracePt t="6659" x="5518150" y="3044825"/>
          <p14:tracePt t="6676" x="5448300" y="3063875"/>
          <p14:tracePt t="6692" x="5394325" y="3079750"/>
          <p14:tracePt t="6709" x="5349875" y="3098800"/>
          <p14:tracePt t="6725" x="5299075" y="3117850"/>
          <p14:tracePt t="6741" x="5276850" y="3117850"/>
          <p14:tracePt t="6757" x="5248275" y="3121025"/>
          <p14:tracePt t="6776" x="5226050" y="3133725"/>
          <p14:tracePt t="6791" x="5216525" y="3136900"/>
          <p14:tracePt t="6809" x="5207000" y="3136900"/>
          <p14:tracePt t="6826" x="5187950" y="3143250"/>
          <p14:tracePt t="6842" x="5178425" y="3143250"/>
          <p14:tracePt t="6858" x="5165725" y="3143250"/>
          <p14:tracePt t="6875" x="5162550" y="3143250"/>
          <p14:tracePt t="6926" x="5162550" y="3140075"/>
          <p14:tracePt t="6934" x="5162550" y="3136900"/>
          <p14:tracePt t="6941" x="5162550" y="3130550"/>
          <p14:tracePt t="6958" x="5165725" y="3114675"/>
          <p14:tracePt t="6975" x="5175250" y="3073400"/>
          <p14:tracePt t="6991" x="5181600" y="3051175"/>
          <p14:tracePt t="7008" x="5187950" y="3028950"/>
          <p14:tracePt t="7025" x="5210175" y="3000375"/>
          <p14:tracePt t="7041" x="5222875" y="2968625"/>
          <p14:tracePt t="7059" x="5232400" y="2946400"/>
          <p14:tracePt t="7076" x="5276850" y="2908300"/>
          <p14:tracePt t="7092" x="5308600" y="2882900"/>
          <p14:tracePt t="7109" x="5349875" y="2851150"/>
          <p14:tracePt t="7125" x="5384800" y="2825750"/>
          <p14:tracePt t="7141" x="5416550" y="2813050"/>
          <p14:tracePt t="7158" x="5438775" y="2797175"/>
          <p14:tracePt t="7175" x="5480050" y="2778125"/>
          <p14:tracePt t="7191" x="5527675" y="2765425"/>
          <p14:tracePt t="7207" x="5565775" y="2752725"/>
          <p14:tracePt t="7226" x="5635625" y="2727325"/>
          <p14:tracePt t="7242" x="5683250" y="2698750"/>
          <p14:tracePt t="7259" x="5740400" y="2657475"/>
          <p14:tracePt t="7275" x="5819775" y="2584450"/>
          <p14:tracePt t="7291" x="5873750" y="2524125"/>
          <p14:tracePt t="7308" x="5915025" y="2482850"/>
          <p14:tracePt t="7325" x="5962650" y="2416175"/>
          <p14:tracePt t="7341" x="5978525" y="2384425"/>
          <p14:tracePt t="7357" x="5997575" y="2359025"/>
          <p14:tracePt t="7375" x="6013450" y="2327275"/>
          <p14:tracePt t="7392" x="6022975" y="2317750"/>
          <p14:tracePt t="7408" x="6029325" y="2308225"/>
          <p14:tracePt t="7425" x="6029325" y="2292350"/>
          <p14:tracePt t="7441" x="6029325" y="2276475"/>
          <p14:tracePt t="7457" x="6029325" y="2273300"/>
          <p14:tracePt t="7568" x="6029325" y="2279650"/>
          <p14:tracePt t="7575" x="6029325" y="2289175"/>
          <p14:tracePt t="7582" x="6029325" y="2295525"/>
          <p14:tracePt t="7591" x="6029325" y="2305050"/>
          <p14:tracePt t="7608" x="6019800" y="2327275"/>
          <p14:tracePt t="7626" x="5975350" y="2378075"/>
          <p14:tracePt t="7642" x="5930900" y="2438400"/>
          <p14:tracePt t="7659" x="5876925" y="2511425"/>
          <p14:tracePt t="7675" x="5800725" y="2609850"/>
          <p14:tracePt t="7692" x="5756275" y="2657475"/>
          <p14:tracePt t="7708" x="5718175" y="2698750"/>
          <p14:tracePt t="7724" x="5648325" y="2746375"/>
          <p14:tracePt t="7741" x="5603875" y="2781300"/>
          <p14:tracePt t="7757" x="5556250" y="2806700"/>
          <p14:tracePt t="7774" x="5521325" y="2832100"/>
          <p14:tracePt t="7791" x="5489575" y="2847975"/>
          <p14:tracePt t="7808" x="5464175" y="2860675"/>
          <p14:tracePt t="7825" x="5451475" y="2876550"/>
          <p14:tracePt t="7842" x="5435600" y="2886075"/>
          <p14:tracePt t="7845" x="5429250" y="2895600"/>
          <p14:tracePt t="7858" x="5426075" y="2901950"/>
          <p14:tracePt t="7874" x="5410200" y="2911475"/>
          <p14:tracePt t="7891" x="5400675" y="2911475"/>
          <p14:tracePt t="7926" x="5403850" y="2911475"/>
          <p14:tracePt t="7942" x="5413375" y="2905125"/>
          <p14:tracePt t="7958" x="5435600" y="2876550"/>
          <p14:tracePt t="7975" x="5502275" y="2835275"/>
          <p14:tracePt t="7992" x="5534025" y="2803525"/>
          <p14:tracePt t="8008" x="5559425" y="2778125"/>
          <p14:tracePt t="8025" x="5616575" y="2733675"/>
          <p14:tracePt t="8041" x="5657850" y="2708275"/>
          <p14:tracePt t="8058" x="5683250" y="2670175"/>
          <p14:tracePt t="8075" x="5740400" y="2616200"/>
          <p14:tracePt t="8092" x="5765800" y="2590800"/>
          <p14:tracePt t="8108" x="5791200" y="2568575"/>
          <p14:tracePt t="8125" x="5807075" y="2552700"/>
          <p14:tracePt t="8141" x="5810250" y="2549525"/>
          <p14:tracePt t="8157" x="5816600" y="2549525"/>
          <p14:tracePt t="8218" x="5816600" y="2543175"/>
          <p14:tracePt t="9073" x="5816600" y="2546350"/>
          <p14:tracePt t="9091" x="5816600" y="2543175"/>
          <p14:tracePt t="9386" x="5772150" y="2540000"/>
          <p14:tracePt t="9393" x="5702300" y="2530475"/>
          <p14:tracePt t="9408" x="5527675" y="2501900"/>
          <p14:tracePt t="9425" x="5378450" y="2482850"/>
          <p14:tracePt t="9441" x="5245100" y="2441575"/>
          <p14:tracePt t="9459" x="5041900" y="2387600"/>
          <p14:tracePt t="9492" x="4845050" y="2320925"/>
          <p14:tracePt t="9524" x="4645025" y="2266950"/>
          <p14:tracePt t="9541" x="4572000" y="2251075"/>
          <p14:tracePt t="9557" x="4457700" y="2228850"/>
          <p14:tracePt t="9575" x="4381500" y="2206625"/>
          <p14:tracePt t="9591" x="4298950" y="2190750"/>
          <p14:tracePt t="9608" x="4152900" y="2168525"/>
          <p14:tracePt t="9625" x="4064000" y="2136775"/>
          <p14:tracePt t="9641" x="3978275" y="2111375"/>
          <p14:tracePt t="9658" x="3806825" y="2051050"/>
          <p14:tracePt t="9674" x="3721100" y="2019300"/>
          <p14:tracePt t="9691" x="3632200" y="1987550"/>
          <p14:tracePt t="9707" x="3492500" y="1930400"/>
          <p14:tracePt t="9724" x="3400425" y="1873250"/>
          <p14:tracePt t="9741" x="3314700" y="1841500"/>
          <p14:tracePt t="9758" x="3216275" y="1787525"/>
          <p14:tracePt t="9775" x="3149600" y="1758950"/>
          <p14:tracePt t="9792" x="3038475" y="1670050"/>
          <p14:tracePt t="9808" x="2974975" y="1597025"/>
          <p14:tracePt t="9825" x="2898775" y="1524000"/>
          <p14:tracePt t="9841" x="2835275" y="1450975"/>
          <p14:tracePt t="9857" x="2765425" y="1381125"/>
          <p14:tracePt t="9874" x="2708275" y="1311275"/>
          <p14:tracePt t="9892" x="2609850" y="1187450"/>
          <p14:tracePt t="9908" x="2546350" y="1104900"/>
          <p14:tracePt t="9925" x="2501900" y="1054100"/>
          <p14:tracePt t="9942" x="2444750" y="1016000"/>
          <p14:tracePt t="9958" x="2397125" y="1003300"/>
          <p14:tracePt t="9975" x="2352675" y="990600"/>
          <p14:tracePt t="9992" x="2270125" y="971550"/>
          <p14:tracePt t="10008" x="2206625" y="949325"/>
          <p14:tracePt t="10025" x="2146300" y="939800"/>
          <p14:tracePt t="10042" x="2082800" y="939800"/>
          <p14:tracePt t="10058" x="2044700" y="939800"/>
          <p14:tracePt t="10075" x="2016125" y="939800"/>
          <p14:tracePt t="10092" x="1962150" y="942975"/>
          <p14:tracePt t="10108" x="1924050" y="962025"/>
          <p14:tracePt t="10125" x="1885950" y="974725"/>
          <p14:tracePt t="10141" x="1822450" y="993775"/>
          <p14:tracePt t="10157" x="1787525" y="1025525"/>
          <p14:tracePt t="10175" x="1758950" y="1050925"/>
          <p14:tracePt t="10192" x="1720850" y="1095375"/>
          <p14:tracePt t="10208" x="1689100" y="1120775"/>
          <p14:tracePt t="10225" x="1663700" y="1152525"/>
          <p14:tracePt t="10241" x="1641475" y="1187450"/>
          <p14:tracePt t="10257" x="1628775" y="1219200"/>
          <p14:tracePt t="10274" x="1603375" y="1250950"/>
          <p14:tracePt t="10291" x="1574800" y="1339850"/>
          <p14:tracePt t="10307" x="1568450" y="1393825"/>
          <p14:tracePt t="10324" x="1568450" y="1454150"/>
          <p14:tracePt t="10341" x="1571625" y="1514475"/>
          <p14:tracePt t="10357" x="1590675" y="1577975"/>
          <p14:tracePt t="10374" x="1612900" y="1635125"/>
          <p14:tracePt t="10391" x="1663700" y="1720850"/>
          <p14:tracePt t="10407" x="1689100" y="1765300"/>
          <p14:tracePt t="10425" x="1730375" y="1806575"/>
          <p14:tracePt t="10441" x="1784350" y="1876425"/>
          <p14:tracePt t="10457" x="1825625" y="1908175"/>
          <p14:tracePt t="10475" x="1866900" y="1943100"/>
          <p14:tracePt t="10492" x="1901825" y="1984375"/>
          <p14:tracePt t="10508" x="1933575" y="2009775"/>
          <p14:tracePt t="10524" x="1952625" y="2035175"/>
          <p14:tracePt t="10541" x="1965325" y="2047875"/>
          <p14:tracePt t="10557" x="1981200" y="2060575"/>
          <p14:tracePt t="10574" x="1990725" y="2076450"/>
          <p14:tracePt t="10592" x="2006600" y="2089150"/>
          <p14:tracePt t="10608" x="2016125" y="2098675"/>
          <p14:tracePt t="10625" x="2044700" y="2111375"/>
          <p14:tracePt t="10642" x="2079625" y="2133600"/>
          <p14:tracePt t="10658" x="2111375" y="2146300"/>
          <p14:tracePt t="10674" x="2133600" y="2159000"/>
          <p14:tracePt t="10691" x="2178050" y="2178050"/>
          <p14:tracePt t="10707" x="2200275" y="2193925"/>
          <p14:tracePt t="10725" x="2232025" y="2206625"/>
          <p14:tracePt t="10741" x="2266950" y="2232025"/>
          <p14:tracePt t="10758" x="2314575" y="2257425"/>
          <p14:tracePt t="10775" x="2359025" y="2282825"/>
          <p14:tracePt t="10791" x="2438400" y="2333625"/>
          <p14:tracePt t="10808" x="2486025" y="2359025"/>
          <p14:tracePt t="10824" x="2517775" y="2390775"/>
          <p14:tracePt t="10841" x="2559050" y="2409825"/>
          <p14:tracePt t="10857" x="2581275" y="2419350"/>
          <p14:tracePt t="10875" x="2613025" y="2444750"/>
          <p14:tracePt t="10892" x="2647950" y="2463800"/>
          <p14:tracePt t="10908" x="2679700" y="2482850"/>
          <p14:tracePt t="10925" x="2705100" y="2498725"/>
          <p14:tracePt t="10941" x="2746375" y="2517775"/>
          <p14:tracePt t="10957" x="2762250" y="2527300"/>
          <p14:tracePt t="10975" x="2771775" y="2536825"/>
          <p14:tracePt t="10991" x="2794000" y="2549525"/>
          <p14:tracePt t="11008" x="2803525" y="2549525"/>
          <p14:tracePt t="11025" x="2813050" y="2559050"/>
          <p14:tracePt t="11041" x="2838450" y="2574925"/>
          <p14:tracePt t="11058" x="2847975" y="2584450"/>
          <p14:tracePt t="11074" x="2857500" y="2600325"/>
          <p14:tracePt t="11090" x="2873375" y="2609850"/>
          <p14:tracePt t="11108" x="2889250" y="2609850"/>
          <p14:tracePt t="11124" x="2898775" y="2609850"/>
          <p14:tracePt t="11158" x="2908300" y="2613025"/>
          <p14:tracePt t="11175" x="2924175" y="2619375"/>
          <p14:tracePt t="11191" x="2936875" y="2622550"/>
          <p14:tracePt t="11208" x="2962275" y="2635250"/>
          <p14:tracePt t="11224" x="2978150" y="2641600"/>
          <p14:tracePt t="11241" x="2997200" y="2641600"/>
          <p14:tracePt t="11257" x="3006725" y="2641600"/>
          <p14:tracePt t="11275" x="3025775" y="2651125"/>
          <p14:tracePt t="11291" x="3051175" y="2657475"/>
          <p14:tracePt t="11308" x="3073400" y="2657475"/>
          <p14:tracePt t="11325" x="3105150" y="2663825"/>
          <p14:tracePt t="11341" x="3121025" y="2673350"/>
          <p14:tracePt t="11357" x="3130550" y="2673350"/>
          <p14:tracePt t="11375" x="3149600" y="2679700"/>
          <p14:tracePt t="11390" x="3159125" y="2679700"/>
          <p14:tracePt t="11408" x="3168650" y="2679700"/>
          <p14:tracePt t="11425" x="3175000" y="2679700"/>
          <p14:tracePt t="11458" x="3184525" y="2679700"/>
          <p14:tracePt t="11474" x="3203575" y="2679700"/>
          <p14:tracePt t="11490" x="3213100" y="2679700"/>
          <p14:tracePt t="11507" x="3222625" y="2679700"/>
          <p14:tracePt t="11526" x="3244850" y="2679700"/>
          <p14:tracePt t="11542" x="3254375" y="2682875"/>
          <p14:tracePt t="11558" x="3263900" y="2682875"/>
          <p14:tracePt t="11575" x="3267075" y="2689225"/>
          <p14:tracePt t="11591" x="3279775" y="2689225"/>
          <p14:tracePt t="11608" x="3292475" y="2692400"/>
          <p14:tracePt t="11625" x="3308350" y="2698750"/>
          <p14:tracePt t="11640" x="3317875" y="2698750"/>
          <p14:tracePt t="11657" x="3327400" y="2708275"/>
          <p14:tracePt t="11675" x="3349625" y="2708275"/>
          <p14:tracePt t="11691" x="3359150" y="2708275"/>
          <p14:tracePt t="11708" x="3368675" y="2708275"/>
          <p14:tracePt t="11725" x="3381375" y="2708275"/>
          <p14:tracePt t="11741" x="3394075" y="2708275"/>
          <p14:tracePt t="11758" x="3403600" y="2695575"/>
          <p14:tracePt t="11774" x="3419475" y="2673350"/>
          <p14:tracePt t="11790" x="3429000" y="2657475"/>
          <p14:tracePt t="11807" x="3448050" y="2635250"/>
          <p14:tracePt t="11824" x="3463925" y="2606675"/>
          <p14:tracePt t="11841" x="3482975" y="2574925"/>
          <p14:tracePt t="11857" x="3511550" y="2549525"/>
          <p14:tracePt t="11875" x="3530600" y="2508250"/>
          <p14:tracePt t="11891" x="3540125" y="2492375"/>
          <p14:tracePt t="11908" x="3565525" y="2460625"/>
          <p14:tracePt t="12539" x="3613150" y="2460625"/>
          <p14:tracePt t="12546" x="3670300" y="2460625"/>
          <p14:tracePt t="12558" x="3727450" y="2460625"/>
          <p14:tracePt t="12575" x="3851275" y="2438400"/>
          <p14:tracePt t="12591" x="3914775" y="2425700"/>
          <p14:tracePt t="12609" x="3984625" y="2387600"/>
          <p14:tracePt t="12625" x="4057650" y="2346325"/>
          <p14:tracePt t="12657" x="4140200" y="2273300"/>
          <p14:tracePt t="12691" x="4203700" y="2181225"/>
          <p14:tracePt t="12708" x="4229100" y="2143125"/>
          <p14:tracePt t="12725" x="4248150" y="2054225"/>
          <p14:tracePt t="12741" x="4257675" y="1981200"/>
          <p14:tracePt t="12757" x="4257675" y="1911350"/>
          <p14:tracePt t="12774" x="4244975" y="1822450"/>
          <p14:tracePt t="12790" x="4222750" y="1746250"/>
          <p14:tracePt t="12807" x="4184650" y="1676400"/>
          <p14:tracePt t="12824" x="4105275" y="1565275"/>
          <p14:tracePt t="12840" x="4051300" y="1504950"/>
          <p14:tracePt t="12858" x="4010025" y="1454150"/>
          <p14:tracePt t="12874" x="3889375" y="1374775"/>
          <p14:tracePt t="12890" x="3797300" y="1323975"/>
          <p14:tracePt t="12907" x="3705225" y="1266825"/>
          <p14:tracePt t="12924" x="3594100" y="1177925"/>
          <p14:tracePt t="12941" x="3502025" y="1117600"/>
          <p14:tracePt t="12957" x="3413125" y="1069975"/>
          <p14:tracePt t="12974" x="3282950" y="1003300"/>
          <p14:tracePt t="12991" x="3206750" y="974725"/>
          <p14:tracePt t="13008" x="3060700" y="942975"/>
          <p14:tracePt t="13024" x="2952750" y="923925"/>
          <p14:tracePt t="13040" x="2835275" y="917575"/>
          <p14:tracePt t="13058" x="2695575" y="917575"/>
          <p14:tracePt t="13075" x="2559050" y="917575"/>
          <p14:tracePt t="13091" x="2466975" y="917575"/>
          <p14:tracePt t="13109" x="2336800" y="917575"/>
          <p14:tracePt t="13124" x="2232025" y="917575"/>
          <p14:tracePt t="13141" x="2105025" y="920750"/>
          <p14:tracePt t="13158" x="1943100" y="920750"/>
          <p14:tracePt t="13174" x="1816100" y="930275"/>
          <p14:tracePt t="13191" x="1685925" y="949325"/>
          <p14:tracePt t="13208" x="1555750" y="955675"/>
          <p14:tracePt t="13225" x="1492250" y="977900"/>
          <p14:tracePt t="13242" x="1428750" y="984250"/>
          <p14:tracePt t="13258" x="1355725" y="1003300"/>
          <p14:tracePt t="13274" x="1311275" y="1016000"/>
          <p14:tracePt t="13291" x="1285875" y="1035050"/>
          <p14:tracePt t="13308" x="1244600" y="1054100"/>
          <p14:tracePt t="13324" x="1212850" y="1079500"/>
          <p14:tracePt t="13340" x="1187450" y="1111250"/>
          <p14:tracePt t="13357" x="1139825" y="1177925"/>
          <p14:tracePt t="13374" x="1114425" y="1222375"/>
          <p14:tracePt t="13391" x="1092200" y="1289050"/>
          <p14:tracePt t="13396" x="1076325" y="1327150"/>
          <p14:tracePt t="13408" x="1076325" y="1377950"/>
          <p14:tracePt t="13424" x="1076325" y="1397000"/>
          <p14:tracePt t="13744" x="1057275" y="1425575"/>
          <p14:tracePt t="13751" x="1035050" y="1454150"/>
          <p14:tracePt t="13758" x="1000125" y="1495425"/>
          <p14:tracePt t="13774" x="942975" y="1587500"/>
          <p14:tracePt t="13791" x="882650" y="1679575"/>
          <p14:tracePt t="13808" x="809625" y="1819275"/>
          <p14:tracePt t="13824" x="777875" y="1898650"/>
          <p14:tracePt t="13841" x="749300" y="1965325"/>
          <p14:tracePt t="13857" x="720725" y="2066925"/>
          <p14:tracePt t="13874" x="704850" y="2130425"/>
          <p14:tracePt t="13890" x="704850" y="2190750"/>
          <p14:tracePt t="13907" x="698500" y="2270125"/>
          <p14:tracePt t="13924" x="698500" y="2320925"/>
          <p14:tracePt t="13941" x="685800" y="2368550"/>
          <p14:tracePt t="13958" x="685800" y="2463800"/>
          <p14:tracePt t="13975" x="685800" y="2524125"/>
          <p14:tracePt t="13991" x="685800" y="2559050"/>
          <p14:tracePt t="14007" x="685800" y="2622550"/>
          <p14:tracePt t="14024" x="695325" y="2667000"/>
          <p14:tracePt t="14040" x="708025" y="2689225"/>
          <p14:tracePt t="14057" x="723900" y="2733675"/>
          <p14:tracePt t="14074" x="730250" y="2762250"/>
          <p14:tracePt t="14091" x="736600" y="2784475"/>
          <p14:tracePt t="14108" x="736600" y="2825750"/>
          <p14:tracePt t="14125" x="736600" y="2841625"/>
          <p14:tracePt t="14141" x="736600" y="2851150"/>
          <p14:tracePt t="14157" x="736600" y="2870200"/>
          <p14:tracePt t="14174" x="752475" y="2879725"/>
          <p14:tracePt t="14191" x="762000" y="2889250"/>
          <p14:tracePt t="14208" x="777875" y="2911475"/>
          <p14:tracePt t="14225" x="796925" y="2943225"/>
          <p14:tracePt t="14241" x="835025" y="2968625"/>
          <p14:tracePt t="14258" x="892175" y="3006725"/>
          <p14:tracePt t="14274" x="946150" y="3019425"/>
          <p14:tracePt t="14290" x="1003300" y="3057525"/>
          <p14:tracePt t="14307" x="1120775" y="3105150"/>
          <p14:tracePt t="14324" x="1219200" y="3143250"/>
          <p14:tracePt t="14340" x="1330325" y="3178175"/>
          <p14:tracePt t="14358" x="1470025" y="3235325"/>
          <p14:tracePt t="14374" x="1577975" y="3270250"/>
          <p14:tracePt t="14391" x="1689100" y="3321050"/>
          <p14:tracePt t="14408" x="1838325" y="3371850"/>
          <p14:tracePt t="14424" x="1927225" y="3409950"/>
          <p14:tracePt t="14440" x="2022475" y="3425825"/>
          <p14:tracePt t="14457" x="2114550" y="3448050"/>
          <p14:tracePt t="14474" x="2171700" y="3470275"/>
          <p14:tracePt t="14492" x="2219325" y="3482975"/>
          <p14:tracePt t="14508" x="2251075" y="3489325"/>
          <p14:tracePt t="14524" x="2289175" y="3502025"/>
          <p14:tracePt t="14542" x="2349500" y="3508375"/>
          <p14:tracePt t="14557" x="2409825" y="3508375"/>
          <p14:tracePt t="14574" x="2473325" y="3502025"/>
          <p14:tracePt t="14590" x="2536825" y="3489325"/>
          <p14:tracePt t="14607" x="2625725" y="3470275"/>
          <p14:tracePt t="14624" x="2711450" y="3444875"/>
          <p14:tracePt t="14641" x="2838450" y="3397250"/>
          <p14:tracePt t="14658" x="2930525" y="3346450"/>
          <p14:tracePt t="14674" x="3013075" y="3282950"/>
          <p14:tracePt t="14691" x="3232150" y="3133725"/>
          <p14:tracePt t="14707" x="3368675" y="3051175"/>
          <p14:tracePt t="14724" x="3460750" y="2994025"/>
          <p14:tracePt t="14741" x="3549650" y="2927350"/>
          <p14:tracePt t="14758" x="3575050" y="2901950"/>
          <p14:tracePt t="14775" x="3590925" y="2892425"/>
          <p14:tracePt t="14791" x="3600450" y="2876550"/>
          <p14:tracePt t="15148" x="3600450" y="2946400"/>
          <p14:tracePt t="15155" x="3600450" y="3025775"/>
          <p14:tracePt t="15162" x="3600450" y="3105150"/>
          <p14:tracePt t="15174" x="3600450" y="3206750"/>
          <p14:tracePt t="15191" x="3619500" y="3527425"/>
          <p14:tracePt t="15215" x="3657600" y="3892550"/>
          <p14:tracePt t="15240" x="3746500" y="4384675"/>
          <p14:tracePt t="15275" x="3784600" y="4819650"/>
          <p14:tracePt t="15292" x="3794125" y="5048250"/>
          <p14:tracePt t="15308" x="3794125" y="5210175"/>
          <p14:tracePt t="15325" x="3794125" y="5368925"/>
          <p14:tracePt t="15342" x="3794125" y="5508625"/>
          <p14:tracePt t="15357" x="3794125" y="5537200"/>
          <p14:tracePt t="15374" x="3794125" y="5549900"/>
          <p14:tracePt t="15684" x="3768725" y="5530850"/>
          <p14:tracePt t="15690" x="3717925" y="5505450"/>
          <p14:tracePt t="15697" x="3676650" y="5464175"/>
          <p14:tracePt t="15707" x="3613150" y="5429250"/>
          <p14:tracePt t="15724" x="3489325" y="5346700"/>
          <p14:tracePt t="15741" x="3308350" y="5194300"/>
          <p14:tracePt t="15757" x="3155950" y="5041900"/>
          <p14:tracePt t="15776" x="2971800" y="4848225"/>
          <p14:tracePt t="15791" x="2851150" y="4689475"/>
          <p14:tracePt t="15809" x="2752725" y="4562475"/>
          <p14:tracePt t="15824" x="2676525" y="4479925"/>
          <p14:tracePt t="15840" x="2574925" y="4400550"/>
          <p14:tracePt t="15857" x="2505075" y="4352925"/>
          <p14:tracePt t="15874" x="2457450" y="4327525"/>
          <p14:tracePt t="15891" x="2406650" y="4289425"/>
          <p14:tracePt t="15908" x="2384425" y="4276725"/>
          <p14:tracePt t="15926" x="2368550" y="4260850"/>
          <p14:tracePt t="15941" x="2352675" y="4244975"/>
          <p14:tracePt t="15957" x="2330450" y="4235450"/>
          <p14:tracePt t="15974" x="2301875" y="4222750"/>
          <p14:tracePt t="15990" x="2251075" y="4203700"/>
          <p14:tracePt t="16008" x="2197100" y="4184650"/>
          <p14:tracePt t="16025" x="2114550" y="4165600"/>
          <p14:tracePt t="16041" x="2063750" y="4165600"/>
          <p14:tracePt t="16058" x="2003425" y="4165600"/>
          <p14:tracePt t="16075" x="1876425" y="4175125"/>
          <p14:tracePt t="16091" x="1787525" y="4210050"/>
          <p14:tracePt t="16107" x="1701800" y="4232275"/>
          <p14:tracePt t="16124" x="1603375" y="4267200"/>
          <p14:tracePt t="16140" x="1431925" y="4324350"/>
          <p14:tracePt t="16158" x="1346200" y="4349750"/>
          <p14:tracePt t="16175" x="1228725" y="4403725"/>
          <p14:tracePt t="16191" x="1158875" y="4435475"/>
          <p14:tracePt t="16208" x="1101725" y="4470400"/>
          <p14:tracePt t="16225" x="993775" y="4540250"/>
          <p14:tracePt t="16241" x="936625" y="4568825"/>
          <p14:tracePt t="16257" x="895350" y="4610100"/>
          <p14:tracePt t="16274" x="835025" y="4648200"/>
          <p14:tracePt t="16291" x="803275" y="4679950"/>
          <p14:tracePt t="16307" x="781050" y="4705350"/>
          <p14:tracePt t="16325" x="736600" y="4749800"/>
          <p14:tracePt t="16341" x="711200" y="4775200"/>
          <p14:tracePt t="16358" x="692150" y="4803775"/>
          <p14:tracePt t="16375" x="669925" y="4826000"/>
          <p14:tracePt t="16390" x="660400" y="4835525"/>
          <p14:tracePt t="16406" x="650875" y="4851400"/>
          <p14:tracePt t="16424" x="628650" y="4867275"/>
          <p14:tracePt t="16440" x="628650" y="4889500"/>
          <p14:tracePt t="16457" x="628650" y="4918075"/>
          <p14:tracePt t="16475" x="638175" y="4953000"/>
          <p14:tracePt t="16490" x="650875" y="4991100"/>
          <p14:tracePt t="16507" x="663575" y="5035550"/>
          <p14:tracePt t="16524" x="714375" y="5121275"/>
          <p14:tracePt t="16540" x="746125" y="5200650"/>
          <p14:tracePt t="16556" x="784225" y="5276850"/>
          <p14:tracePt t="16574" x="844550" y="5375275"/>
          <p14:tracePt t="16590" x="908050" y="5489575"/>
          <p14:tracePt t="16607" x="987425" y="5613400"/>
          <p14:tracePt t="16625" x="1079500" y="5756275"/>
          <p14:tracePt t="16641" x="1139825" y="5848350"/>
          <p14:tracePt t="16658" x="1187450" y="5940425"/>
          <p14:tracePt t="16674" x="1254125" y="6067425"/>
          <p14:tracePt t="16690" x="1295400" y="6118225"/>
          <p14:tracePt t="16706" x="1336675" y="6165850"/>
          <p14:tracePt t="16724" x="1409700" y="6232525"/>
          <p14:tracePt t="16740" x="1454150" y="6257925"/>
          <p14:tracePt t="16757" x="1501775" y="6292850"/>
          <p14:tracePt t="16774" x="1555750" y="6330950"/>
          <p14:tracePt t="16790" x="1577975" y="6362700"/>
          <p14:tracePt t="16807" x="1625600" y="6388100"/>
          <p14:tracePt t="16824" x="1692275" y="6435725"/>
          <p14:tracePt t="16840" x="1730375" y="6448425"/>
          <p14:tracePt t="16857" x="1778000" y="6467475"/>
          <p14:tracePt t="16875" x="1841500" y="6492875"/>
          <p14:tracePt t="16891" x="1885950" y="6511925"/>
          <p14:tracePt t="16996" x="2181225" y="6581775"/>
          <p14:tracePt t="17007" x="2209800" y="6581775"/>
          <p14:tracePt t="17025" x="2263775" y="6581775"/>
          <p14:tracePt t="17041" x="2308225" y="6581775"/>
          <p14:tracePt t="17058" x="2359025" y="6581775"/>
          <p14:tracePt t="17074" x="2422525" y="6572250"/>
          <p14:tracePt t="17090" x="2466975" y="6559550"/>
          <p14:tracePt t="17107" x="2498725" y="6543675"/>
          <p14:tracePt t="17123" x="2540000" y="6524625"/>
          <p14:tracePt t="17140" x="2565400" y="6505575"/>
          <p14:tracePt t="17158" x="2597150" y="6473825"/>
          <p14:tracePt t="17174" x="2635250" y="6423025"/>
          <p14:tracePt t="17191" x="2682875" y="6381750"/>
          <p14:tracePt t="17207" x="2720975" y="6356350"/>
          <p14:tracePt t="17223" x="2759075" y="6311900"/>
          <p14:tracePt t="17240" x="2790825" y="6264275"/>
          <p14:tracePt t="17258" x="2816225" y="6226175"/>
          <p14:tracePt t="17275" x="2863850" y="6159500"/>
          <p14:tracePt t="17291" x="2882900" y="6121400"/>
          <p14:tracePt t="17308" x="2895600" y="6096000"/>
          <p14:tracePt t="17324" x="2940050" y="6054725"/>
          <p14:tracePt t="17340" x="2971800" y="6029325"/>
          <p14:tracePt t="17357" x="3009900" y="5988050"/>
          <p14:tracePt t="17373" x="3086100" y="5895975"/>
          <p14:tracePt t="17390" x="3143250" y="5803900"/>
          <p14:tracePt t="17406" x="3175000" y="5737225"/>
          <p14:tracePt t="17424" x="3228975" y="5629275"/>
          <p14:tracePt t="17441" x="3257550" y="5553075"/>
          <p14:tracePt t="17457" x="3298825" y="5451475"/>
          <p14:tracePt t="17461" x="3317875" y="5403850"/>
          <p14:tracePt t="17474" x="3340100" y="5327650"/>
          <p14:tracePt t="17490" x="3359150" y="5280025"/>
          <p14:tracePt t="17507" x="3371850" y="5235575"/>
          <p14:tracePt t="17523" x="3390900" y="5172075"/>
          <p14:tracePt t="17540" x="3397250" y="5108575"/>
          <p14:tracePt t="17558" x="3397250" y="5048250"/>
          <p14:tracePt t="17574" x="3397250" y="4987925"/>
          <p14:tracePt t="17591" x="3397250" y="4959350"/>
          <p14:tracePt t="17608" x="3397250" y="4924425"/>
          <p14:tracePt t="17624" x="3397250" y="4914900"/>
          <p14:tracePt t="17641" x="3397250" y="4905375"/>
          <p14:tracePt t="17656" x="3394075" y="4876800"/>
          <p14:tracePt t="17673" x="3378200" y="4838700"/>
          <p14:tracePt t="17690" x="3343275" y="4794250"/>
          <p14:tracePt t="17708" x="3298825" y="4740275"/>
          <p14:tracePt t="17724" x="3251200" y="4714875"/>
          <p14:tracePt t="17741" x="3184525" y="4676775"/>
          <p14:tracePt t="17758" x="3067050" y="4629150"/>
          <p14:tracePt t="17774" x="2933700" y="4575175"/>
          <p14:tracePt t="17790" x="2768600" y="4540250"/>
          <p14:tracePt t="17808" x="2559050" y="4495800"/>
          <p14:tracePt t="17824" x="2393950" y="4467225"/>
          <p14:tracePt t="17840" x="2266950" y="4451350"/>
          <p14:tracePt t="17858" x="2111375" y="4435475"/>
          <p14:tracePt t="17874" x="2016125" y="4416425"/>
          <p14:tracePt t="17891" x="1898650" y="4410075"/>
          <p14:tracePt t="17907" x="1793875" y="4410075"/>
          <p14:tracePt t="17923" x="1733550" y="4410075"/>
          <p14:tracePt t="17940" x="1673225" y="4413250"/>
          <p14:tracePt t="17958" x="1581150" y="4441825"/>
          <p14:tracePt t="17974" x="1517650" y="4454525"/>
          <p14:tracePt t="17991" x="1470025" y="4467225"/>
          <p14:tracePt t="18008" x="1412875" y="4492625"/>
          <p14:tracePt t="18024" x="1390650" y="4518025"/>
          <p14:tracePt t="18040" x="1349375" y="4543425"/>
          <p14:tracePt t="18057" x="1298575" y="4587875"/>
          <p14:tracePt t="18073" x="1273175" y="4613275"/>
          <p14:tracePt t="18090" x="1247775" y="4645025"/>
          <p14:tracePt t="18108" x="1203325" y="4689475"/>
          <p14:tracePt t="18124" x="1171575" y="4721225"/>
          <p14:tracePt t="18141" x="1146175" y="4775200"/>
          <p14:tracePt t="18158" x="1092200" y="4883150"/>
          <p14:tracePt t="18174" x="1060450" y="4972050"/>
          <p14:tracePt t="18190" x="1038225" y="5035550"/>
          <p14:tracePt t="18207" x="1006475" y="5149850"/>
          <p14:tracePt t="18224" x="993775" y="5226050"/>
          <p14:tracePt t="18241" x="977900" y="5299075"/>
          <p14:tracePt t="18258" x="965200" y="5387975"/>
          <p14:tracePt t="18274" x="942975" y="5435600"/>
          <p14:tracePt t="18291" x="936625" y="5489575"/>
          <p14:tracePt t="18307" x="917575" y="5578475"/>
          <p14:tracePt t="18323" x="901700" y="5641975"/>
          <p14:tracePt t="18340" x="895350" y="5686425"/>
          <p14:tracePt t="18357" x="895350" y="5727700"/>
          <p14:tracePt t="18374" x="895350" y="5756275"/>
          <p14:tracePt t="18390" x="895350" y="5772150"/>
          <p14:tracePt t="18407" x="895350" y="5788025"/>
          <p14:tracePt t="18424" x="895350" y="5800725"/>
          <p14:tracePt t="18440" x="895350" y="5810250"/>
          <p14:tracePt t="18457" x="895350" y="5832475"/>
          <p14:tracePt t="18473" x="904875" y="5854700"/>
          <p14:tracePt t="18491" x="914400" y="5870575"/>
          <p14:tracePt t="18495" x="920750" y="5876925"/>
          <p14:tracePt t="18508" x="930275" y="5886450"/>
          <p14:tracePt t="18524" x="946150" y="5902325"/>
          <p14:tracePt t="18541" x="962025" y="5918200"/>
          <p14:tracePt t="18557" x="1003300" y="5934075"/>
          <p14:tracePt t="18574" x="1025525" y="5946775"/>
          <p14:tracePt t="18590" x="1050925" y="5972175"/>
          <p14:tracePt t="18607" x="1108075" y="5991225"/>
          <p14:tracePt t="18624" x="1139825" y="6010275"/>
          <p14:tracePt t="18641" x="1162050" y="6026150"/>
          <p14:tracePt t="18658" x="1196975" y="6045200"/>
          <p14:tracePt t="18674" x="1206500" y="6054725"/>
          <p14:tracePt t="18691" x="1216025" y="6064250"/>
          <p14:tracePt t="18707" x="1238250" y="6080125"/>
          <p14:tracePt t="18723" x="1247775" y="6089650"/>
          <p14:tracePt t="18740" x="1257300" y="6099175"/>
          <p14:tracePt t="18758" x="1273175" y="6108700"/>
          <p14:tracePt t="18774" x="1295400" y="6115050"/>
          <p14:tracePt t="18791" x="1311275" y="6130925"/>
          <p14:tracePt t="18808" x="1352550" y="6143625"/>
          <p14:tracePt t="18824" x="1377950" y="6156325"/>
          <p14:tracePt t="18840" x="1416050" y="6169025"/>
          <p14:tracePt t="18856" x="1470025" y="6181725"/>
          <p14:tracePt t="18873" x="1508125" y="6200775"/>
          <p14:tracePt t="18890" x="1571625" y="6213475"/>
          <p14:tracePt t="18907" x="1676400" y="6267450"/>
          <p14:tracePt t="18924" x="1743075" y="6289675"/>
          <p14:tracePt t="18941" x="1806575" y="6302375"/>
          <p14:tracePt t="18957" x="1905000" y="6318250"/>
          <p14:tracePt t="18974" x="1974850" y="6318250"/>
          <p14:tracePt t="18990" x="2025650" y="6318250"/>
          <p14:tracePt t="19006" x="2114550" y="6318250"/>
          <p14:tracePt t="19024" x="2149475" y="6318250"/>
          <p14:tracePt t="19040" x="2193925" y="6318250"/>
          <p14:tracePt t="19058" x="2257425" y="6318250"/>
          <p14:tracePt t="19074" x="2286000" y="6318250"/>
          <p14:tracePt t="19092" x="2339975" y="6308725"/>
          <p14:tracePt t="19107" x="2371725" y="6296025"/>
          <p14:tracePt t="19123" x="2393950" y="6286500"/>
          <p14:tracePt t="19140" x="2425700" y="6267450"/>
          <p14:tracePt t="19157" x="2460625" y="6248400"/>
          <p14:tracePt t="19174" x="2482850" y="6245225"/>
          <p14:tracePt t="19192" x="2498725" y="6238875"/>
          <p14:tracePt t="19208" x="2508250" y="6235700"/>
          <p14:tracePt t="19224" x="2517775" y="6235700"/>
          <p14:tracePt t="19240" x="2533650" y="6229350"/>
          <p14:tracePt t="19257" x="2546350" y="6213475"/>
          <p14:tracePt t="19273" x="2568575" y="6207125"/>
          <p14:tracePt t="19292" x="2609850" y="6194425"/>
          <p14:tracePt t="19308" x="2641600" y="6188075"/>
          <p14:tracePt t="19324" x="2663825" y="6184900"/>
          <p14:tracePt t="19341" x="2711450" y="6178550"/>
          <p14:tracePt t="19358" x="2733675" y="6178550"/>
          <p14:tracePt t="19374" x="2755900" y="6178550"/>
          <p14:tracePt t="19391" x="2778125" y="6172200"/>
          <p14:tracePt t="19407" x="2787650" y="6169025"/>
          <p14:tracePt t="19423" x="2797175" y="6156325"/>
          <p14:tracePt t="19441" x="2822575" y="6146800"/>
          <p14:tracePt t="19457" x="2847975" y="6134100"/>
          <p14:tracePt t="19474" x="2882900" y="6121400"/>
          <p14:tracePt t="19491" x="2949575" y="6096000"/>
          <p14:tracePt t="19507" x="2987675" y="6076950"/>
          <p14:tracePt t="19523" x="3025775" y="6051550"/>
          <p14:tracePt t="19526" x="3054350" y="6029325"/>
          <p14:tracePt t="19540" x="3079750" y="5997575"/>
          <p14:tracePt t="19556" x="3111500" y="5949950"/>
          <p14:tracePt t="19573" x="3140075" y="5905500"/>
          <p14:tracePt t="19591" x="3197225" y="5756275"/>
          <p14:tracePt t="19607" x="3232150" y="5635625"/>
          <p14:tracePt t="19624" x="3270250" y="5556250"/>
          <p14:tracePt t="19641" x="3298825" y="5464175"/>
          <p14:tracePt t="19657" x="3311525" y="5400675"/>
          <p14:tracePt t="19673" x="3327400" y="5346700"/>
          <p14:tracePt t="19691" x="3327400" y="5292725"/>
          <p14:tracePt t="19706" x="3324225" y="5254625"/>
          <p14:tracePt t="19723" x="3311525" y="5222875"/>
          <p14:tracePt t="19741" x="3295650" y="5194300"/>
          <p14:tracePt t="19757" x="3282950" y="5178425"/>
          <p14:tracePt t="19774" x="3254375" y="5168900"/>
          <p14:tracePt t="19791" x="3232150" y="5153025"/>
          <p14:tracePt t="19807" x="3203575" y="5140325"/>
          <p14:tracePt t="19824" x="3178175" y="5121275"/>
          <p14:tracePt t="19840" x="3121025" y="5102225"/>
          <p14:tracePt t="19856" x="3067050" y="5089525"/>
          <p14:tracePt t="19873" x="3028950" y="5076825"/>
          <p14:tracePt t="19890" x="2968625" y="5076825"/>
          <p14:tracePt t="19907" x="2930525" y="5076825"/>
          <p14:tracePt t="19923" x="2886075" y="5076825"/>
          <p14:tracePt t="19940" x="2809875" y="5076825"/>
          <p14:tracePt t="19956" x="2749550" y="5076825"/>
          <p14:tracePt t="19974" x="2689225" y="5076825"/>
          <p14:tracePt t="19991" x="2571750" y="5054600"/>
          <p14:tracePt t="20007" x="2463800" y="5038725"/>
          <p14:tracePt t="20024" x="2368550" y="5029200"/>
          <p14:tracePt t="20041" x="2241550" y="5029200"/>
          <p14:tracePt t="20057" x="2159000" y="5029200"/>
          <p14:tracePt t="20073" x="2076450" y="5029200"/>
          <p14:tracePt t="20090" x="1946275" y="5041900"/>
          <p14:tracePt t="20106" x="1892300" y="5048250"/>
          <p14:tracePt t="20124" x="1828800" y="5070475"/>
          <p14:tracePt t="20140" x="1704975" y="5092700"/>
          <p14:tracePt t="20157" x="1631950" y="5108575"/>
          <p14:tracePt t="20174" x="1568450" y="5121275"/>
          <p14:tracePt t="20190" x="1501775" y="5159375"/>
          <p14:tracePt t="20207" x="1470025" y="5184775"/>
          <p14:tracePt t="20224" x="1438275" y="5216525"/>
          <p14:tracePt t="20240" x="1400175" y="5260975"/>
          <p14:tracePt t="20257" x="1368425" y="5286375"/>
          <p14:tracePt t="20274" x="1346200" y="5311775"/>
          <p14:tracePt t="20291" x="1320800" y="5346700"/>
          <p14:tracePt t="20307" x="1308100" y="5378450"/>
          <p14:tracePt t="20324" x="1301750" y="5400675"/>
          <p14:tracePt t="20340" x="1301750" y="5461000"/>
          <p14:tracePt t="20357" x="1304925" y="5514975"/>
          <p14:tracePt t="20373" x="1317625" y="5568950"/>
          <p14:tracePt t="20390" x="1346200" y="5632450"/>
          <p14:tracePt t="20406" x="1355725" y="5661025"/>
          <p14:tracePt t="20424" x="1368425" y="5708650"/>
          <p14:tracePt t="20441" x="1387475" y="5749925"/>
          <p14:tracePt t="20457" x="1406525" y="5781675"/>
          <p14:tracePt t="20474" x="1425575" y="5819775"/>
          <p14:tracePt t="20490" x="1470025" y="5876925"/>
          <p14:tracePt t="20507" x="1495425" y="5902325"/>
          <p14:tracePt t="20524" x="1527175" y="5934075"/>
          <p14:tracePt t="20540" x="1565275" y="5978525"/>
          <p14:tracePt t="20556" x="1603375" y="6010275"/>
          <p14:tracePt t="20561" x="1616075" y="6022975"/>
          <p14:tracePt t="20575" x="1654175" y="6042025"/>
          <p14:tracePt t="20591" x="1692275" y="6061075"/>
          <p14:tracePt t="20608" x="1739900" y="6080125"/>
          <p14:tracePt t="20625" x="1819275" y="6099175"/>
          <p14:tracePt t="20640" x="1882775" y="6115050"/>
          <p14:tracePt t="20656" x="1927225" y="6127750"/>
          <p14:tracePt t="20673" x="1965325" y="6146800"/>
          <p14:tracePt t="20690" x="2032000" y="6165850"/>
          <p14:tracePt t="20706" x="2060575" y="6165850"/>
          <p14:tracePt t="20725" x="2098675" y="6165850"/>
          <p14:tracePt t="20740" x="2130425" y="6165850"/>
          <p14:tracePt t="20757" x="2152650" y="6165850"/>
          <p14:tracePt t="20774" x="2200275" y="6156325"/>
          <p14:tracePt t="20791" x="2232025" y="6143625"/>
          <p14:tracePt t="20807" x="2241550" y="6127750"/>
          <p14:tracePt t="20825" x="2260600" y="6118225"/>
          <p14:tracePt t="20840" x="2270125" y="6108700"/>
          <p14:tracePt t="20858" x="2286000" y="6096000"/>
          <p14:tracePt t="20875" x="2301875" y="6076950"/>
          <p14:tracePt t="20891" x="2311400" y="6061075"/>
          <p14:tracePt t="20907" x="2324100" y="6038850"/>
          <p14:tracePt t="20924" x="2349500" y="5972175"/>
          <p14:tracePt t="20940" x="2349500" y="5943600"/>
          <p14:tracePt t="20956" x="2349500" y="5927725"/>
          <p14:tracePt t="20974" x="2349500" y="5902325"/>
          <p14:tracePt t="20991" x="2349500" y="5892800"/>
          <p14:tracePt t="21008" x="2349500" y="5883275"/>
          <p14:tracePt t="21041" x="2349500" y="5876925"/>
          <p14:tracePt t="21111" x="2349500" y="5873750"/>
          <p14:tracePt t="21126" x="2349500" y="5867400"/>
          <p14:tracePt t="21139" x="2349500" y="5864225"/>
          <p14:tracePt t="21146" x="2349500" y="5851525"/>
          <p14:tracePt t="21158" x="2349500" y="5848350"/>
          <p14:tracePt t="21174" x="2349500" y="5832475"/>
          <p14:tracePt t="21190" x="2349500" y="5816600"/>
          <p14:tracePt t="21207" x="2349500" y="5781675"/>
          <p14:tracePt t="21224" x="2349500" y="5718175"/>
          <p14:tracePt t="21239" x="2349500" y="5673725"/>
          <p14:tracePt t="21257" x="2349500" y="5651500"/>
          <p14:tracePt t="21274" x="2349500" y="5632450"/>
          <p14:tracePt t="21290" x="2349500" y="5616575"/>
          <p14:tracePt t="21307" x="2349500" y="5613400"/>
          <p14:tracePt t="21576" x="2343150" y="5613400"/>
          <p14:tracePt t="21584" x="2339975" y="5613400"/>
          <p14:tracePt t="21590" x="2349500" y="5613400"/>
          <p14:tracePt t="25333" x="2422525" y="5607050"/>
          <p14:tracePt t="25340" x="2527300" y="5597525"/>
          <p14:tracePt t="25357" x="2857500" y="5584825"/>
          <p14:tracePt t="25374" x="3175000" y="5575300"/>
          <p14:tracePt t="25389" x="3806825" y="5575300"/>
          <p14:tracePt t="25407" x="4210050" y="5562600"/>
          <p14:tracePt t="25440" x="5092700" y="5562600"/>
          <p14:tracePt t="25475" x="5676900" y="5553075"/>
          <p14:tracePt t="25492" x="5848350" y="5543550"/>
          <p14:tracePt t="25508" x="5946775" y="5518150"/>
          <p14:tracePt t="25523" x="6007100" y="5511800"/>
          <p14:tracePt t="25539" x="6048375" y="5511800"/>
          <p14:tracePt t="25556" x="6051550" y="5511800"/>
          <p14:tracePt t="25573" x="6051550" y="5508625"/>
          <p14:tracePt t="25589" x="6029325" y="5492750"/>
          <p14:tracePt t="25606" x="5965825" y="5470525"/>
          <p14:tracePt t="25624" x="5772150" y="5410200"/>
          <p14:tracePt t="25640" x="5654675" y="5391150"/>
          <p14:tracePt t="25656" x="5492750" y="5365750"/>
          <p14:tracePt t="25674" x="5295900" y="5365750"/>
          <p14:tracePt t="25689" x="5137150" y="5365750"/>
          <p14:tracePt t="25706" x="4962525" y="5387975"/>
          <p14:tracePt t="25724" x="4794250" y="5432425"/>
          <p14:tracePt t="25740" x="4705350" y="5470525"/>
          <p14:tracePt t="25756" x="4641850" y="5486400"/>
          <p14:tracePt t="25774" x="4597400" y="5502275"/>
          <p14:tracePt t="25790" x="4587875" y="5511800"/>
          <p14:tracePt t="25806" x="4587875" y="5527675"/>
          <p14:tracePt t="25823" x="4600575" y="5537200"/>
          <p14:tracePt t="25839" x="4743450" y="5562600"/>
          <p14:tracePt t="25856" x="4905375" y="5572125"/>
          <p14:tracePt t="25874" x="5099050" y="5572125"/>
          <p14:tracePt t="25890" x="5270500" y="5572125"/>
          <p14:tracePt t="25906" x="5432425" y="5556250"/>
          <p14:tracePt t="25924" x="5730875" y="5518150"/>
          <p14:tracePt t="25940" x="5940425" y="5470525"/>
          <p14:tracePt t="25956" x="6200775" y="5429250"/>
          <p14:tracePt t="25973" x="6527800" y="5381625"/>
          <p14:tracePt t="25989" x="6721475" y="5362575"/>
          <p14:tracePt t="26006" x="6873875" y="5346700"/>
          <p14:tracePt t="26024" x="7038975" y="5321300"/>
          <p14:tracePt t="26040" x="7146925" y="52959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paronyqu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1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8"/>
          <p:cNvSpPr txBox="1">
            <a:spLocks noChangeArrowheads="1"/>
          </p:cNvSpPr>
          <p:nvPr/>
        </p:nvSpPr>
        <p:spPr bwMode="auto">
          <a:xfrm>
            <a:off x="7221538" y="4437063"/>
            <a:ext cx="18827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Paronychia</a:t>
            </a:r>
          </a:p>
          <a:p>
            <a:pPr eaLnBrk="1" hangingPunct="1"/>
            <a:r>
              <a:rPr lang="fr-FR" altLang="fr-FR" i="1">
                <a:solidFill>
                  <a:srgbClr val="FF0000"/>
                </a:solidFill>
              </a:rPr>
              <a:t> argentea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61"/>
    </mc:Choice>
    <mc:Fallback>
      <p:transition spd="slow" advTm="13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09" x="7210425" y="5270500"/>
          <p14:tracePt t="4017" x="7302500" y="5241925"/>
          <p14:tracePt t="4026" x="7397750" y="5203825"/>
          <p14:tracePt t="4039" x="7572375" y="5165725"/>
          <p14:tracePt t="4059" x="7835900" y="5140325"/>
          <p14:tracePt t="4078" x="8035925" y="5105400"/>
          <p14:tracePt t="4104" x="8172450" y="5073650"/>
          <p14:tracePt t="4139" x="8296275" y="4965700"/>
          <p14:tracePt t="4155" x="8302625" y="4879975"/>
          <p14:tracePt t="4172" x="8245475" y="4721225"/>
          <p14:tracePt t="4192" x="8153400" y="4584700"/>
          <p14:tracePt t="4204" x="8042275" y="4448175"/>
          <p14:tracePt t="4222" x="7867650" y="4321175"/>
          <p14:tracePt t="4237" x="7721600" y="4248150"/>
          <p14:tracePt t="4254" x="7597775" y="4206875"/>
          <p14:tracePt t="4271" x="7464425" y="4175125"/>
          <p14:tracePt t="4287" x="7419975" y="4175125"/>
          <p14:tracePt t="4305" x="7381875" y="4175125"/>
          <p14:tracePt t="4322" x="7343775" y="4175125"/>
          <p14:tracePt t="4338" x="7321550" y="4178300"/>
          <p14:tracePt t="4355" x="7273925" y="4197350"/>
          <p14:tracePt t="4371" x="7226300" y="4216400"/>
          <p14:tracePt t="4388" x="7194550" y="4225925"/>
          <p14:tracePt t="4404" x="7150100" y="4238625"/>
          <p14:tracePt t="4422" x="7083425" y="4292600"/>
          <p14:tracePt t="4439" x="7029450" y="4346575"/>
          <p14:tracePt t="4455" x="6978650" y="4406900"/>
          <p14:tracePt t="4472" x="6864350" y="4495800"/>
          <p14:tracePt t="4488" x="6826250" y="4533900"/>
          <p14:tracePt t="4505" x="6775450" y="4584700"/>
          <p14:tracePt t="4522" x="6702425" y="4657725"/>
          <p14:tracePt t="4537" x="6661150" y="4705350"/>
          <p14:tracePt t="4555" x="6638925" y="4727575"/>
          <p14:tracePt t="4571" x="6584950" y="4781550"/>
          <p14:tracePt t="4588" x="6553200" y="4819650"/>
          <p14:tracePt t="4605" x="6511925" y="4848225"/>
          <p14:tracePt t="4621" x="6461125" y="4892675"/>
          <p14:tracePt t="4638" x="6435725" y="4918075"/>
          <p14:tracePt t="4654" x="6403975" y="4949825"/>
          <p14:tracePt t="4671" x="6369050" y="4972050"/>
          <p14:tracePt t="4688" x="6337300" y="4991100"/>
          <p14:tracePt t="4705" x="6311900" y="5016500"/>
          <p14:tracePt t="4722" x="6280150" y="5032375"/>
          <p14:tracePt t="4738" x="6270625" y="5041900"/>
          <p14:tracePt t="4755" x="6261100" y="5051425"/>
          <p14:tracePt t="4771" x="6232525" y="5067300"/>
          <p14:tracePt t="4787" x="6223000" y="5076825"/>
          <p14:tracePt t="4804" x="6213475" y="5086350"/>
          <p14:tracePt t="4822" x="6197600" y="5108575"/>
          <p14:tracePt t="4838" x="6184900" y="5118100"/>
          <p14:tracePt t="4855" x="6178550" y="5127625"/>
          <p14:tracePt t="4872" x="6178550" y="5133975"/>
          <p14:tracePt t="5192" x="6172200" y="5105400"/>
          <p14:tracePt t="5199" x="6162675" y="5045075"/>
          <p14:tracePt t="5206" x="6162675" y="5000625"/>
          <p14:tracePt t="5222" x="6162675" y="4927600"/>
          <p14:tracePt t="5239" x="6162675" y="4867275"/>
          <p14:tracePt t="5256" x="6149975" y="4803775"/>
          <p14:tracePt t="5288" x="6124575" y="4714875"/>
          <p14:tracePt t="5321" x="6086475" y="4603750"/>
          <p14:tracePt t="5337" x="6073775" y="4559300"/>
          <p14:tracePt t="5355" x="6061075" y="4514850"/>
          <p14:tracePt t="5371" x="6061075" y="4495800"/>
          <p14:tracePt t="5387" x="6061075" y="4464050"/>
          <p14:tracePt t="5405" x="6070600" y="4429125"/>
          <p14:tracePt t="5421" x="6083300" y="4406900"/>
          <p14:tracePt t="5438" x="6092825" y="4397375"/>
          <p14:tracePt t="5455" x="6124575" y="4381500"/>
          <p14:tracePt t="5471" x="6149975" y="4368800"/>
          <p14:tracePt t="5488" x="6181725" y="4349750"/>
          <p14:tracePt t="5506" x="6245225" y="4330700"/>
          <p14:tracePt t="5521" x="6289675" y="4330700"/>
          <p14:tracePt t="5538" x="6330950" y="4330700"/>
          <p14:tracePt t="5542" x="6365875" y="4330700"/>
          <p14:tracePt t="5556" x="6416675" y="4330700"/>
          <p14:tracePt t="5571" x="6454775" y="4330700"/>
          <p14:tracePt t="5587" x="6483350" y="4330700"/>
          <p14:tracePt t="5605" x="6508750" y="4330700"/>
          <p14:tracePt t="5622" x="6521450" y="4330700"/>
          <p14:tracePt t="5638" x="6540500" y="4330700"/>
          <p14:tracePt t="5655" x="6569075" y="4340225"/>
          <p14:tracePt t="5672" x="6588125" y="4346575"/>
          <p14:tracePt t="5962" x="6550025" y="4267200"/>
          <p14:tracePt t="5970" x="6489700" y="4159250"/>
          <p14:tracePt t="5976" x="6419850" y="4006850"/>
          <p14:tracePt t="5987" x="6359525" y="3895725"/>
          <p14:tracePt t="6005" x="6105525" y="3422650"/>
          <p14:tracePt t="6022" x="5940425" y="3216275"/>
          <p14:tracePt t="6039" x="5797550" y="3044825"/>
          <p14:tracePt t="6057" x="5562600" y="2838450"/>
          <p14:tracePt t="6073" x="5413375" y="2746375"/>
          <p14:tracePt t="6090" x="5283200" y="2670175"/>
          <p14:tracePt t="6105" x="5216525" y="2641600"/>
          <p14:tracePt t="6121" x="5172075" y="2628900"/>
          <p14:tracePt t="6138" x="5124450" y="2603500"/>
          <p14:tracePt t="6155" x="5054600" y="2540000"/>
          <p14:tracePt t="6171" x="5003800" y="2486025"/>
          <p14:tracePt t="6188" x="4968875" y="2428875"/>
          <p14:tracePt t="6205" x="4924425" y="2378075"/>
          <p14:tracePt t="6221" x="4911725" y="2355850"/>
          <p14:tracePt t="6238" x="4899025" y="2324100"/>
          <p14:tracePt t="6255" x="4876800" y="2273300"/>
          <p14:tracePt t="6271" x="4864100" y="2235200"/>
          <p14:tracePt t="6287" x="4848225" y="2174875"/>
          <p14:tracePt t="6305" x="4829175" y="2092325"/>
          <p14:tracePt t="6321" x="4816475" y="2047875"/>
          <p14:tracePt t="6338" x="4816475" y="2009775"/>
          <p14:tracePt t="6355" x="4816475" y="1978025"/>
          <p14:tracePt t="6371" x="4816475" y="1939925"/>
          <p14:tracePt t="6388" x="4816475" y="1905000"/>
          <p14:tracePt t="6404" x="4797425" y="1841500"/>
          <p14:tracePt t="6421" x="4791075" y="1803400"/>
          <p14:tracePt t="6438" x="4784725" y="1765300"/>
          <p14:tracePt t="6455" x="4784725" y="1733550"/>
          <p14:tracePt t="6471" x="4778375" y="1701800"/>
          <p14:tracePt t="6488" x="4772025" y="1685925"/>
          <p14:tracePt t="6505" x="4759325" y="1654175"/>
          <p14:tracePt t="6521" x="4743450" y="1628775"/>
          <p14:tracePt t="6537" x="4730750" y="1590675"/>
          <p14:tracePt t="6555" x="4711700" y="1555750"/>
          <p14:tracePt t="6571" x="4699000" y="1524000"/>
          <p14:tracePt t="6588" x="4683125" y="1508125"/>
          <p14:tracePt t="6605" x="4667250" y="1492250"/>
          <p14:tracePt t="6621" x="4657725" y="1476375"/>
          <p14:tracePt t="6638" x="4648200" y="1473200"/>
          <p14:tracePt t="6654" x="4629150" y="1473200"/>
          <p14:tracePt t="6671" x="4619625" y="1473200"/>
          <p14:tracePt t="6687" x="4606925" y="1473200"/>
          <p14:tracePt t="6705" x="4587875" y="1473200"/>
          <p14:tracePt t="6721" x="4578350" y="1473200"/>
          <p14:tracePt t="6738" x="4568825" y="1473200"/>
          <p14:tracePt t="6755" x="4562475" y="1473200"/>
          <p14:tracePt t="6771" x="4559300" y="1489075"/>
          <p14:tracePt t="6788" x="4549775" y="1498600"/>
          <p14:tracePt t="6805" x="4527550" y="1514475"/>
          <p14:tracePt t="6821" x="4518025" y="1524000"/>
          <p14:tracePt t="6839" x="4502150" y="1565275"/>
          <p14:tracePt t="6855" x="4483100" y="1603375"/>
          <p14:tracePt t="6871" x="4470400" y="1641475"/>
          <p14:tracePt t="6888" x="4457700" y="1673225"/>
          <p14:tracePt t="6904" x="4438650" y="1720850"/>
          <p14:tracePt t="6921" x="4419600" y="1746250"/>
          <p14:tracePt t="6938" x="4410075" y="1768475"/>
          <p14:tracePt t="6954" x="4391025" y="1803400"/>
          <p14:tracePt t="6971" x="4375150" y="1819275"/>
          <p14:tracePt t="6989" x="4330700" y="1851025"/>
          <p14:tracePt t="7005" x="4314825" y="1860550"/>
          <p14:tracePt t="7022" x="4298950" y="1879600"/>
          <p14:tracePt t="7039" x="4283075" y="1898650"/>
          <p14:tracePt t="7054" x="4273550" y="1908175"/>
          <p14:tracePt t="7071" x="4264025" y="1917700"/>
          <p14:tracePt t="7088" x="4244975" y="1933575"/>
          <p14:tracePt t="7104" x="4232275" y="1949450"/>
          <p14:tracePt t="7122" x="4222750" y="1958975"/>
          <p14:tracePt t="7139" x="4203700" y="1981200"/>
          <p14:tracePt t="7155" x="4194175" y="1993900"/>
          <p14:tracePt t="7171" x="4194175" y="2006600"/>
          <p14:tracePt t="7187" x="4194175" y="2016125"/>
          <p14:tracePt t="7204" x="4194175" y="2028825"/>
          <p14:tracePt t="7220" x="4194175" y="2035175"/>
          <p14:tracePt t="8075" x="4194175" y="2038350"/>
          <p14:tracePt t="8082" x="4194175" y="2044700"/>
          <p14:tracePt t="8089" x="4194175" y="2047875"/>
          <p14:tracePt t="8105" x="4194175" y="2063750"/>
          <p14:tracePt t="8122" x="4194175" y="2073275"/>
          <p14:tracePt t="8138" x="4194175" y="2082800"/>
          <p14:tracePt t="8154" x="4194175" y="2092325"/>
          <p14:tracePt t="8187" x="4194175" y="2114550"/>
          <p14:tracePt t="8222" x="4194175" y="2124075"/>
          <p14:tracePt t="8238" x="4194175" y="2127250"/>
          <p14:tracePt t="8255" x="4187825" y="2136775"/>
          <p14:tracePt t="8271" x="4187825" y="2143125"/>
          <p14:tracePt t="8330" x="4187825" y="2139950"/>
          <p14:tracePt t="8337" x="4191000" y="2117725"/>
          <p14:tracePt t="8345" x="4197350" y="2070100"/>
          <p14:tracePt t="8354" x="4206875" y="2009775"/>
          <p14:tracePt t="8371" x="4229100" y="1924050"/>
          <p14:tracePt t="8388" x="4235450" y="1838325"/>
          <p14:tracePt t="8405" x="4235450" y="1793875"/>
          <p14:tracePt t="8421" x="4235450" y="1755775"/>
          <p14:tracePt t="8437" x="4235450" y="1714500"/>
          <p14:tracePt t="8454" x="4216400" y="1676400"/>
          <p14:tracePt t="8471" x="4203700" y="1654175"/>
          <p14:tracePt t="8488" x="4184650" y="1609725"/>
          <p14:tracePt t="8505" x="4171950" y="1587500"/>
          <p14:tracePt t="8522" x="4152900" y="1571625"/>
          <p14:tracePt t="8538" x="4146550" y="1555750"/>
          <p14:tracePt t="8554" x="4146550" y="1546225"/>
          <p14:tracePt t="8571" x="4143375" y="1536700"/>
          <p14:tracePt t="8594" x="4137025" y="1536700"/>
          <p14:tracePt t="8604" x="4137025" y="1533525"/>
          <p14:tracePt t="8621" x="4127500" y="1533525"/>
          <p14:tracePt t="8638" x="4108450" y="1524000"/>
          <p14:tracePt t="8655" x="4098925" y="1504950"/>
          <p14:tracePt t="8672" x="4083050" y="1495425"/>
          <p14:tracePt t="8688" x="4073525" y="1485900"/>
          <p14:tracePt t="8704" x="4057650" y="1482725"/>
          <p14:tracePt t="8721" x="4048125" y="1460500"/>
          <p14:tracePt t="8737" x="4041775" y="1450975"/>
          <p14:tracePt t="8755" x="4038600" y="1441450"/>
          <p14:tracePt t="8772" x="4032250" y="1425575"/>
          <p14:tracePt t="8788" x="4022725" y="1412875"/>
          <p14:tracePt t="8805" x="4019550" y="1400175"/>
          <p14:tracePt t="8822" x="4006850" y="1381125"/>
          <p14:tracePt t="8838" x="4003675" y="1371600"/>
          <p14:tracePt t="8854" x="3997325" y="1349375"/>
          <p14:tracePt t="8870" x="3987800" y="1339850"/>
          <p14:tracePt t="8887" x="3971925" y="1323975"/>
          <p14:tracePt t="8904" x="3959225" y="1320800"/>
          <p14:tracePt t="8938" x="3959225" y="1308100"/>
          <p14:tracePt t="8955" x="3959225" y="1304925"/>
          <p14:tracePt t="8972" x="3952875" y="1295400"/>
          <p14:tracePt t="8987" x="3952875" y="1289050"/>
          <p14:tracePt t="9004" x="3952875" y="1285875"/>
          <p14:tracePt t="9021" x="3946525" y="1276350"/>
          <p14:tracePt t="9101" x="3943350" y="1276350"/>
          <p14:tracePt t="9136" x="3937000" y="1276350"/>
          <p14:tracePt t="9150" x="3933825" y="1276350"/>
          <p14:tracePt t="9173" x="3933825" y="1270000"/>
          <p14:tracePt t="9179" x="3927475" y="1270000"/>
          <p14:tracePt t="9194" x="3924300" y="1270000"/>
          <p14:tracePt t="9205" x="3917950" y="1270000"/>
          <p14:tracePt t="9222" x="3898900" y="1257300"/>
          <p14:tracePt t="9238" x="3892550" y="1254125"/>
          <p14:tracePt t="9255" x="3889375" y="1247775"/>
          <p14:tracePt t="9451" x="3883025" y="1247775"/>
          <p14:tracePt t="9465" x="3876675" y="1247775"/>
          <p14:tracePt t="9587" x="3876675" y="1244600"/>
          <p14:tracePt t="10434" x="3895725" y="1279525"/>
          <p14:tracePt t="10441" x="3921125" y="1343025"/>
          <p14:tracePt t="10455" x="3971925" y="1444625"/>
          <p14:tracePt t="10471" x="4003675" y="1543050"/>
          <p14:tracePt t="10488" x="4022725" y="1682750"/>
          <p14:tracePt t="10505" x="4057650" y="1882775"/>
          <p14:tracePt t="10538" x="4111625" y="2165350"/>
          <p14:tracePt t="10570" x="4235450" y="2511425"/>
          <p14:tracePt t="10587" x="4276725" y="2613025"/>
          <p14:tracePt t="10606" x="4330700" y="2730500"/>
          <p14:tracePt t="10621" x="4343400" y="2768600"/>
          <p14:tracePt t="10638" x="4356100" y="2797175"/>
          <p14:tracePt t="10655" x="4381500" y="2847975"/>
          <p14:tracePt t="10671" x="4394200" y="2886075"/>
          <p14:tracePt t="10687" x="4406900" y="2930525"/>
          <p14:tracePt t="10704" x="4432300" y="3003550"/>
          <p14:tracePt t="10720" x="4445000" y="3048000"/>
          <p14:tracePt t="10737" x="4457700" y="3079750"/>
          <p14:tracePt t="10755" x="4470400" y="3121025"/>
          <p14:tracePt t="10771" x="4470400" y="3143250"/>
          <p14:tracePt t="10788" x="4470400" y="3171825"/>
          <p14:tracePt t="10805" x="4470400" y="3228975"/>
          <p14:tracePt t="10821" x="4483100" y="3282950"/>
          <p14:tracePt t="10837" x="4505325" y="3336925"/>
          <p14:tracePt t="10854" x="4524375" y="3425825"/>
          <p14:tracePt t="10870" x="4530725" y="3470275"/>
          <p14:tracePt t="10887" x="4546600" y="3533775"/>
          <p14:tracePt t="10904" x="4575175" y="3638550"/>
          <p14:tracePt t="10921" x="4587875" y="3702050"/>
          <p14:tracePt t="10937" x="4619625" y="3778250"/>
          <p14:tracePt t="10954" x="4660900" y="381952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oneTexte 2"/>
          <p:cNvSpPr txBox="1">
            <a:spLocks noChangeArrowheads="1"/>
          </p:cNvSpPr>
          <p:nvPr/>
        </p:nvSpPr>
        <p:spPr bwMode="auto">
          <a:xfrm>
            <a:off x="0" y="500063"/>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sz="3600" i="1">
                <a:solidFill>
                  <a:srgbClr val="FF0000"/>
                </a:solidFill>
              </a:rPr>
              <a:t>Amaranthaceae  </a:t>
            </a:r>
            <a:r>
              <a:rPr lang="fr-FR" altLang="fr-FR" sz="3600">
                <a:solidFill>
                  <a:srgbClr val="FF0000"/>
                </a:solidFill>
              </a:rPr>
              <a:t>y compris</a:t>
            </a:r>
            <a:r>
              <a:rPr lang="fr-FR" altLang="fr-FR" sz="3600"/>
              <a:t> </a:t>
            </a:r>
            <a:r>
              <a:rPr lang="fr-FR" altLang="fr-FR" sz="3600" i="1">
                <a:solidFill>
                  <a:srgbClr val="FF0000"/>
                </a:solidFill>
              </a:rPr>
              <a:t>Chenopodiaceae</a:t>
            </a:r>
            <a:r>
              <a:rPr lang="fr-FR" altLang="fr-FR" sz="3600" i="1"/>
              <a:t> </a:t>
            </a:r>
          </a:p>
          <a:p>
            <a:pPr algn="ctr" eaLnBrk="1" hangingPunct="1"/>
            <a:endParaRPr lang="fr-FR" altLang="fr-FR" i="1"/>
          </a:p>
          <a:p>
            <a:pPr eaLnBrk="1" hangingPunct="1"/>
            <a:r>
              <a:rPr lang="fr-FR" altLang="fr-FR"/>
              <a:t>*plusieurs esp. de la fam. sont grasses</a:t>
            </a:r>
          </a:p>
          <a:p>
            <a:pPr eaLnBrk="1" hangingPunct="1"/>
            <a:r>
              <a:rPr lang="fr-FR" altLang="fr-FR"/>
              <a:t>*pl. adaptées à des sols salés, riches en chlorures et nitrates : </a:t>
            </a:r>
            <a:r>
              <a:rPr lang="fr-FR" altLang="fr-FR" i="1">
                <a:solidFill>
                  <a:srgbClr val="FF0000"/>
                </a:solidFill>
              </a:rPr>
              <a:t>Chenopodium</a:t>
            </a:r>
            <a:r>
              <a:rPr lang="fr-FR" altLang="fr-FR"/>
              <a:t>,  </a:t>
            </a:r>
            <a:r>
              <a:rPr lang="fr-FR" altLang="fr-FR" i="1">
                <a:solidFill>
                  <a:srgbClr val="FF0000"/>
                </a:solidFill>
              </a:rPr>
              <a:t>Salicornia</a:t>
            </a:r>
            <a:r>
              <a:rPr lang="fr-FR" altLang="fr-FR"/>
              <a:t>,  </a:t>
            </a:r>
            <a:r>
              <a:rPr lang="fr-FR" altLang="fr-FR" i="1">
                <a:solidFill>
                  <a:srgbClr val="FF0000"/>
                </a:solidFill>
              </a:rPr>
              <a:t>Arthrocnemum</a:t>
            </a:r>
            <a:r>
              <a:rPr lang="fr-FR" altLang="fr-FR"/>
              <a:t>, </a:t>
            </a:r>
            <a:r>
              <a:rPr lang="fr-FR" altLang="fr-FR" i="1">
                <a:solidFill>
                  <a:srgbClr val="FF0000"/>
                </a:solidFill>
              </a:rPr>
              <a:t>Suaeda</a:t>
            </a:r>
            <a:endParaRPr lang="fr-FR" altLang="fr-FR">
              <a:solidFill>
                <a:srgbClr val="FF0000"/>
              </a:solidFill>
            </a:endParaRPr>
          </a:p>
          <a:p>
            <a:pPr eaLnBrk="1" hangingPunct="1"/>
            <a:r>
              <a:rPr lang="fr-FR" altLang="fr-FR"/>
              <a:t>*certaines </a:t>
            </a:r>
            <a:r>
              <a:rPr lang="fr-FR" altLang="fr-FR" i="1">
                <a:solidFill>
                  <a:srgbClr val="FF0000"/>
                </a:solidFill>
              </a:rPr>
              <a:t>Salsola</a:t>
            </a:r>
            <a:r>
              <a:rPr lang="fr-FR" altLang="fr-FR" i="1"/>
              <a:t> </a:t>
            </a:r>
            <a:r>
              <a:rPr lang="fr-FR" altLang="fr-FR"/>
              <a:t>et </a:t>
            </a:r>
            <a:r>
              <a:rPr lang="fr-FR" altLang="fr-FR" i="1">
                <a:solidFill>
                  <a:srgbClr val="FF0000"/>
                </a:solidFill>
              </a:rPr>
              <a:t>Atriplex</a:t>
            </a:r>
            <a:r>
              <a:rPr lang="fr-FR" altLang="fr-FR"/>
              <a:t>, etc. sont des plantes halophiles</a:t>
            </a:r>
          </a:p>
          <a:p>
            <a:pPr eaLnBrk="1" hangingPunct="1"/>
            <a:r>
              <a:rPr lang="fr-FR" altLang="fr-FR"/>
              <a:t>*L’une des variétés de </a:t>
            </a:r>
            <a:r>
              <a:rPr lang="fr-FR" altLang="fr-FR" i="1">
                <a:solidFill>
                  <a:srgbClr val="FF0000"/>
                </a:solidFill>
              </a:rPr>
              <a:t>Beta vulgaris </a:t>
            </a:r>
            <a:r>
              <a:rPr lang="fr-FR" altLang="fr-FR"/>
              <a:t>est importante économiquement, elle offre la </a:t>
            </a:r>
            <a:r>
              <a:rPr lang="fr-FR" altLang="fr-FR">
                <a:solidFill>
                  <a:srgbClr val="339933"/>
                </a:solidFill>
              </a:rPr>
              <a:t>betterave sucrière </a:t>
            </a:r>
            <a:r>
              <a:rPr lang="fr-FR" altLang="fr-FR"/>
              <a:t>(« chmender ») ; une autre variété comestible est la </a:t>
            </a:r>
            <a:r>
              <a:rPr lang="fr-FR" altLang="fr-FR">
                <a:solidFill>
                  <a:srgbClr val="339933"/>
                </a:solidFill>
              </a:rPr>
              <a:t>betterave rouge</a:t>
            </a:r>
            <a:endParaRPr lang="fr-FR" altLang="fr-FR"/>
          </a:p>
          <a:p>
            <a:pPr eaLnBrk="1" hangingPunct="1"/>
            <a:r>
              <a:rPr lang="fr-FR" altLang="fr-FR"/>
              <a:t>*pl. à petites fl. verdâtres apétales et à ovaire uniloculaire</a:t>
            </a:r>
          </a:p>
          <a:p>
            <a:pPr eaLnBrk="1" hangingPunct="1"/>
            <a:r>
              <a:rPr lang="fr-FR" altLang="fr-FR" i="1">
                <a:solidFill>
                  <a:srgbClr val="FF0000"/>
                </a:solidFill>
              </a:rPr>
              <a:t> </a:t>
            </a:r>
            <a:endParaRPr lang="fr-FR" altLang="fr-F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327"/>
    </mc:Choice>
    <mc:Fallback>
      <p:transition spd="slow" advTm="11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119" x="4679950" y="3810000"/>
          <p14:tracePt t="15126" x="4699000" y="3797300"/>
          <p14:tracePt t="15141" x="4724400" y="3787775"/>
          <p14:tracePt t="15158" x="4737100" y="3743325"/>
          <p14:tracePt t="15175" x="4699000" y="3600450"/>
          <p14:tracePt t="15201" x="4597400" y="3476625"/>
          <p14:tracePt t="15225" x="4314825" y="3292475"/>
          <p14:tracePt t="15259" x="3937000" y="3143250"/>
          <p14:tracePt t="15276" x="3667125" y="3067050"/>
          <p14:tracePt t="15292" x="3514725" y="3051175"/>
          <p14:tracePt t="15308" x="3397250" y="3032125"/>
          <p14:tracePt t="15324" x="3235325" y="3032125"/>
          <p14:tracePt t="15341" x="3143250" y="3032125"/>
          <p14:tracePt t="15357" x="3070225" y="3032125"/>
          <p14:tracePt t="15375" x="2978150" y="3032125"/>
          <p14:tracePt t="15391" x="2924175" y="3032125"/>
          <p14:tracePt t="15408" x="2873375" y="3032125"/>
          <p14:tracePt t="15425" x="2774950" y="3051175"/>
          <p14:tracePt t="15441" x="2708275" y="3073400"/>
          <p14:tracePt t="15458" x="2657475" y="3086100"/>
          <p14:tracePt t="15475" x="2565400" y="3098800"/>
          <p14:tracePt t="15491" x="2530475" y="3098800"/>
          <p14:tracePt t="15508" x="2476500" y="3098800"/>
          <p14:tracePt t="15525" x="2403475" y="3089275"/>
          <p14:tracePt t="15541" x="2349500" y="3076575"/>
          <p14:tracePt t="15558" x="2305050" y="3051175"/>
          <p14:tracePt t="15574" x="2235200" y="2997200"/>
          <p14:tracePt t="15590" x="2203450" y="2965450"/>
          <p14:tracePt t="15608" x="2162175" y="2917825"/>
          <p14:tracePt t="15624" x="2124075" y="2841625"/>
          <p14:tracePt t="15641" x="2085975" y="2771775"/>
          <p14:tracePt t="15658" x="2054225" y="2695575"/>
          <p14:tracePt t="15675" x="2009775" y="2600325"/>
          <p14:tracePt t="15691" x="1997075" y="2536825"/>
          <p14:tracePt t="15708" x="1981200" y="2463800"/>
          <p14:tracePt t="15724" x="1952625" y="2371725"/>
          <p14:tracePt t="15740" x="1946275" y="2308225"/>
          <p14:tracePt t="15758" x="1946275" y="2263775"/>
          <p14:tracePt t="15774" x="1946275" y="2232025"/>
          <p14:tracePt t="15791" x="1946275" y="2206625"/>
          <p14:tracePt t="15808" x="1946275" y="2197100"/>
          <p14:tracePt t="15824" x="1946275" y="2184400"/>
          <p14:tracePt t="15841" x="1946275" y="2178050"/>
          <p14:tracePt t="15857" x="1955800" y="2178050"/>
          <p14:tracePt t="15875" x="1962150" y="2178050"/>
          <p14:tracePt t="15919" x="1968500" y="2178050"/>
          <p14:tracePt t="16119" x="1968500" y="2171700"/>
          <p14:tracePt t="16126" x="1968500" y="2168525"/>
          <p14:tracePt t="16146" x="1968500" y="2162175"/>
          <p14:tracePt t="16160" x="1968500" y="2152650"/>
          <p14:tracePt t="16175" x="1968500" y="2143125"/>
          <p14:tracePt t="16192" x="1968500" y="2127250"/>
          <p14:tracePt t="16209" x="1968500" y="2114550"/>
          <p14:tracePt t="16225" x="1968500" y="2108200"/>
          <p14:tracePt t="16242" x="1968500" y="2105025"/>
          <p14:tracePt t="16274" x="1968500" y="2098675"/>
          <p14:tracePt t="16290" x="1968500" y="2095500"/>
          <p14:tracePt t="16338" x="1968500" y="2082800"/>
          <p14:tracePt t="17152" x="2012950" y="2060575"/>
          <p14:tracePt t="17161" x="2095500" y="2044700"/>
          <p14:tracePt t="17179" x="2397125" y="1978025"/>
          <p14:tracePt t="17195" x="2613025" y="1958975"/>
          <p14:tracePt t="17212" x="2806700" y="1958975"/>
          <p14:tracePt t="17224" x="2943225" y="1958975"/>
          <p14:tracePt t="17258" x="3270250" y="1990725"/>
          <p14:tracePt t="17291" x="3508375" y="2022475"/>
          <p14:tracePt t="17308" x="3714750" y="2041525"/>
          <p14:tracePt t="17325" x="3800475" y="2047875"/>
          <p14:tracePt t="17342" x="3873500" y="2057400"/>
          <p14:tracePt t="17345" x="3908425" y="2063750"/>
          <p14:tracePt t="17358" x="3968750" y="2063750"/>
          <p14:tracePt t="17374" x="4013200" y="2063750"/>
          <p14:tracePt t="17390" x="4064000" y="2063750"/>
          <p14:tracePt t="17407" x="4152900" y="2047875"/>
          <p14:tracePt t="17424" x="4216400" y="2032000"/>
          <p14:tracePt t="17441" x="4279900" y="2019300"/>
          <p14:tracePt t="17457" x="4381500" y="1997075"/>
          <p14:tracePt t="17474" x="4410075" y="1997075"/>
          <p14:tracePt t="17491" x="4438650" y="1997075"/>
          <p14:tracePt t="17508" x="4460875" y="1997075"/>
          <p14:tracePt t="17524" x="4470400" y="1997075"/>
          <p14:tracePt t="17541" x="4473575" y="1997075"/>
          <p14:tracePt t="17558" x="4479925" y="1997075"/>
          <p14:tracePt t="17602" x="4489450" y="1997075"/>
          <p14:tracePt t="17685" x="4489450" y="1990725"/>
          <p14:tracePt t="17700" x="4489450" y="1987550"/>
          <p14:tracePt t="17708" x="4489450" y="1981200"/>
          <p14:tracePt t="17724" x="4476750" y="1978025"/>
          <p14:tracePt t="17741" x="4467225" y="1971675"/>
          <p14:tracePt t="17757" x="4448175" y="1962150"/>
          <p14:tracePt t="17774" x="4416425" y="1943100"/>
          <p14:tracePt t="17791" x="4378325" y="1930400"/>
          <p14:tracePt t="17808" x="4298950" y="1917700"/>
          <p14:tracePt t="17824" x="4248150" y="1917700"/>
          <p14:tracePt t="17840" x="4187825" y="1917700"/>
          <p14:tracePt t="17861" x="4095750" y="1917700"/>
          <p14:tracePt t="17874" x="4035425" y="1917700"/>
          <p14:tracePt t="17892" x="3987800" y="1917700"/>
          <p14:tracePt t="17908" x="3956050" y="1920875"/>
          <p14:tracePt t="17924" x="3940175" y="1920875"/>
          <p14:tracePt t="17942" x="3927475" y="1920875"/>
          <p14:tracePt t="17957" x="3911600" y="1924050"/>
          <p14:tracePt t="17974" x="3902075" y="1930400"/>
          <p14:tracePt t="17992" x="3886200" y="1930400"/>
          <p14:tracePt t="18008" x="3876675" y="1930400"/>
          <p14:tracePt t="18025" x="3860800" y="1939925"/>
          <p14:tracePt t="18042" x="3838575" y="1955800"/>
          <p14:tracePt t="18058" x="3810000" y="1962150"/>
          <p14:tracePt t="18074" x="3787775" y="1974850"/>
          <p14:tracePt t="18090" x="3762375" y="1987550"/>
          <p14:tracePt t="18107" x="3714750" y="1997075"/>
          <p14:tracePt t="18125" x="3667125" y="2019300"/>
          <p14:tracePt t="18142" x="3587750" y="2032000"/>
          <p14:tracePt t="18158" x="3533775" y="2044700"/>
          <p14:tracePt t="18175" x="3489325" y="2057400"/>
          <p14:tracePt t="18191" x="3444875" y="2076450"/>
          <p14:tracePt t="18207" x="3416300" y="2082800"/>
          <p14:tracePt t="18224" x="3394075" y="2092325"/>
          <p14:tracePt t="18241" x="3352800" y="2092325"/>
          <p14:tracePt t="18258" x="3330575" y="2092325"/>
          <p14:tracePt t="18275" x="3302000" y="2092325"/>
          <p14:tracePt t="18292" x="3267075" y="2092325"/>
          <p14:tracePt t="18308" x="3238500" y="2092325"/>
          <p14:tracePt t="18325" x="3228975" y="2092325"/>
          <p14:tracePt t="18342" x="3216275" y="2092325"/>
          <p14:tracePt t="18485" x="3222625" y="2092325"/>
          <p14:tracePt t="18493" x="3225800" y="2092325"/>
          <p14:tracePt t="18507" x="3225800" y="2082800"/>
          <p14:tracePt t="18524" x="3235325" y="2082800"/>
          <p14:tracePt t="18541" x="3244850" y="2076450"/>
          <p14:tracePt t="18575" x="3257550" y="2073275"/>
          <p14:tracePt t="18592" x="3260725" y="2063750"/>
          <p14:tracePt t="18608" x="3267075" y="2057400"/>
          <p14:tracePt t="18625" x="3276600" y="2047875"/>
          <p14:tracePt t="18641" x="3289300" y="2032000"/>
          <p14:tracePt t="18658" x="3308350" y="2016125"/>
          <p14:tracePt t="18675" x="3340100" y="1997075"/>
          <p14:tracePt t="18691" x="3403600" y="1971675"/>
          <p14:tracePt t="18707" x="3448050" y="1952625"/>
          <p14:tracePt t="18724" x="3486150" y="1939925"/>
          <p14:tracePt t="18741" x="3536950" y="1920875"/>
          <p14:tracePt t="18757" x="3568700" y="1908175"/>
          <p14:tracePt t="18774" x="3590925" y="1892300"/>
          <p14:tracePt t="18791" x="3606800" y="1876425"/>
          <p14:tracePt t="18807" x="3619500" y="1876425"/>
          <p14:tracePt t="18824" x="3632200" y="1876425"/>
          <p14:tracePt t="18840" x="3635375" y="1876425"/>
          <p14:tracePt t="19142" x="3629025" y="1876425"/>
          <p14:tracePt t="19156" x="3619500" y="1876425"/>
          <p14:tracePt t="19163" x="3613150" y="1876425"/>
          <p14:tracePt t="19175" x="3609975" y="1876425"/>
          <p14:tracePt t="19790" x="3644900" y="1876425"/>
          <p14:tracePt t="19797" x="3689350" y="1876425"/>
          <p14:tracePt t="19811" x="3784600" y="1876425"/>
          <p14:tracePt t="19825" x="3898900" y="1876425"/>
          <p14:tracePt t="19844" x="3981450" y="1866900"/>
          <p14:tracePt t="19862" x="4092575" y="1854200"/>
          <p14:tracePt t="19875" x="4175125" y="1844675"/>
          <p14:tracePt t="19908" x="4394200" y="1844675"/>
          <p14:tracePt t="19940" x="4660900" y="1844675"/>
          <p14:tracePt t="19957" x="4765675" y="1844675"/>
          <p14:tracePt t="19974" x="4860925" y="1844675"/>
          <p14:tracePt t="19991" x="4930775" y="1844675"/>
          <p14:tracePt t="20008" x="5019675" y="1844675"/>
          <p14:tracePt t="20025" x="5168900" y="1838325"/>
          <p14:tracePt t="20041" x="5264150" y="1838325"/>
          <p14:tracePt t="20057" x="5381625" y="1819275"/>
          <p14:tracePt t="20074" x="5553075" y="1819275"/>
          <p14:tracePt t="20090" x="5635625" y="1819275"/>
          <p14:tracePt t="20107" x="5708650" y="1819275"/>
          <p14:tracePt t="20125" x="5794375" y="1819275"/>
          <p14:tracePt t="20141" x="5854700" y="1819275"/>
          <p14:tracePt t="20158" x="5905500" y="1819275"/>
          <p14:tracePt t="20175" x="5975350" y="1819275"/>
          <p14:tracePt t="20190" x="6019800" y="1819275"/>
          <p14:tracePt t="20208" x="6042025" y="1819275"/>
          <p14:tracePt t="20225" x="6096000" y="1819275"/>
          <p14:tracePt t="20240" x="6140450" y="1819275"/>
          <p14:tracePt t="20258" x="6162675" y="1816100"/>
          <p14:tracePt t="20275" x="6191250" y="1797050"/>
          <p14:tracePt t="20291" x="6200775" y="1774825"/>
          <p14:tracePt t="20308" x="6200775" y="1724025"/>
          <p14:tracePt t="20324" x="6146800" y="1568450"/>
          <p14:tracePt t="20340" x="6099175" y="1485900"/>
          <p14:tracePt t="20358" x="6045200" y="1425575"/>
          <p14:tracePt t="20359" x="6026150" y="1406525"/>
          <p14:tracePt t="20374" x="5946775" y="1358900"/>
          <p14:tracePt t="20390" x="5848350" y="1323975"/>
          <p14:tracePt t="20407" x="5756275" y="1282700"/>
          <p14:tracePt t="20424" x="5556250" y="1231900"/>
          <p14:tracePt t="20441" x="5403850" y="1206500"/>
          <p14:tracePt t="20458" x="5289550" y="1206500"/>
          <p14:tracePt t="20474" x="5114925" y="1206500"/>
          <p14:tracePt t="20491" x="5032375" y="1206500"/>
          <p14:tracePt t="20507" x="4968875" y="1216025"/>
          <p14:tracePt t="20523" x="4870450" y="1228725"/>
          <p14:tracePt t="20540" x="4784725" y="1244600"/>
          <p14:tracePt t="20558" x="4702175" y="1254125"/>
          <p14:tracePt t="20574" x="4578350" y="1276350"/>
          <p14:tracePt t="20591" x="4514850" y="1298575"/>
          <p14:tracePt t="20608" x="4451350" y="1311275"/>
          <p14:tracePt t="20624" x="4384675" y="1330325"/>
          <p14:tracePt t="20640" x="4356100" y="1343025"/>
          <p14:tracePt t="20657" x="4330700" y="1368425"/>
          <p14:tracePt t="20674" x="4289425" y="1400175"/>
          <p14:tracePt t="20691" x="4264025" y="1425575"/>
          <p14:tracePt t="20708" x="4232275" y="1447800"/>
          <p14:tracePt t="20724" x="4203700" y="1479550"/>
          <p14:tracePt t="20741" x="4194175" y="1489075"/>
          <p14:tracePt t="20758" x="4175125" y="1504950"/>
          <p14:tracePt t="20774" x="4171950" y="1533525"/>
          <p14:tracePt t="20790" x="4171950" y="1552575"/>
          <p14:tracePt t="20807" x="4194175" y="1577975"/>
          <p14:tracePt t="20824" x="4273550" y="1651000"/>
          <p14:tracePt t="20841" x="4359275" y="1727200"/>
          <p14:tracePt t="20858" x="4451350" y="1803400"/>
          <p14:tracePt t="20862" x="4505325" y="1847850"/>
          <p14:tracePt t="20874" x="4641850" y="1927225"/>
          <p14:tracePt t="20895" x="4816475" y="2032000"/>
          <p14:tracePt t="20908" x="4876800" y="2060575"/>
          <p14:tracePt t="20924" x="5029200" y="2143125"/>
          <p14:tracePt t="20940" x="5133975" y="2212975"/>
          <p14:tracePt t="20957" x="5194300" y="2257425"/>
          <p14:tracePt t="20974" x="5280025" y="2301875"/>
          <p14:tracePt t="20991" x="5314950" y="2311400"/>
          <p14:tracePt t="21009" x="5394325" y="2327275"/>
          <p14:tracePt t="21025" x="5454650" y="2327275"/>
          <p14:tracePt t="21041" x="5514975" y="2327275"/>
          <p14:tracePt t="21057" x="5568950" y="2317750"/>
          <p14:tracePt t="21073" x="5632450" y="2298700"/>
          <p14:tracePt t="21090" x="5676900" y="2286000"/>
          <p14:tracePt t="21109" x="5718175" y="2266950"/>
          <p14:tracePt t="21125" x="5749925" y="2247900"/>
          <p14:tracePt t="21141" x="5775325" y="2235200"/>
          <p14:tracePt t="21159" x="5816600" y="2206625"/>
          <p14:tracePt t="21174" x="5842000" y="2174875"/>
          <p14:tracePt t="21190" x="5867400" y="2149475"/>
          <p14:tracePt t="21208" x="5905500" y="2092325"/>
          <p14:tracePt t="21224" x="5937250" y="2025650"/>
          <p14:tracePt t="21240" x="5949950" y="1962150"/>
          <p14:tracePt t="21258" x="5959475" y="1885950"/>
          <p14:tracePt t="21275" x="5959475" y="1851025"/>
          <p14:tracePt t="21291" x="5959475" y="1828800"/>
          <p14:tracePt t="21308" x="5959475" y="1809750"/>
          <p14:tracePt t="21324" x="5949950" y="1800225"/>
          <p14:tracePt t="21340" x="5940425" y="1787525"/>
          <p14:tracePt t="21358" x="5921375" y="1774825"/>
          <p14:tracePt t="21373" x="5908675" y="1746250"/>
          <p14:tracePt t="21390" x="5886450" y="1720850"/>
          <p14:tracePt t="21408" x="5842000" y="1676400"/>
          <p14:tracePt t="21424" x="5816600" y="1657350"/>
          <p14:tracePt t="21440" x="5788025" y="1647825"/>
          <p14:tracePt t="21458" x="5743575" y="1622425"/>
          <p14:tracePt t="21473" x="5699125" y="1609725"/>
          <p14:tracePt t="21490" x="5622925" y="1593850"/>
          <p14:tracePt t="21507" x="5502275" y="1581150"/>
          <p14:tracePt t="21524" x="5441950" y="1581150"/>
          <p14:tracePt t="21541" x="5384800" y="1581150"/>
          <p14:tracePt t="21558" x="5302250" y="1590675"/>
          <p14:tracePt t="21574" x="5257800" y="1603375"/>
          <p14:tracePt t="21591" x="5219700" y="1609725"/>
          <p14:tracePt t="21607" x="5159375" y="1616075"/>
          <p14:tracePt t="21624" x="5114925" y="1622425"/>
          <p14:tracePt t="21640" x="5067300" y="1628775"/>
          <p14:tracePt t="21658" x="5003800" y="1654175"/>
          <p14:tracePt t="21674" x="4965700" y="1666875"/>
          <p14:tracePt t="21690" x="4937125" y="1679575"/>
          <p14:tracePt t="21708" x="4899025" y="1701800"/>
          <p14:tracePt t="21724" x="4886325" y="1711325"/>
          <p14:tracePt t="21740" x="4876800" y="1724025"/>
          <p14:tracePt t="21757" x="4860925" y="1736725"/>
          <p14:tracePt t="21773" x="4851400" y="1752600"/>
          <p14:tracePt t="21791" x="4835525" y="1762125"/>
          <p14:tracePt t="21808" x="4819650" y="1778000"/>
          <p14:tracePt t="21824" x="4810125" y="1781175"/>
          <p14:tracePt t="21841" x="4800600" y="1787525"/>
          <p14:tracePt t="21858" x="4781550" y="1787525"/>
          <p14:tracePt t="21923" x="4781550" y="1790700"/>
          <p14:tracePt t="21938" x="4781550" y="1803400"/>
          <p14:tracePt t="21944" x="4781550" y="1806575"/>
          <p14:tracePt t="21959" x="4781550" y="1812925"/>
          <p14:tracePt t="21974" x="4797425" y="1822450"/>
          <p14:tracePt t="21991" x="4845050" y="1835150"/>
          <p14:tracePt t="22007" x="4946650" y="1873250"/>
          <p14:tracePt t="22023" x="5013325" y="1885950"/>
          <p14:tracePt t="22040" x="5076825" y="1901825"/>
          <p14:tracePt t="22057" x="5162550" y="1914525"/>
          <p14:tracePt t="22074" x="5222875" y="1914525"/>
          <p14:tracePt t="22091" x="5283200" y="1914525"/>
          <p14:tracePt t="22108" x="5346700" y="1914525"/>
          <p14:tracePt t="22124" x="5381625" y="1911350"/>
          <p14:tracePt t="22140" x="5426075" y="1911350"/>
          <p14:tracePt t="22157" x="5489575" y="1905000"/>
          <p14:tracePt t="22173" x="5534025" y="1905000"/>
          <p14:tracePt t="22190" x="5556250" y="1905000"/>
          <p14:tracePt t="22208" x="5594350" y="1905000"/>
          <p14:tracePt t="22224" x="5610225" y="1905000"/>
          <p14:tracePt t="22241" x="5622925" y="1905000"/>
          <p14:tracePt t="22258" x="5641975" y="1898650"/>
          <p14:tracePt t="22274" x="5657850" y="1889125"/>
          <p14:tracePt t="22290" x="5667375" y="1879600"/>
          <p14:tracePt t="22307" x="5689600" y="1863725"/>
          <p14:tracePt t="22323" x="5699125" y="1854200"/>
          <p14:tracePt t="22340" x="5708650" y="1844675"/>
          <p14:tracePt t="22358" x="5724525" y="1828800"/>
          <p14:tracePt t="22374" x="5740400" y="1812925"/>
          <p14:tracePt t="22391" x="5746750" y="1803400"/>
          <p14:tracePt t="22395" x="5746750" y="1797050"/>
          <p14:tracePt t="22408" x="5746750" y="1781175"/>
          <p14:tracePt t="22424" x="5746750" y="1765300"/>
          <p14:tracePt t="22440" x="5746750" y="1752600"/>
          <p14:tracePt t="22457" x="5743575" y="1724025"/>
          <p14:tracePt t="22473" x="5724525" y="1701800"/>
          <p14:tracePt t="22491" x="5715000" y="1676400"/>
          <p14:tracePt t="22508" x="5699125" y="1657350"/>
          <p14:tracePt t="22524" x="5676900" y="1647825"/>
          <p14:tracePt t="22541" x="5654675" y="1635125"/>
          <p14:tracePt t="22557" x="5610225" y="1616075"/>
          <p14:tracePt t="22574" x="5588000" y="1600200"/>
          <p14:tracePt t="22590" x="5559425" y="1600200"/>
          <p14:tracePt t="22607" x="5537200" y="1593850"/>
          <p14:tracePt t="22624" x="5514975" y="1593850"/>
          <p14:tracePt t="22641" x="5492750" y="1593850"/>
          <p14:tracePt t="22658" x="5461000" y="1593850"/>
          <p14:tracePt t="22674" x="5432425" y="1593850"/>
          <p14:tracePt t="22692" x="5375275" y="1587500"/>
          <p14:tracePt t="22707" x="5340350" y="1587500"/>
          <p14:tracePt t="22724" x="5286375" y="1587500"/>
          <p14:tracePt t="22740" x="5241925" y="1587500"/>
          <p14:tracePt t="22757" x="5203825" y="1587500"/>
          <p14:tracePt t="22774" x="5181600" y="1587500"/>
          <p14:tracePt t="22792" x="5133975" y="1587500"/>
          <p14:tracePt t="22808" x="5095875" y="1590675"/>
          <p14:tracePt t="22824" x="5051425" y="1609725"/>
          <p14:tracePt t="22841" x="4987925" y="1616075"/>
          <p14:tracePt t="22857" x="4949825" y="1622425"/>
          <p14:tracePt t="22873" x="4927600" y="1622425"/>
          <p14:tracePt t="22890" x="4899025" y="1628775"/>
          <p14:tracePt t="22907" x="4864100" y="1635125"/>
          <p14:tracePt t="22924" x="4835525" y="1635125"/>
          <p14:tracePt t="22942" x="4800600" y="1647825"/>
          <p14:tracePt t="22957" x="4772025" y="1654175"/>
          <p14:tracePt t="22973" x="4756150" y="1657350"/>
          <p14:tracePt t="22991" x="4740275" y="1657350"/>
          <p14:tracePt t="23007" x="4724400" y="1670050"/>
          <p14:tracePt t="23023" x="4714875" y="1673225"/>
          <p14:tracePt t="23041" x="4699000" y="1682750"/>
          <p14:tracePt t="23058" x="4689475" y="1689100"/>
          <p14:tracePt t="23074" x="4673600" y="1692275"/>
          <p14:tracePt t="23091" x="4660900" y="1701800"/>
          <p14:tracePt t="23107" x="4651375" y="1708150"/>
          <p14:tracePt t="23124" x="4641850" y="1708150"/>
          <p14:tracePt t="23140" x="4625975" y="1720850"/>
          <p14:tracePt t="23214" x="4619625" y="1724025"/>
          <p14:tracePt t="23228" x="4619625" y="1730375"/>
          <p14:tracePt t="23242" x="4619625" y="1733550"/>
          <p14:tracePt t="23255" x="4619625" y="1739900"/>
          <p14:tracePt t="23263" x="4619625" y="1743075"/>
          <p14:tracePt t="23273" x="4619625" y="1749425"/>
          <p14:tracePt t="23290" x="4619625" y="1752600"/>
          <p14:tracePt t="23307" x="4619625" y="1758950"/>
          <p14:tracePt t="23371" x="4619625" y="1768475"/>
          <p14:tracePt t="23384" x="4619625" y="1774825"/>
          <p14:tracePt t="23398" x="4619625" y="1778000"/>
          <p14:tracePt t="23406" x="4619625" y="1784350"/>
          <p14:tracePt t="23423" x="4619625" y="1793875"/>
          <p14:tracePt t="23440" x="4619625" y="1803400"/>
          <p14:tracePt t="23456" x="4619625" y="1809750"/>
          <p14:tracePt t="23492" x="4622800" y="1809750"/>
          <p14:tracePt t="23528" x="4625975" y="1809750"/>
          <p14:tracePt t="23534" x="4635500" y="1809750"/>
          <p14:tracePt t="23542" x="4641850" y="1819275"/>
          <p14:tracePt t="23557" x="4651375" y="1819275"/>
          <p14:tracePt t="23573" x="4660900" y="1825625"/>
          <p14:tracePt t="23590" x="4676775" y="1825625"/>
          <p14:tracePt t="23607" x="4692650" y="1825625"/>
          <p14:tracePt t="23624" x="4695825" y="1825625"/>
          <p14:tracePt t="23684" x="4702175" y="1828800"/>
          <p14:tracePt t="23698" x="4705350" y="1828800"/>
          <p14:tracePt t="23707" x="4711700" y="1828800"/>
          <p14:tracePt t="23723" x="4714875" y="1835150"/>
          <p14:tracePt t="23740" x="4721225" y="1835150"/>
          <p14:tracePt t="23757" x="4727575" y="1835150"/>
          <p14:tracePt t="23799" x="4737100" y="1835150"/>
          <p14:tracePt t="23807" x="4740275" y="1835150"/>
          <p14:tracePt t="23824" x="4749800" y="1835150"/>
          <p14:tracePt t="23841" x="4772025" y="1835150"/>
          <p14:tracePt t="23857" x="4800600" y="1835150"/>
          <p14:tracePt t="23874" x="4835525" y="1835150"/>
          <p14:tracePt t="23890" x="4876800" y="1835150"/>
          <p14:tracePt t="23907" x="4905375" y="1835150"/>
          <p14:tracePt t="23924" x="4921250" y="1835150"/>
          <p14:tracePt t="23941" x="4949825" y="1835150"/>
          <p14:tracePt t="23957" x="4978400" y="1835150"/>
          <p14:tracePt t="23974" x="5006975" y="1841500"/>
          <p14:tracePt t="23990" x="5086350" y="1847850"/>
          <p14:tracePt t="24006" x="5172075" y="1854200"/>
          <p14:tracePt t="24023" x="5264150" y="1860550"/>
          <p14:tracePt t="24040" x="5362575" y="1860550"/>
          <p14:tracePt t="24057" x="5422900" y="1860550"/>
          <p14:tracePt t="24074" x="5480050" y="1860550"/>
          <p14:tracePt t="24091" x="5597525" y="1860550"/>
          <p14:tracePt t="24107" x="5667375" y="1860550"/>
          <p14:tracePt t="24124" x="5740400" y="1866900"/>
          <p14:tracePt t="24140" x="5854700" y="1898650"/>
          <p14:tracePt t="24157" x="5918200" y="1911350"/>
          <p14:tracePt t="24173" x="5981700" y="1927225"/>
          <p14:tracePt t="24189" x="6035675" y="1927225"/>
          <p14:tracePt t="24206" x="6051550" y="1927225"/>
          <p14:tracePt t="24222" x="6061075" y="1927225"/>
          <p14:tracePt t="24239" x="6083300" y="1927225"/>
          <p14:tracePt t="24256" x="6092825" y="1927225"/>
          <p14:tracePt t="24273" x="6102350" y="1927225"/>
          <p14:tracePt t="24317" x="6102350" y="1924050"/>
          <p14:tracePt t="24324" x="6102350" y="1920875"/>
          <p14:tracePt t="24339" x="6102350" y="1911350"/>
          <p14:tracePt t="24356" x="6102350" y="1901825"/>
          <p14:tracePt t="24373" x="6102350" y="1885950"/>
          <p14:tracePt t="24390" x="6099175" y="1870075"/>
          <p14:tracePt t="24406" x="6089650" y="1860550"/>
          <p14:tracePt t="24423" x="6086475" y="1857375"/>
          <p14:tracePt t="24439" x="6064250" y="1835150"/>
          <p14:tracePt t="24456" x="6054725" y="1825625"/>
          <p14:tracePt t="24473" x="6045200" y="1816100"/>
          <p14:tracePt t="24489" x="6029325" y="1800225"/>
          <p14:tracePt t="24506" x="6013450" y="1784350"/>
          <p14:tracePt t="24523" x="6000750" y="1774825"/>
          <p14:tracePt t="24539" x="5988050" y="1758950"/>
          <p14:tracePt t="24557" x="5978525" y="1749425"/>
          <p14:tracePt t="24575" x="5937250" y="1727200"/>
          <p14:tracePt t="24591" x="5915025" y="1708150"/>
          <p14:tracePt t="24607" x="5876925" y="1689100"/>
          <p14:tracePt t="24624" x="5816600" y="1657350"/>
          <p14:tracePt t="24640" x="5753100" y="1638300"/>
          <p14:tracePt t="24656" x="5699125" y="1622425"/>
          <p14:tracePt t="24674" x="5635625" y="1609725"/>
          <p14:tracePt t="24690" x="5600700" y="1609725"/>
          <p14:tracePt t="24707" x="5556250" y="1609725"/>
          <p14:tracePt t="24724" x="5495925" y="1609725"/>
          <p14:tracePt t="24740" x="5451475" y="1609725"/>
          <p14:tracePt t="24757" x="5407025" y="1609725"/>
          <p14:tracePt t="24774" x="5343525" y="1609725"/>
          <p14:tracePt t="24790" x="5299075" y="1609725"/>
          <p14:tracePt t="24807" x="5257800" y="1609725"/>
          <p14:tracePt t="24824" x="5194300" y="1609725"/>
          <p14:tracePt t="24841" x="5149850" y="1622425"/>
          <p14:tracePt t="24857" x="5105400" y="1628775"/>
          <p14:tracePt t="24875" x="5057775" y="1628775"/>
          <p14:tracePt t="24891" x="5032375" y="1631950"/>
          <p14:tracePt t="24907" x="5003800" y="1631950"/>
          <p14:tracePt t="24924" x="4984750" y="1631950"/>
          <p14:tracePt t="24940" x="4962525" y="1638300"/>
          <p14:tracePt t="24957" x="4940300" y="1644650"/>
          <p14:tracePt t="24974" x="4899025" y="1644650"/>
          <p14:tracePt t="24991" x="4876800" y="1651000"/>
          <p14:tracePt t="25007" x="4845050" y="1657350"/>
          <p14:tracePt t="25023" x="4813300" y="1670050"/>
          <p14:tracePt t="25040" x="4791075" y="1670050"/>
          <p14:tracePt t="25057" x="4778375" y="1679575"/>
          <p14:tracePt t="25073" x="4765675" y="1689100"/>
          <p14:tracePt t="25090" x="4756150" y="1695450"/>
          <p14:tracePt t="25107" x="4740275" y="1704975"/>
          <p14:tracePt t="25123" x="4724400" y="1714500"/>
          <p14:tracePt t="25140" x="4714875" y="1730375"/>
          <p14:tracePt t="25157" x="4705350" y="1736725"/>
          <p14:tracePt t="25174" x="4683125" y="1739900"/>
          <p14:tracePt t="25210" x="4679950" y="1739900"/>
          <p14:tracePt t="25225" x="4673600" y="1746250"/>
          <p14:tracePt t="25241" x="4670425" y="1746250"/>
          <p14:tracePt t="25257" x="4664075" y="1746250"/>
          <p14:tracePt t="25274" x="4660900" y="1749425"/>
          <p14:tracePt t="25574" x="4667250" y="1755775"/>
          <p14:tracePt t="25581" x="4670425" y="1758950"/>
          <p14:tracePt t="25590" x="4676775" y="1765300"/>
          <p14:tracePt t="25607" x="4699000" y="1774825"/>
          <p14:tracePt t="25623" x="4746625" y="1793875"/>
          <p14:tracePt t="25639" x="4800600" y="1812925"/>
          <p14:tracePt t="25657" x="4864100" y="1828800"/>
          <p14:tracePt t="25674" x="5032375" y="1860550"/>
          <p14:tracePt t="25690" x="5175250" y="1895475"/>
          <p14:tracePt t="25709" x="5372100" y="1924050"/>
          <p14:tracePt t="25724" x="5537200" y="1949450"/>
          <p14:tracePt t="25740" x="5676900" y="1974850"/>
          <p14:tracePt t="25757" x="5807075" y="1993900"/>
          <p14:tracePt t="25774" x="5981700" y="2009775"/>
          <p14:tracePt t="25790" x="6086475" y="2019300"/>
          <p14:tracePt t="25808" x="6194425" y="2025650"/>
          <p14:tracePt t="25824" x="6248400" y="2032000"/>
          <p14:tracePt t="25840" x="6292850" y="2032000"/>
          <p14:tracePt t="25858" x="6353175" y="2032000"/>
          <p14:tracePt t="25874" x="6384925" y="2032000"/>
          <p14:tracePt t="25890" x="6403975" y="2032000"/>
          <p14:tracePt t="25907" x="6426200" y="2025650"/>
          <p14:tracePt t="25923" x="6435725" y="2016125"/>
          <p14:tracePt t="25940" x="6445250" y="2016125"/>
          <p14:tracePt t="25958" x="6445250" y="2003425"/>
          <p14:tracePt t="25973" x="6445250" y="1987550"/>
          <p14:tracePt t="25991" x="6445250" y="1978025"/>
          <p14:tracePt t="26008" x="6445250" y="1962150"/>
          <p14:tracePt t="26024" x="6438900" y="1952625"/>
          <p14:tracePt t="26040" x="6413500" y="1936750"/>
          <p14:tracePt t="26056" x="6391275" y="1924050"/>
          <p14:tracePt t="26073" x="6350000" y="1898650"/>
          <p14:tracePt t="26090" x="6324600" y="1882775"/>
          <p14:tracePt t="26108" x="6267450" y="1847850"/>
          <p14:tracePt t="26124" x="6197600" y="1809750"/>
          <p14:tracePt t="26141" x="6130925" y="1781175"/>
          <p14:tracePt t="26158" x="6026150" y="1727200"/>
          <p14:tracePt t="26173" x="5956300" y="1698625"/>
          <p14:tracePt t="26190" x="5892800" y="1676400"/>
          <p14:tracePt t="26207" x="5835650" y="1651000"/>
          <p14:tracePt t="26223" x="5813425" y="1644650"/>
          <p14:tracePt t="26241" x="5781675" y="1644650"/>
          <p14:tracePt t="26258" x="5749925" y="1644650"/>
          <p14:tracePt t="26274" x="5721350" y="1631950"/>
          <p14:tracePt t="26290" x="5699125" y="1631950"/>
          <p14:tracePt t="26307" x="5657850" y="1622425"/>
          <p14:tracePt t="26323" x="5635625" y="1622425"/>
          <p14:tracePt t="26340" x="5610225" y="1603375"/>
          <p14:tracePt t="26357" x="5591175" y="1587500"/>
          <p14:tracePt t="26373" x="5559425" y="1574800"/>
          <p14:tracePt t="26390" x="5537200" y="1565275"/>
          <p14:tracePt t="26408" x="5492750" y="1539875"/>
          <p14:tracePt t="26424" x="5470525" y="1527175"/>
          <p14:tracePt t="26441" x="5438775" y="1514475"/>
          <p14:tracePt t="26444" x="5429250" y="1508125"/>
          <p14:tracePt t="26457" x="5407025" y="1508125"/>
          <p14:tracePt t="26473" x="5381625" y="1508125"/>
          <p14:tracePt t="26490" x="5372100" y="1508125"/>
          <p14:tracePt t="26507" x="5353050" y="1508125"/>
          <p14:tracePt t="26523" x="5321300" y="1501775"/>
          <p14:tracePt t="26540" x="5299075" y="1498600"/>
          <p14:tracePt t="26558" x="5257800" y="1479550"/>
          <p14:tracePt t="26574" x="5229225" y="1479550"/>
          <p14:tracePt t="26590" x="5200650" y="1479550"/>
          <p14:tracePt t="26607" x="5159375" y="1479550"/>
          <p14:tracePt t="26623" x="5137150" y="1479550"/>
          <p14:tracePt t="26639" x="5114925" y="1479550"/>
          <p14:tracePt t="26657" x="5073650" y="1479550"/>
          <p14:tracePt t="26674" x="5045075" y="1479550"/>
          <p14:tracePt t="26691" x="5022850" y="1479550"/>
          <p14:tracePt t="26707" x="5000625" y="1492250"/>
          <p14:tracePt t="26724" x="4984750" y="1498600"/>
          <p14:tracePt t="26740" x="4975225" y="1498600"/>
          <p14:tracePt t="26756" x="4962525" y="1504950"/>
          <p14:tracePt t="26773" x="4953000" y="1508125"/>
          <p14:tracePt t="26790" x="4937125" y="1514475"/>
          <p14:tracePt t="26807" x="4927600" y="1517650"/>
          <p14:tracePt t="26824" x="4927600" y="1524000"/>
          <p14:tracePt t="26907" x="4921250" y="1524000"/>
          <p14:tracePt t="26914" x="4921250" y="1527175"/>
          <p14:tracePt t="26923" x="4918075" y="1527175"/>
          <p14:tracePt t="26940" x="4908550" y="1533525"/>
          <p14:tracePt t="26945" x="4902200" y="1543050"/>
          <p14:tracePt t="26957" x="4886325" y="1549400"/>
          <p14:tracePt t="26974" x="4876800" y="1555750"/>
          <p14:tracePt t="26991" x="4864100" y="1558925"/>
          <p14:tracePt t="27007" x="4851400" y="1574800"/>
          <p14:tracePt t="27024" x="4835525" y="1584325"/>
          <p14:tracePt t="27040" x="4826000" y="1593850"/>
          <p14:tracePt t="27057" x="4797425" y="1612900"/>
          <p14:tracePt t="27073" x="4768850" y="1622425"/>
          <p14:tracePt t="27090" x="4743450" y="1635125"/>
          <p14:tracePt t="27107" x="4702175" y="1660525"/>
          <p14:tracePt t="27124" x="4676775" y="1670050"/>
          <p14:tracePt t="27141" x="4660900" y="1676400"/>
          <p14:tracePt t="27157" x="4648200" y="1685925"/>
          <p14:tracePt t="27174" x="4638675" y="1692275"/>
          <p14:tracePt t="27190" x="4629150" y="1695450"/>
          <p14:tracePt t="27207" x="4606925" y="1708150"/>
          <p14:tracePt t="27223" x="4597400" y="1711325"/>
          <p14:tracePt t="27239" x="4591050" y="1720850"/>
          <p14:tracePt t="27256" x="4587875" y="1727200"/>
          <p14:tracePt t="27273" x="4587875" y="1730375"/>
          <p14:tracePt t="27290" x="4587875" y="1736725"/>
          <p14:tracePt t="27307" x="4587875" y="1739900"/>
          <p14:tracePt t="27324" x="4587875" y="1746250"/>
          <p14:tracePt t="27429" x="4587875" y="1755775"/>
          <p14:tracePt t="27436" x="4587875" y="1762125"/>
          <p14:tracePt t="27498" x="4594225" y="1762125"/>
          <p14:tracePt t="27505" x="4600575" y="1765300"/>
          <p14:tracePt t="27513" x="4603750" y="1771650"/>
          <p14:tracePt t="27523" x="4610100" y="1771650"/>
          <p14:tracePt t="27541" x="4629150" y="1781175"/>
          <p14:tracePt t="27557" x="4651375" y="1790700"/>
          <p14:tracePt t="27574" x="4683125" y="1809750"/>
          <p14:tracePt t="27591" x="4695825" y="1825625"/>
          <p14:tracePt t="27607" x="4705350" y="1825625"/>
          <p14:tracePt t="27623" x="4718050" y="1825625"/>
          <p14:tracePt t="27640" x="4737100" y="1825625"/>
          <p14:tracePt t="27656" x="4752975" y="1835150"/>
          <p14:tracePt t="27673" x="4775200" y="1841500"/>
          <p14:tracePt t="27690" x="4838700" y="1866900"/>
          <p14:tracePt t="27707" x="4883150" y="1879600"/>
          <p14:tracePt t="27724" x="4930775" y="1892300"/>
          <p14:tracePt t="27741" x="4962525" y="1905000"/>
          <p14:tracePt t="27757" x="4994275" y="1905000"/>
          <p14:tracePt t="27773" x="5016500" y="1905000"/>
          <p14:tracePt t="27790" x="5060950" y="1901825"/>
          <p14:tracePt t="27806" x="5146675" y="1889125"/>
          <p14:tracePt t="27823" x="5232400" y="1873250"/>
          <p14:tracePt t="27841" x="5362575" y="1873250"/>
          <p14:tracePt t="27857" x="5445125" y="1863725"/>
          <p14:tracePt t="27873" x="5505450" y="1863725"/>
          <p14:tracePt t="27890" x="5575300" y="1863725"/>
          <p14:tracePt t="27906" x="5613400" y="1863725"/>
          <p14:tracePt t="27923" x="5641975" y="1863725"/>
          <p14:tracePt t="27940" x="5699125" y="1851025"/>
          <p14:tracePt t="27956" x="5749925" y="1851025"/>
          <p14:tracePt t="27973" x="5810250" y="1851025"/>
          <p14:tracePt t="27990" x="5886450" y="1851025"/>
          <p14:tracePt t="28006" x="5930900" y="1851025"/>
          <p14:tracePt t="28023" x="5953125" y="1851025"/>
          <p14:tracePt t="28040" x="5994400" y="1851025"/>
          <p14:tracePt t="28056" x="6010275" y="1851025"/>
          <p14:tracePt t="28073" x="6038850" y="1851025"/>
          <p14:tracePt t="28090" x="6057900" y="1851025"/>
          <p14:tracePt t="28106" x="6067425" y="1851025"/>
          <p14:tracePt t="28123" x="6083300" y="1851025"/>
          <p14:tracePt t="28141" x="6105525" y="1851025"/>
          <p14:tracePt t="28157" x="6115050" y="1851025"/>
          <p14:tracePt t="28173" x="6124575" y="1851025"/>
          <p14:tracePt t="28189" x="6134100" y="1851025"/>
          <p14:tracePt t="28783" x="6054725" y="1835150"/>
          <p14:tracePt t="28791" x="5953125" y="1816100"/>
          <p14:tracePt t="28807" x="5705475" y="1758950"/>
          <p14:tracePt t="28824" x="5353050" y="1711325"/>
          <p14:tracePt t="28844" x="4822825" y="1689100"/>
          <p14:tracePt t="28862" x="4216400" y="1689100"/>
          <p14:tracePt t="28881" x="3571875" y="1708150"/>
          <p14:tracePt t="28908" x="3117850" y="1743075"/>
          <p14:tracePt t="28942" x="2613025" y="1806575"/>
          <p14:tracePt t="28959" x="2416175" y="1825625"/>
          <p14:tracePt t="28975" x="2139950" y="1863725"/>
          <p14:tracePt t="28990" x="1965325" y="1892300"/>
          <p14:tracePt t="29010" x="1733550" y="1917700"/>
          <p14:tracePt t="29023" x="1673225" y="1933575"/>
          <p14:tracePt t="29039" x="1495425" y="1958975"/>
          <p14:tracePt t="29056" x="1412875" y="1968500"/>
          <p14:tracePt t="29073" x="1330325" y="1968500"/>
          <p14:tracePt t="29090" x="1203325" y="1968500"/>
          <p14:tracePt t="29107" x="1133475" y="1962150"/>
          <p14:tracePt t="29124" x="1019175" y="1939925"/>
          <p14:tracePt t="29140" x="955675" y="1917700"/>
          <p14:tracePt t="29157" x="901700" y="1911350"/>
          <p14:tracePt t="29173" x="866775" y="1911350"/>
          <p14:tracePt t="29189" x="819150" y="1911350"/>
          <p14:tracePt t="29207" x="790575" y="1911350"/>
          <p14:tracePt t="29224" x="755650" y="1914525"/>
          <p14:tracePt t="29240" x="723900" y="1933575"/>
          <p14:tracePt t="29256" x="701675" y="1946275"/>
          <p14:tracePt t="29274" x="660400" y="1962150"/>
          <p14:tracePt t="29290" x="635000" y="1974850"/>
          <p14:tracePt t="29306" x="606425" y="1993900"/>
          <p14:tracePt t="29323" x="581025" y="2012950"/>
          <p14:tracePt t="29340" x="552450" y="2035175"/>
          <p14:tracePt t="29357" x="542925" y="2051050"/>
          <p14:tracePt t="29374" x="527050" y="2063750"/>
          <p14:tracePt t="29390" x="517525" y="2076450"/>
          <p14:tracePt t="29407" x="501650" y="2085975"/>
          <p14:tracePt t="29423" x="485775" y="2105025"/>
          <p14:tracePt t="29439" x="482600" y="2114550"/>
          <p14:tracePt t="29457" x="482600" y="2124075"/>
          <p14:tracePt t="29473" x="482600" y="2139950"/>
          <p14:tracePt t="29490" x="482600" y="2155825"/>
          <p14:tracePt t="29507" x="482600" y="2165350"/>
          <p14:tracePt t="29524" x="482600" y="2174875"/>
          <p14:tracePt t="29539" x="482600" y="2178050"/>
          <p14:tracePt t="29574" x="482600" y="2184400"/>
          <p14:tracePt t="29590" x="492125" y="2184400"/>
          <p14:tracePt t="29606" x="508000" y="2190750"/>
          <p14:tracePt t="29623" x="530225" y="2200275"/>
          <p14:tracePt t="29640" x="552450" y="2206625"/>
          <p14:tracePt t="29657" x="584200" y="2219325"/>
          <p14:tracePt t="29673" x="596900" y="2228850"/>
          <p14:tracePt t="29690" x="606425" y="2238375"/>
          <p14:tracePt t="29706" x="622300" y="2238375"/>
          <p14:tracePt t="29722" x="638175" y="2254250"/>
          <p14:tracePt t="29739" x="647700" y="2254250"/>
          <p14:tracePt t="29757" x="657225" y="2263775"/>
          <p14:tracePt t="29773" x="676275" y="2273300"/>
          <p14:tracePt t="29789" x="692150" y="2279650"/>
          <p14:tracePt t="29806" x="701675" y="2282825"/>
          <p14:tracePt t="29823" x="730250" y="2289175"/>
          <p14:tracePt t="29839" x="739775" y="2295525"/>
          <p14:tracePt t="29856" x="749300" y="2295525"/>
          <p14:tracePt t="29873" x="784225" y="2305050"/>
          <p14:tracePt t="29890" x="806450" y="2305050"/>
          <p14:tracePt t="29907" x="835025" y="2305050"/>
          <p14:tracePt t="29923" x="869950" y="2311400"/>
          <p14:tracePt t="29940" x="898525" y="2311400"/>
          <p14:tracePt t="29957" x="908050" y="2314575"/>
          <p14:tracePt t="29973" x="920750" y="2314575"/>
          <p14:tracePt t="29989" x="933450" y="2314575"/>
          <p14:tracePt t="30024" x="942975" y="2314575"/>
          <p14:tracePt t="30330" x="946150" y="2314575"/>
          <p14:tracePt t="30408" x="952500" y="2314575"/>
          <p14:tracePt t="30416" x="955675" y="2314575"/>
          <p14:tracePt t="30423" x="955675" y="2320925"/>
          <p14:tracePt t="30440" x="962025" y="2320925"/>
          <p14:tracePt t="30457" x="968375" y="2320925"/>
          <p14:tracePt t="30522" x="968375" y="2327275"/>
          <p14:tracePt t="30551" x="971550" y="2327275"/>
          <p14:tracePt t="30558" x="977900" y="2327275"/>
          <p14:tracePt t="30573" x="981075" y="2327275"/>
          <p14:tracePt t="30589" x="996950" y="2327275"/>
          <p14:tracePt t="30608" x="1012825" y="2327275"/>
          <p14:tracePt t="30623" x="1022350" y="2327275"/>
          <p14:tracePt t="30640" x="1041400" y="2327275"/>
          <p14:tracePt t="30656" x="1057275" y="2327275"/>
          <p14:tracePt t="30673" x="1082675" y="2327275"/>
          <p14:tracePt t="30689" x="1104900" y="2327275"/>
          <p14:tracePt t="30707" x="1152525" y="2327275"/>
          <p14:tracePt t="30723" x="1181100" y="2327275"/>
          <p14:tracePt t="30740" x="1219200" y="2327275"/>
          <p14:tracePt t="30757" x="1244600" y="2327275"/>
          <p14:tracePt t="30773" x="1257300" y="2327275"/>
          <p14:tracePt t="30790" x="1270000" y="2327275"/>
          <p14:tracePt t="30858" x="1276350" y="2327275"/>
          <p14:tracePt t="30865" x="1279525" y="2327275"/>
          <p14:tracePt t="30951" x="1285875" y="2327275"/>
          <p14:tracePt t="30958" x="1289050" y="2327275"/>
          <p14:tracePt t="30973" x="1301750" y="2327275"/>
          <p14:tracePt t="30989" x="1314450" y="2327275"/>
          <p14:tracePt t="31007" x="1330325" y="2327275"/>
          <p14:tracePt t="31023" x="1339850" y="2327275"/>
          <p14:tracePt t="31040" x="1349375" y="2327275"/>
          <p14:tracePt t="31057" x="1368425" y="2327275"/>
          <p14:tracePt t="31073" x="1381125" y="2327275"/>
          <p14:tracePt t="31089" x="1390650" y="2327275"/>
          <p14:tracePt t="31107" x="1422400" y="2324100"/>
          <p14:tracePt t="31123" x="1450975" y="2324100"/>
          <p14:tracePt t="31140" x="1489075" y="2324100"/>
          <p14:tracePt t="31157" x="1520825" y="2324100"/>
          <p14:tracePt t="31173" x="1536700" y="2324100"/>
          <p14:tracePt t="31190" x="1546225" y="2324100"/>
          <p14:tracePt t="31207" x="1562100" y="2324100"/>
          <p14:tracePt t="31222" x="1571625" y="2324100"/>
          <p14:tracePt t="31239" x="1593850" y="2324100"/>
          <p14:tracePt t="31256" x="1657350" y="2311400"/>
          <p14:tracePt t="31273" x="1708150" y="2311400"/>
          <p14:tracePt t="31290" x="1746250" y="2311400"/>
          <p14:tracePt t="31307" x="1787525" y="2311400"/>
          <p14:tracePt t="31323" x="1803400" y="2311400"/>
          <p14:tracePt t="31340" x="1822450" y="2311400"/>
          <p14:tracePt t="31357" x="1844675" y="2311400"/>
          <p14:tracePt t="31372" x="1863725" y="2311400"/>
          <p14:tracePt t="31390" x="1895475" y="2311400"/>
          <p14:tracePt t="31407" x="1962150" y="2311400"/>
          <p14:tracePt t="31423" x="2022475" y="2311400"/>
          <p14:tracePt t="31440" x="2095500" y="2311400"/>
          <p14:tracePt t="31456" x="2190750" y="2314575"/>
          <p14:tracePt t="31473" x="2254250" y="2324100"/>
          <p14:tracePt t="31489" x="2314575" y="2336800"/>
          <p14:tracePt t="31506" x="2413000" y="2336800"/>
          <p14:tracePt t="31522" x="2505075" y="2343150"/>
          <p14:tracePt t="31539" x="2609850" y="2362200"/>
          <p14:tracePt t="31556" x="2809875" y="2397125"/>
          <p14:tracePt t="31573" x="2908300" y="2413000"/>
          <p14:tracePt t="31589" x="2968625" y="2419350"/>
          <p14:tracePt t="31606" x="3032125" y="2419350"/>
          <p14:tracePt t="31622" x="3060700" y="2419350"/>
          <p14:tracePt t="31639" x="3089275" y="2419350"/>
          <p14:tracePt t="31657" x="3152775" y="2419350"/>
          <p14:tracePt t="31673" x="3197225" y="2419350"/>
          <p14:tracePt t="31690" x="3241675" y="2419350"/>
          <p14:tracePt t="31707" x="3302000" y="2419350"/>
          <p14:tracePt t="31723" x="3333750" y="2419350"/>
          <p14:tracePt t="31739" x="3362325" y="2419350"/>
          <p14:tracePt t="31756" x="3381375" y="2419350"/>
          <p14:tracePt t="31772" x="3397250" y="2416175"/>
          <p14:tracePt t="31789" x="3425825" y="2416175"/>
          <p14:tracePt t="31806" x="3460750" y="2416175"/>
          <p14:tracePt t="31822" x="3489325" y="2416175"/>
          <p14:tracePt t="31840" x="3505200" y="2416175"/>
          <p14:tracePt t="31857" x="3530600" y="2416175"/>
          <p14:tracePt t="31873" x="3540125" y="2416175"/>
          <p14:tracePt t="31889" x="3549650" y="2416175"/>
          <p14:tracePt t="31906" x="3565525" y="2416175"/>
          <p14:tracePt t="31922" x="3581400" y="2416175"/>
          <p14:tracePt t="31939" x="3590925" y="2416175"/>
          <p14:tracePt t="31956" x="3609975" y="2406650"/>
          <p14:tracePt t="31972" x="3638550" y="2406650"/>
          <p14:tracePt t="31989" x="3670300" y="2406650"/>
          <p14:tracePt t="32006" x="3708400" y="2406650"/>
          <p14:tracePt t="32023" x="3717925" y="2406650"/>
          <p14:tracePt t="32039" x="3730625" y="2406650"/>
          <p14:tracePt t="32057" x="3743325" y="2406650"/>
          <p14:tracePt t="32072" x="3749675" y="2406650"/>
          <p14:tracePt t="32089" x="3759200" y="2397125"/>
          <p14:tracePt t="32106" x="3775075" y="2387600"/>
          <p14:tracePt t="32122" x="3787775" y="2381250"/>
          <p14:tracePt t="32139" x="3794125" y="2378075"/>
          <p14:tracePt t="32156" x="3800475" y="2371725"/>
          <p14:tracePt t="32172" x="3800475" y="2368550"/>
          <p14:tracePt t="34253" x="3822700" y="2368550"/>
          <p14:tracePt t="34259" x="3863975" y="2368550"/>
          <p14:tracePt t="34277" x="3949700" y="2352675"/>
          <p14:tracePt t="34289" x="4025900" y="2336800"/>
          <p14:tracePt t="34311" x="4102100" y="2336800"/>
          <p14:tracePt t="34327" x="4146550" y="2336800"/>
          <p14:tracePt t="34339" x="4175125" y="2336800"/>
          <p14:tracePt t="34373" x="4238625" y="2336800"/>
          <p14:tracePt t="34406" x="4295775" y="2336800"/>
          <p14:tracePt t="34424" x="4359275" y="2336800"/>
          <p14:tracePt t="34439" x="4419600" y="2339975"/>
          <p14:tracePt t="34457" x="4473575" y="2339975"/>
          <p14:tracePt t="34473" x="4552950" y="2339975"/>
          <p14:tracePt t="34489" x="4594225" y="2339975"/>
          <p14:tracePt t="34506" x="4632325" y="2339975"/>
          <p14:tracePt t="34523" x="4673600" y="2339975"/>
          <p14:tracePt t="34539" x="4689475" y="2339975"/>
          <p14:tracePt t="34555" x="4702175" y="2339975"/>
          <p14:tracePt t="34572" x="4718050" y="2339975"/>
          <p14:tracePt t="34589" x="4718050" y="2333625"/>
          <p14:tracePt t="34606" x="4718050" y="2327275"/>
          <p14:tracePt t="34623" x="4718050" y="2308225"/>
          <p14:tracePt t="34640" x="4718050" y="2298700"/>
          <p14:tracePt t="34656" x="4714875" y="2289175"/>
          <p14:tracePt t="34672" x="4686300" y="2254250"/>
          <p14:tracePt t="34689" x="4660900" y="2228850"/>
          <p14:tracePt t="34706" x="4610100" y="2178050"/>
          <p14:tracePt t="34723" x="4546600" y="2139950"/>
          <p14:tracePt t="34739" x="4486275" y="2105025"/>
          <p14:tracePt t="34756" x="4429125" y="2076450"/>
          <p14:tracePt t="34773" x="4333875" y="2032000"/>
          <p14:tracePt t="34790" x="4295775" y="2019300"/>
          <p14:tracePt t="34806" x="4235450" y="2000250"/>
          <p14:tracePt t="34822" x="4117975" y="1962150"/>
          <p14:tracePt t="34839" x="4067175" y="1949450"/>
          <p14:tracePt t="34856" x="4019550" y="1933575"/>
          <p14:tracePt t="34872" x="3959225" y="1933575"/>
          <p14:tracePt t="34889" x="3914775" y="1933575"/>
          <p14:tracePt t="34906" x="3854450" y="1927225"/>
          <p14:tracePt t="34923" x="3746500" y="1920875"/>
          <p14:tracePt t="34939" x="3692525" y="1920875"/>
          <p14:tracePt t="34956" x="3641725" y="1920875"/>
          <p14:tracePt t="34973" x="3587750" y="1920875"/>
          <p14:tracePt t="34989" x="3556000" y="1920875"/>
          <p14:tracePt t="35006" x="3521075" y="1924050"/>
          <p14:tracePt t="35023" x="3441700" y="1924050"/>
          <p14:tracePt t="35039" x="3381375" y="1924050"/>
          <p14:tracePt t="35056" x="3321050" y="1936750"/>
          <p14:tracePt t="35076" x="3232150" y="1952625"/>
          <p14:tracePt t="35088" x="3168650" y="1958975"/>
          <p14:tracePt t="35106" x="3124200" y="1971675"/>
          <p14:tracePt t="35122" x="3060700" y="1990725"/>
          <p14:tracePt t="35139" x="3038475" y="1997075"/>
          <p14:tracePt t="35156" x="3006725" y="2009775"/>
          <p14:tracePt t="35173" x="2971800" y="2025650"/>
          <p14:tracePt t="35189" x="2940050" y="2044700"/>
          <p14:tracePt t="35206" x="2917825" y="2057400"/>
          <p14:tracePt t="35223" x="2889250" y="2073275"/>
          <p14:tracePt t="35238" x="2879725" y="2082800"/>
          <p14:tracePt t="35256" x="2867025" y="2098675"/>
          <p14:tracePt t="35272" x="2854325" y="2114550"/>
          <p14:tracePt t="35289" x="2835275" y="2136775"/>
          <p14:tracePt t="35306" x="2825750" y="2165350"/>
          <p14:tracePt t="35322" x="2806700" y="2200275"/>
          <p14:tracePt t="35339" x="2800350" y="2232025"/>
          <p14:tracePt t="35357" x="2800350" y="2260600"/>
          <p14:tracePt t="35373" x="2803525" y="2317750"/>
          <p14:tracePt t="35389" x="2816225" y="2339975"/>
          <p14:tracePt t="35406" x="2825750" y="2362200"/>
          <p14:tracePt t="35422" x="2851150" y="2406650"/>
          <p14:tracePt t="35439" x="2863850" y="2428875"/>
          <p14:tracePt t="35456" x="2886075" y="2454275"/>
          <p14:tracePt t="35473" x="2936875" y="2479675"/>
          <p14:tracePt t="35489" x="2984500" y="2505075"/>
          <p14:tracePt t="35506" x="3028950" y="2517775"/>
          <p14:tracePt t="35522" x="3092450" y="2540000"/>
          <p14:tracePt t="35539" x="3124200" y="2549525"/>
          <p14:tracePt t="35556" x="3149600" y="2568575"/>
          <p14:tracePt t="35573" x="3187700" y="2568575"/>
          <p14:tracePt t="35588" x="3216275" y="2568575"/>
          <p14:tracePt t="35606" x="3302000" y="2568575"/>
          <p14:tracePt t="35622" x="3371850" y="2568575"/>
          <p14:tracePt t="35638" x="3441700" y="2568575"/>
          <p14:tracePt t="35657" x="3527425" y="2568575"/>
          <p14:tracePt t="35673" x="3581400" y="2568575"/>
          <p14:tracePt t="35689" x="3616325" y="2568575"/>
          <p14:tracePt t="35707" x="3679825" y="2568575"/>
          <p14:tracePt t="35723" x="3724275" y="2568575"/>
          <p14:tracePt t="35739" x="3762375" y="2552700"/>
          <p14:tracePt t="35756" x="3848100" y="2546350"/>
          <p14:tracePt t="35772" x="3930650" y="2536825"/>
          <p14:tracePt t="35789" x="4003675" y="2536825"/>
          <p14:tracePt t="35807" x="4089400" y="2536825"/>
          <p14:tracePt t="35823" x="4117975" y="2536825"/>
          <p14:tracePt t="35839" x="4133850" y="2536825"/>
          <p14:tracePt t="35857" x="4152900" y="2533650"/>
          <p14:tracePt t="35873" x="4165600" y="2533650"/>
          <p14:tracePt t="35889" x="4175125" y="2533650"/>
          <p14:tracePt t="35906" x="4194175" y="2527300"/>
          <p14:tracePt t="35922" x="4203700" y="2527300"/>
          <p14:tracePt t="35938" x="4210050" y="2527300"/>
          <p14:tracePt t="35956" x="4219575" y="2517775"/>
          <p14:tracePt t="35972" x="4222750" y="2514600"/>
          <p14:tracePt t="35989" x="4222750" y="2498725"/>
          <p14:tracePt t="36006" x="4232275" y="2489200"/>
          <p14:tracePt t="36023" x="4244975" y="2482850"/>
          <p14:tracePt t="36039" x="4254500" y="2473325"/>
          <p14:tracePt t="36057" x="4267200" y="2463800"/>
          <p14:tracePt t="36072" x="4279900" y="2454275"/>
          <p14:tracePt t="36093" x="4283075" y="2438400"/>
          <p14:tracePt t="36107" x="4298950" y="2428875"/>
          <p14:tracePt t="36123" x="4305300" y="2419350"/>
          <p14:tracePt t="36139" x="4305300" y="2403475"/>
          <p14:tracePt t="36156" x="4305300" y="2387600"/>
          <p14:tracePt t="36172" x="4305300" y="2384425"/>
          <p14:tracePt t="36214" x="4305300" y="2378075"/>
          <p14:tracePt t="36229" x="4305300" y="2374900"/>
          <p14:tracePt t="36239" x="4305300" y="2368550"/>
          <p14:tracePt t="36257" x="4305300" y="2352675"/>
          <p14:tracePt t="36273" x="4302125" y="2343150"/>
          <p14:tracePt t="36289" x="4286250" y="2327275"/>
          <p14:tracePt t="36306" x="4276725" y="2308225"/>
          <p14:tracePt t="36322" x="4270375" y="2298700"/>
          <p14:tracePt t="36339" x="4267200" y="2289175"/>
          <p14:tracePt t="36356" x="4257675" y="2273300"/>
          <p14:tracePt t="36373" x="4244975" y="2251075"/>
          <p14:tracePt t="36390" x="4229100" y="2228850"/>
          <p14:tracePt t="36406" x="4187825" y="2168525"/>
          <p14:tracePt t="36423" x="4140200" y="2117725"/>
          <p14:tracePt t="36439" x="4092575" y="2082800"/>
          <p14:tracePt t="36456" x="4025900" y="2038350"/>
          <p14:tracePt t="36472" x="3994150" y="2025650"/>
          <p14:tracePt t="36489" x="3946525" y="2000250"/>
          <p14:tracePt t="36506" x="3883025" y="1981200"/>
          <p14:tracePt t="36523" x="3819525" y="1958975"/>
          <p14:tracePt t="36539" x="3765550" y="1946275"/>
          <p14:tracePt t="36556" x="3708400" y="1920875"/>
          <p14:tracePt t="36572" x="3686175" y="1914525"/>
          <p14:tracePt t="36588" x="3670300" y="1914525"/>
          <p14:tracePt t="36605" x="3651250" y="1914525"/>
          <p14:tracePt t="36622" x="3641725" y="1914525"/>
          <p14:tracePt t="36639" x="3632200" y="1914525"/>
          <p14:tracePt t="36655" x="3603625" y="1914525"/>
          <p14:tracePt t="36673" x="3584575" y="1914525"/>
          <p14:tracePt t="36689" x="3568700" y="1914525"/>
          <p14:tracePt t="36706" x="3546475" y="1917700"/>
          <p14:tracePt t="36722" x="3536950" y="1927225"/>
          <p14:tracePt t="36738" x="3527425" y="1943100"/>
          <p14:tracePt t="36755" x="3505200" y="1955800"/>
          <p14:tracePt t="36772" x="3495675" y="1965325"/>
          <p14:tracePt t="36789" x="3486150" y="1974850"/>
          <p14:tracePt t="36806" x="3470275" y="2016125"/>
          <p14:tracePt t="36823" x="3451225" y="2035175"/>
          <p14:tracePt t="36839" x="3441700" y="2057400"/>
          <p14:tracePt t="36856" x="3425825" y="2079625"/>
          <p14:tracePt t="36872" x="3416300" y="2089150"/>
          <p14:tracePt t="36889" x="3409950" y="2101850"/>
          <p14:tracePt t="36905" x="3409950" y="2117725"/>
          <p14:tracePt t="36922" x="3409950" y="2127250"/>
          <p14:tracePt t="36939" x="3409950" y="2136775"/>
          <p14:tracePt t="36956" x="3400425" y="2149475"/>
          <p14:tracePt t="37058" x="3400425" y="2152650"/>
          <p14:tracePt t="37078" x="3400425" y="2159000"/>
          <p14:tracePt t="37091" x="3400425" y="2162175"/>
          <p14:tracePt t="37098" x="3406775" y="2162175"/>
          <p14:tracePt t="37106" x="3413125" y="2162175"/>
          <p14:tracePt t="37123" x="3429000" y="2171700"/>
          <p14:tracePt t="37139" x="3451225" y="2184400"/>
          <p14:tracePt t="37155" x="3514725" y="2209800"/>
          <p14:tracePt t="37172" x="3590925" y="2241550"/>
          <p14:tracePt t="37190" x="3749675" y="2298700"/>
          <p14:tracePt t="37205" x="3848100" y="2333625"/>
          <p14:tracePt t="37223" x="3981450" y="2374900"/>
          <p14:tracePt t="37240" x="4273550" y="2460625"/>
          <p14:tracePt t="37256" x="4521200" y="2501900"/>
          <p14:tracePt t="37272" x="4768850" y="2549525"/>
          <p14:tracePt t="37289" x="5029200" y="2590800"/>
          <p14:tracePt t="37305" x="5359400" y="2667000"/>
          <p14:tracePt t="37324" x="5527675" y="2730500"/>
          <p14:tracePt t="37340" x="5730875" y="2794000"/>
          <p14:tracePt t="37356" x="5829300" y="2844800"/>
          <p14:tracePt t="37373" x="5908675" y="2876550"/>
          <p14:tracePt t="37390" x="6048375" y="2933700"/>
          <p14:tracePt t="37406" x="6130925" y="2946400"/>
          <p14:tracePt t="37423" x="6194425" y="2962275"/>
          <p14:tracePt t="37439" x="6267450" y="2962275"/>
          <p14:tracePt t="37455" x="6318250" y="2959100"/>
          <p14:tracePt t="37472" x="6372225" y="2946400"/>
          <p14:tracePt t="37489" x="6445250" y="2917825"/>
          <p14:tracePt t="37506" x="6502400" y="2882900"/>
          <p14:tracePt t="37523" x="6530975" y="2863850"/>
          <p14:tracePt t="37539" x="6575425" y="2828925"/>
          <p14:tracePt t="37556" x="6584950" y="2819400"/>
          <p14:tracePt t="37572" x="6597650" y="2803525"/>
          <p14:tracePt t="37589" x="6613525" y="2752725"/>
          <p14:tracePt t="37605" x="6613525" y="2708275"/>
          <p14:tracePt t="37622" x="6613525" y="2663825"/>
          <p14:tracePt t="37639" x="6613525" y="2603500"/>
          <p14:tracePt t="37655" x="6613525" y="2559050"/>
          <p14:tracePt t="37672" x="6613525" y="2536825"/>
          <p14:tracePt t="37689" x="6613525" y="2517775"/>
          <p14:tracePt t="37705" x="6613525" y="2505075"/>
          <p14:tracePt t="37722" x="6613525" y="2486025"/>
          <p14:tracePt t="37739" x="6613525" y="2457450"/>
          <p14:tracePt t="37756" x="6597650" y="2419350"/>
          <p14:tracePt t="37773" x="6588125" y="2381250"/>
          <p14:tracePt t="37790" x="6569075" y="2327275"/>
          <p14:tracePt t="37806" x="6556375" y="2295525"/>
          <p14:tracePt t="37822" x="6537325" y="2270125"/>
          <p14:tracePt t="37839" x="6524625" y="2244725"/>
          <p14:tracePt t="37855" x="6515100" y="2232025"/>
          <p14:tracePt t="37873" x="6511925" y="2222500"/>
          <p14:tracePt t="37889" x="6489700" y="2209800"/>
          <p14:tracePt t="37906" x="6480175" y="2190750"/>
          <p14:tracePt t="37923" x="6470650" y="2181225"/>
          <p14:tracePt t="37939" x="6454775" y="2168525"/>
          <p14:tracePt t="37956" x="6438900" y="2155825"/>
          <p14:tracePt t="37972" x="6429375" y="2139950"/>
          <p14:tracePt t="37988" x="6413500" y="2136775"/>
          <p14:tracePt t="38006" x="6403975" y="2136775"/>
          <p14:tracePt t="38022" x="6388100" y="2130425"/>
          <p14:tracePt t="38039" x="6375400" y="2124075"/>
          <p14:tracePt t="38055" x="6359525" y="2120900"/>
          <p14:tracePt t="38073" x="6337300" y="2120900"/>
          <p14:tracePt t="38077" x="6330950" y="2120900"/>
          <p14:tracePt t="38089" x="6321425" y="2120900"/>
          <p14:tracePt t="38106" x="6311900" y="2120900"/>
          <p14:tracePt t="38122" x="6302375" y="2120900"/>
          <p14:tracePt t="38139" x="6283325" y="2120900"/>
          <p14:tracePt t="38155" x="6273800" y="2120900"/>
          <p14:tracePt t="38172" x="6264275" y="2120900"/>
          <p14:tracePt t="38188" x="6248400" y="2120900"/>
          <p14:tracePt t="38206" x="6232525" y="2120900"/>
          <p14:tracePt t="38222" x="6223000" y="2120900"/>
          <p14:tracePt t="38239" x="6203950" y="2120900"/>
          <p14:tracePt t="38256" x="6175375" y="2120900"/>
          <p14:tracePt t="38272" x="6153150" y="2120900"/>
          <p14:tracePt t="38289" x="6105525" y="2120900"/>
          <p14:tracePt t="38306" x="6064250" y="2120900"/>
          <p14:tracePt t="38322" x="6026150" y="2120900"/>
          <p14:tracePt t="38338" x="5984875" y="2120900"/>
          <p14:tracePt t="38356" x="5962650" y="2124075"/>
          <p14:tracePt t="38372" x="5934075" y="2130425"/>
          <p14:tracePt t="38389" x="5892800" y="2139950"/>
          <p14:tracePt t="38405" x="5870575" y="2146300"/>
          <p14:tracePt t="38422" x="5851525" y="2159000"/>
          <p14:tracePt t="38438" x="5826125" y="2174875"/>
          <p14:tracePt t="38456" x="5816600" y="2181225"/>
          <p14:tracePt t="38472" x="5803900" y="2184400"/>
          <p14:tracePt t="38489" x="5778500" y="2200275"/>
          <p14:tracePt t="38505" x="5768975" y="2216150"/>
          <p14:tracePt t="38522" x="5759450" y="2225675"/>
          <p14:tracePt t="38539" x="5743575" y="2241550"/>
          <p14:tracePt t="38555" x="5727700" y="2251075"/>
          <p14:tracePt t="38572" x="5718175" y="2270125"/>
          <p14:tracePt t="38574" x="5711825" y="2273300"/>
          <p14:tracePt t="38588" x="5702300" y="2282825"/>
          <p14:tracePt t="38605" x="5692775" y="2292350"/>
          <p14:tracePt t="38621" x="5676900" y="2301875"/>
          <p14:tracePt t="38639" x="5661025" y="2324100"/>
          <p14:tracePt t="38655" x="5651500" y="2333625"/>
          <p14:tracePt t="38673" x="5638800" y="2343150"/>
          <p14:tracePt t="38689" x="5622925" y="2355850"/>
          <p14:tracePt t="38706" x="5616575" y="2355850"/>
          <p14:tracePt t="38723" x="5610225" y="2365375"/>
          <p14:tracePt t="38739" x="5610225" y="2368550"/>
          <p14:tracePt t="38755" x="5607050" y="2368550"/>
          <p14:tracePt t="38860" x="5607050" y="2374900"/>
          <p14:tracePt t="38896" x="5607050" y="2381250"/>
          <p14:tracePt t="38923" x="5607050" y="2384425"/>
          <p14:tracePt t="38930" x="5613400" y="2384425"/>
          <p14:tracePt t="38938" x="5619750" y="2384425"/>
          <p14:tracePt t="38955" x="5632450" y="2390775"/>
          <p14:tracePt t="38972" x="5638800" y="2390775"/>
          <p14:tracePt t="39180" x="5635625" y="2390775"/>
          <p14:tracePt t="39189" x="5626100" y="2390775"/>
          <p14:tracePt t="39206" x="5610225" y="2393950"/>
          <p14:tracePt t="39222" x="5518150" y="2409825"/>
          <p14:tracePt t="39239" x="5334000" y="2409825"/>
          <p14:tracePt t="39256" x="5130800" y="2409825"/>
          <p14:tracePt t="39273" x="4762500" y="2428875"/>
          <p14:tracePt t="39289" x="4521200" y="2457450"/>
          <p14:tracePt t="39306" x="4302125" y="2505075"/>
          <p14:tracePt t="39322" x="3943350" y="2562225"/>
          <p14:tracePt t="39339" x="3711575" y="2609850"/>
          <p14:tracePt t="39356" x="3467100" y="2660650"/>
          <p14:tracePt t="39372" x="3155950" y="2727325"/>
          <p14:tracePt t="39388" x="2968625" y="2771775"/>
          <p14:tracePt t="39405" x="2794000" y="2809875"/>
          <p14:tracePt t="39423" x="2603500" y="2844800"/>
          <p14:tracePt t="39439" x="2486025" y="2879725"/>
          <p14:tracePt t="39456" x="2355850" y="2895600"/>
          <p14:tracePt t="39472" x="2184400" y="2946400"/>
          <p14:tracePt t="39489" x="2098675" y="2971800"/>
          <p14:tracePt t="39505" x="2003425" y="2997200"/>
          <p14:tracePt t="39522" x="1876425" y="3035300"/>
          <p14:tracePt t="39538" x="1812925" y="3048000"/>
          <p14:tracePt t="39556" x="1758950" y="3063875"/>
          <p14:tracePt t="39573" x="1698625" y="3063875"/>
          <p14:tracePt t="39589" x="1654175" y="3063875"/>
          <p14:tracePt t="39606" x="1609725" y="3057525"/>
          <p14:tracePt t="39608" x="1597025" y="3057525"/>
          <p14:tracePt t="39622" x="1574800" y="3048000"/>
          <p14:tracePt t="39639" x="1543050" y="3035300"/>
          <p14:tracePt t="39656" x="1520825" y="3016250"/>
          <p14:tracePt t="39672" x="1479550" y="3003550"/>
          <p14:tracePt t="39688" x="1457325" y="3000375"/>
          <p14:tracePt t="39706" x="1419225" y="2987675"/>
          <p14:tracePt t="39722" x="1368425" y="2962275"/>
          <p14:tracePt t="39739" x="1330325" y="2949575"/>
          <p14:tracePt t="39756" x="1285875" y="2936875"/>
          <p14:tracePt t="39772" x="1222375" y="2911475"/>
          <p14:tracePt t="39788" x="1174750" y="2882900"/>
          <p14:tracePt t="39805" x="1136650" y="2857500"/>
          <p14:tracePt t="39822" x="1069975" y="2819400"/>
          <p14:tracePt t="39839" x="1025525" y="2797175"/>
          <p14:tracePt t="39856" x="987425" y="2787650"/>
          <p14:tracePt t="39872" x="949325" y="2762250"/>
          <p14:tracePt t="39889" x="920750" y="2749550"/>
          <p14:tracePt t="39906" x="895350" y="2740025"/>
          <p14:tracePt t="39922" x="854075" y="2720975"/>
          <p14:tracePt t="39938" x="831850" y="2720975"/>
          <p14:tracePt t="39956" x="815975" y="2720975"/>
          <p14:tracePt t="39972" x="803275" y="2711450"/>
          <p14:tracePt t="39988" x="793750" y="2711450"/>
          <p14:tracePt t="40006" x="784225" y="2711450"/>
          <p14:tracePt t="40022" x="762000" y="2711450"/>
          <p14:tracePt t="40039" x="752475" y="2711450"/>
          <p14:tracePt t="40055" x="742950" y="2711450"/>
          <p14:tracePt t="40072" x="739775" y="2711450"/>
          <p14:tracePt t="40088" x="733425" y="2711450"/>
          <p14:tracePt t="40178" x="733425" y="2705100"/>
          <p14:tracePt t="40193" x="730250" y="2705100"/>
          <p14:tracePt t="40199" x="730250" y="2701925"/>
          <p14:tracePt t="40207" x="730250" y="2695575"/>
          <p14:tracePt t="40221" x="730250" y="2686050"/>
          <p14:tracePt t="41228" x="742950" y="2689225"/>
          <p14:tracePt t="41236" x="755650" y="2695575"/>
          <p14:tracePt t="41243" x="774700" y="2701925"/>
          <p14:tracePt t="41256" x="819150" y="2714625"/>
          <p14:tracePt t="41277" x="898525" y="2733675"/>
          <p14:tracePt t="41292" x="965200" y="2755900"/>
          <p14:tracePt t="41312" x="1066800" y="2784475"/>
          <p14:tracePt t="41338" x="1146175" y="2803525"/>
          <p14:tracePt t="41372" x="1241425" y="2841625"/>
          <p14:tracePt t="41389" x="1273175" y="2854325"/>
          <p14:tracePt t="41405" x="1333500" y="2860675"/>
          <p14:tracePt t="41422" x="1371600" y="2860675"/>
          <p14:tracePt t="41438" x="1416050" y="2867025"/>
          <p14:tracePt t="41455" x="1457325" y="2873375"/>
          <p14:tracePt t="41472" x="1473200" y="2873375"/>
          <p14:tracePt t="41489" x="1482725" y="2882900"/>
          <p14:tracePt t="41505" x="1492250" y="2882900"/>
          <p14:tracePt t="41522" x="1501775" y="2882900"/>
          <p14:tracePt t="41540" x="1508125" y="2882900"/>
          <p14:tracePt t="41556" x="1520825" y="2882900"/>
          <p14:tracePt t="41572" x="1533525" y="2882900"/>
          <p14:tracePt t="41589" x="1543050" y="2882900"/>
          <p14:tracePt t="41605" x="1562100" y="2882900"/>
          <p14:tracePt t="41621" x="1571625" y="2882900"/>
          <p14:tracePt t="41638" x="1581150" y="2882900"/>
          <p14:tracePt t="41655" x="1600200" y="2882900"/>
          <p14:tracePt t="41671" x="1609725" y="2882900"/>
          <p14:tracePt t="41690" x="1631950" y="2882900"/>
          <p14:tracePt t="41705" x="1654175" y="2882900"/>
          <p14:tracePt t="41722" x="1670050" y="2882900"/>
          <p14:tracePt t="41739" x="1685925" y="2882900"/>
          <p14:tracePt t="41755" x="1717675" y="2882900"/>
          <p14:tracePt t="41772" x="1739900" y="2882900"/>
          <p14:tracePt t="41788" x="1774825" y="2882900"/>
          <p14:tracePt t="41805" x="1870075" y="2882900"/>
          <p14:tracePt t="41822" x="1955800" y="2892425"/>
          <p14:tracePt t="41839" x="2025650" y="2892425"/>
          <p14:tracePt t="41855" x="2098675" y="2898775"/>
          <p14:tracePt t="41871" x="2133600" y="2898775"/>
          <p14:tracePt t="41888" x="2155825" y="2898775"/>
          <p14:tracePt t="41905" x="2190750" y="2898775"/>
          <p14:tracePt t="41921" x="2212975" y="2898775"/>
          <p14:tracePt t="41940" x="2273300" y="2898775"/>
          <p14:tracePt t="41955" x="2317750" y="2898775"/>
          <p14:tracePt t="41972" x="2362200" y="2898775"/>
          <p14:tracePt t="41989" x="2387600" y="2898775"/>
          <p14:tracePt t="42005" x="2397125" y="2898775"/>
          <p14:tracePt t="42022" x="2413000" y="2898775"/>
          <p14:tracePt t="42039" x="2428875" y="2898775"/>
          <p14:tracePt t="42055" x="2438400" y="2898775"/>
          <p14:tracePt t="42072" x="2447925" y="2898775"/>
          <p14:tracePt t="42090" x="2501900" y="2898775"/>
          <p14:tracePt t="42105" x="2562225" y="2898775"/>
          <p14:tracePt t="42122" x="2619375" y="2898775"/>
          <p14:tracePt t="42139" x="2692400" y="2898775"/>
          <p14:tracePt t="42155" x="2743200" y="2898775"/>
          <p14:tracePt t="42171" x="2803525" y="2898775"/>
          <p14:tracePt t="42189" x="2889250" y="2898775"/>
          <p14:tracePt t="42205" x="2965450" y="2898775"/>
          <p14:tracePt t="42222" x="3048000" y="2898775"/>
          <p14:tracePt t="42239" x="3232150" y="2898775"/>
          <p14:tracePt t="42255" x="3314700" y="2898775"/>
          <p14:tracePt t="42271" x="3359150" y="2898775"/>
          <p14:tracePt t="42289" x="3406775" y="2898775"/>
          <p14:tracePt t="42305" x="3435350" y="2898775"/>
          <p14:tracePt t="42321" x="3451225" y="2898775"/>
          <p14:tracePt t="42339" x="3489325" y="2898775"/>
          <p14:tracePt t="42355" x="3511550" y="2898775"/>
          <p14:tracePt t="42372" x="3549650" y="2898775"/>
          <p14:tracePt t="42389" x="3590925" y="2898775"/>
          <p14:tracePt t="42405" x="3625850" y="2898775"/>
          <p14:tracePt t="42422" x="3641725" y="2898775"/>
          <p14:tracePt t="42439" x="3660775" y="2898775"/>
          <p14:tracePt t="42455" x="3667125" y="2898775"/>
          <p14:tracePt t="42654" x="3663950" y="2898775"/>
          <p14:tracePt t="42660" x="3654425" y="2898775"/>
          <p14:tracePt t="42671" x="3651250" y="2898775"/>
          <p14:tracePt t="42688" x="3629025" y="2898775"/>
          <p14:tracePt t="42705" x="3600450" y="2898775"/>
          <p14:tracePt t="42721" x="3578225" y="2898775"/>
          <p14:tracePt t="42739" x="3559175" y="2898775"/>
          <p14:tracePt t="42755" x="3543300" y="2898775"/>
          <p14:tracePt t="42772" x="3533775" y="2898775"/>
          <p14:tracePt t="42789" x="3517900" y="2898775"/>
          <p14:tracePt t="42805" x="3508375" y="2898775"/>
          <p14:tracePt t="42822" x="3492500" y="2898775"/>
          <p14:tracePt t="42838" x="3473450" y="2898775"/>
          <p14:tracePt t="42855" x="3463925" y="2898775"/>
          <p14:tracePt t="42871" x="3448050" y="2898775"/>
          <p14:tracePt t="42889" x="3432175" y="2898775"/>
          <p14:tracePt t="42906" x="3422650" y="2898775"/>
          <p14:tracePt t="42922" x="3413125" y="2898775"/>
          <p14:tracePt t="42939" x="3394075" y="2898775"/>
          <p14:tracePt t="42956" x="3371850" y="2898775"/>
          <p14:tracePt t="42972" x="3343275" y="2895600"/>
          <p14:tracePt t="42989" x="3324225" y="2889250"/>
          <p14:tracePt t="43004" x="3311525" y="2889250"/>
          <p14:tracePt t="43022" x="3302000" y="2889250"/>
          <p14:tracePt t="43039" x="3282950" y="2889250"/>
          <p14:tracePt t="43056" x="3273425" y="2889250"/>
          <p14:tracePt t="43072" x="3263900" y="2889250"/>
          <p14:tracePt t="43089" x="3241675" y="2879725"/>
          <p14:tracePt t="43105" x="3225800" y="2870200"/>
          <p14:tracePt t="43121" x="3203575" y="2863850"/>
          <p14:tracePt t="43139" x="3171825" y="2863850"/>
          <p14:tracePt t="43154" x="3159125" y="2863850"/>
          <p14:tracePt t="43172" x="3149600" y="2863850"/>
          <p14:tracePt t="43175" x="3146425" y="2863850"/>
          <p14:tracePt t="43189" x="3130550" y="2863850"/>
          <p14:tracePt t="43206" x="3121025" y="2863850"/>
          <p14:tracePt t="43222" x="3111500" y="2863850"/>
          <p14:tracePt t="43238" x="3095625" y="2863850"/>
          <p14:tracePt t="43254" x="3082925" y="2863850"/>
          <p14:tracePt t="43271" x="3070225" y="2863850"/>
          <p14:tracePt t="43288" x="3057525" y="2863850"/>
          <p14:tracePt t="43352" x="3051175" y="2863850"/>
          <p14:tracePt t="43367" x="3048000" y="2863850"/>
          <p14:tracePt t="43410" x="3038475" y="2863850"/>
          <p14:tracePt t="43460" x="3032125" y="2863850"/>
          <p14:tracePt t="43467" x="3025775" y="2863850"/>
          <p14:tracePt t="43474" x="3022600" y="2863850"/>
          <p14:tracePt t="43489" x="3013075" y="2863850"/>
          <p14:tracePt t="43505" x="3003550" y="2857500"/>
          <p14:tracePt t="43522" x="2987675" y="2854325"/>
          <p14:tracePt t="43538" x="2971800" y="2847975"/>
          <p14:tracePt t="43555" x="2962275" y="2844800"/>
          <p14:tracePt t="43572" x="2949575" y="2838450"/>
          <p14:tracePt t="43589" x="2921000" y="2825750"/>
          <p14:tracePt t="43605" x="2895600" y="2816225"/>
          <p14:tracePt t="43623" x="2838450" y="2797175"/>
          <p14:tracePt t="43639" x="2803525" y="2790825"/>
          <p14:tracePt t="43655" x="2781300" y="2784475"/>
          <p14:tracePt t="43671" x="2749550" y="2784475"/>
          <p14:tracePt t="43688" x="2736850" y="2784475"/>
          <p14:tracePt t="43705" x="2727325" y="2784475"/>
          <p14:tracePt t="43723" x="2705100" y="2784475"/>
          <p14:tracePt t="43738" x="2695575" y="2784475"/>
          <p14:tracePt t="43755" x="2692400" y="2784475"/>
          <p14:tracePt t="44195" x="2711450" y="2784475"/>
          <p14:tracePt t="44202" x="2736850" y="2784475"/>
          <p14:tracePt t="44210" x="2762250" y="2784475"/>
          <p14:tracePt t="44222" x="2822575" y="2784475"/>
          <p14:tracePt t="44241" x="2914650" y="2784475"/>
          <p14:tracePt t="44262" x="3101975" y="2806700"/>
          <p14:tracePt t="44288" x="3340100" y="2857500"/>
          <p14:tracePt t="44322" x="3552825" y="2911475"/>
          <p14:tracePt t="44338" x="3616325" y="2927350"/>
          <p14:tracePt t="44355" x="3676650" y="2933700"/>
          <p14:tracePt t="44371" x="3794125" y="2933700"/>
          <p14:tracePt t="44388" x="3889375" y="2933700"/>
          <p14:tracePt t="44405" x="3959225" y="2933700"/>
          <p14:tracePt t="44421" x="4064000" y="2933700"/>
          <p14:tracePt t="44438" x="4133850" y="2933700"/>
          <p14:tracePt t="44454" x="4194175" y="2933700"/>
          <p14:tracePt t="44472" x="4279900" y="2933700"/>
          <p14:tracePt t="44489" x="4340225" y="2933700"/>
          <p14:tracePt t="44505" x="4400550" y="2933700"/>
          <p14:tracePt t="44522" x="4476750" y="2933700"/>
          <p14:tracePt t="44538" x="4537075" y="2933700"/>
          <p14:tracePt t="44554" x="4581525" y="2930525"/>
          <p14:tracePt t="44571" x="4629150" y="2917825"/>
          <p14:tracePt t="44589" x="4660900" y="2917825"/>
          <p14:tracePt t="44606" x="4683125" y="2911475"/>
          <p14:tracePt t="44622" x="4724400" y="2898775"/>
          <p14:tracePt t="44639" x="4746625" y="2882900"/>
          <p14:tracePt t="44655" x="4778375" y="2876550"/>
          <p14:tracePt t="44671" x="4810125" y="2870200"/>
          <p14:tracePt t="44688" x="4841875" y="2863850"/>
          <p14:tracePt t="44705" x="4864100" y="2857500"/>
          <p14:tracePt t="44707" x="4883150" y="2857500"/>
          <p14:tracePt t="44721" x="4905375" y="2857500"/>
          <p14:tracePt t="44743" x="4937125" y="2857500"/>
          <p14:tracePt t="44755" x="4940300" y="2857500"/>
          <p14:tracePt t="44772" x="4962525" y="2857500"/>
          <p14:tracePt t="44788" x="4972050" y="2857500"/>
          <p14:tracePt t="44805" x="4987925" y="2857500"/>
          <p14:tracePt t="44821" x="5000625" y="2857500"/>
          <p14:tracePt t="44838" x="5006975" y="2857500"/>
          <p14:tracePt t="44872" x="5010150" y="2857500"/>
          <p14:tracePt t="46811" x="5026025" y="2857500"/>
          <p14:tracePt t="46817" x="5045075" y="2857500"/>
          <p14:tracePt t="46825" x="5070475" y="2851150"/>
          <p14:tracePt t="46842" x="5108575" y="2838450"/>
          <p14:tracePt t="46859" x="5172075" y="2825750"/>
          <p14:tracePt t="46874" x="5324475" y="2819400"/>
          <p14:tracePt t="46889" x="5473700" y="2819400"/>
          <p14:tracePt t="46922" x="5664200" y="2844800"/>
          <p14:tracePt t="46955" x="5784850" y="2879725"/>
          <p14:tracePt t="46971" x="5807075" y="2886075"/>
          <p14:tracePt t="46988" x="5870575" y="2886075"/>
          <p14:tracePt t="47004" x="5921375" y="2892425"/>
          <p14:tracePt t="47021" x="5984875" y="2898775"/>
          <p14:tracePt t="47039" x="6092825" y="2914650"/>
          <p14:tracePt t="47055" x="6153150" y="2914650"/>
          <p14:tracePt t="47071" x="6191250" y="2914650"/>
          <p14:tracePt t="47088" x="6216650" y="2914650"/>
          <p14:tracePt t="47105" x="6232525" y="2914650"/>
          <p14:tracePt t="47121" x="6242050" y="2914650"/>
          <p14:tracePt t="47138" x="6257925" y="2914650"/>
          <p14:tracePt t="47154" x="6267450" y="2914650"/>
          <p14:tracePt t="47171" x="6283325" y="2914650"/>
          <p14:tracePt t="47188" x="6296025" y="2914650"/>
          <p14:tracePt t="47204" x="6305550" y="2914650"/>
          <p14:tracePt t="47221" x="6315075" y="2914650"/>
          <p14:tracePt t="47238" x="6337300" y="2908300"/>
          <p14:tracePt t="47254" x="6353175" y="2895600"/>
          <p14:tracePt t="47271" x="6375400" y="2886075"/>
          <p14:tracePt t="47288" x="6438900" y="2867025"/>
          <p14:tracePt t="47305" x="6483350" y="2854325"/>
          <p14:tracePt t="47322" x="6537325" y="2844800"/>
          <p14:tracePt t="47339" x="6610350" y="2832100"/>
          <p14:tracePt t="47355" x="6673850" y="2819400"/>
          <p14:tracePt t="47372" x="6737350" y="2797175"/>
          <p14:tracePt t="47388" x="6838950" y="2781300"/>
          <p14:tracePt t="47404" x="6918325" y="2781300"/>
          <p14:tracePt t="47421" x="6997700" y="2781300"/>
          <p14:tracePt t="47439" x="7131050" y="2794000"/>
          <p14:tracePt t="47455" x="7216775" y="2819400"/>
          <p14:tracePt t="47472" x="7270750" y="2825750"/>
          <p14:tracePt t="47489" x="7318375" y="2825750"/>
          <p14:tracePt t="47505" x="7340600" y="2825750"/>
          <p14:tracePt t="47521" x="7372350" y="2825750"/>
          <p14:tracePt t="47537" x="7426325" y="2825750"/>
          <p14:tracePt t="47554" x="7461250" y="2825750"/>
          <p14:tracePt t="47571" x="7505700" y="2825750"/>
          <p14:tracePt t="47588" x="7569200" y="2825750"/>
          <p14:tracePt t="47605" x="7591425" y="2832100"/>
          <p14:tracePt t="47622" x="7620000" y="2832100"/>
          <p14:tracePt t="47638" x="7645400" y="2832100"/>
          <p14:tracePt t="47655" x="7667625" y="2832100"/>
          <p14:tracePt t="47671" x="7683500" y="2832100"/>
          <p14:tracePt t="47687" x="7724775" y="2832100"/>
          <p14:tracePt t="47704" x="7747000" y="2832100"/>
          <p14:tracePt t="47721" x="7775575" y="2828925"/>
          <p14:tracePt t="47723" x="7785100" y="2828925"/>
          <p14:tracePt t="47741" x="7807325" y="2828925"/>
          <p14:tracePt t="47754" x="7816850" y="2828925"/>
          <p14:tracePt t="47771" x="7832725" y="2828925"/>
          <p14:tracePt t="47788" x="7842250" y="2828925"/>
          <p14:tracePt t="48231" x="7785100" y="2828925"/>
          <p14:tracePt t="48239" x="7693025" y="2828925"/>
          <p14:tracePt t="48259" x="7375525" y="2835275"/>
          <p14:tracePt t="48278" x="7124700" y="2863850"/>
          <p14:tracePt t="48288" x="6807200" y="2886075"/>
          <p14:tracePt t="48321" x="6108700" y="2917825"/>
          <p14:tracePt t="48356" x="5191125" y="3076575"/>
          <p14:tracePt t="48373" x="4699000" y="3216275"/>
          <p14:tracePt t="48390" x="4381500" y="3333750"/>
          <p14:tracePt t="48406" x="4181475" y="3419475"/>
          <p14:tracePt t="48423" x="3921125" y="3530600"/>
          <p14:tracePt t="48438" x="3797300" y="3594100"/>
          <p14:tracePt t="48455" x="3708400" y="3625850"/>
          <p14:tracePt t="48472" x="3619500" y="3638550"/>
          <p14:tracePt t="48488" x="3590925" y="3638550"/>
          <p14:tracePt t="48729" x="3536950" y="3609975"/>
          <p14:tracePt t="48737" x="3463925" y="3581400"/>
          <p14:tracePt t="48743" x="3381375" y="3536950"/>
          <p14:tracePt t="48754" x="3295650" y="3498850"/>
          <p14:tracePt t="48771" x="3025775" y="3394075"/>
          <p14:tracePt t="48787" x="2879725" y="3340100"/>
          <p14:tracePt t="48806" x="2740025" y="3305175"/>
          <p14:tracePt t="48821" x="2555875" y="3244850"/>
          <p14:tracePt t="48837" x="2454275" y="3194050"/>
          <p14:tracePt t="48854" x="2333625" y="3140075"/>
          <p14:tracePt t="48872" x="2193925" y="3082925"/>
          <p14:tracePt t="48888" x="2117725" y="3060700"/>
          <p14:tracePt t="48905" x="2054225" y="3048000"/>
          <p14:tracePt t="48921" x="1990725" y="3025775"/>
          <p14:tracePt t="48937" x="1946275" y="3019425"/>
          <p14:tracePt t="48954" x="1901825" y="3013075"/>
          <p14:tracePt t="48971" x="1835150" y="2994025"/>
          <p14:tracePt t="48988" x="1800225" y="2981325"/>
          <p14:tracePt t="49005" x="1752600" y="2955925"/>
          <p14:tracePt t="49021" x="1695450" y="2936875"/>
          <p14:tracePt t="49037" x="1673225" y="2924175"/>
          <p14:tracePt t="49054" x="1641475" y="2905125"/>
          <p14:tracePt t="49071" x="1622425" y="2905125"/>
          <p14:tracePt t="49088" x="1609725" y="2905125"/>
          <p14:tracePt t="49104" x="1600200" y="2905125"/>
          <p14:tracePt t="49121" x="1581150" y="2905125"/>
          <p14:tracePt t="49138" x="1571625" y="2905125"/>
          <p14:tracePt t="49155" x="1562100" y="2905125"/>
          <p14:tracePt t="49171" x="1539875" y="2924175"/>
          <p14:tracePt t="49187" x="1530350" y="2933700"/>
          <p14:tracePt t="49204" x="1520825" y="2943225"/>
          <p14:tracePt t="49221" x="1504950" y="2965450"/>
          <p14:tracePt t="49238" x="1492250" y="2974975"/>
          <p14:tracePt t="49255" x="1479550" y="2984500"/>
          <p14:tracePt t="49271" x="1466850" y="2997200"/>
          <p14:tracePt t="49287" x="1457325" y="3013075"/>
          <p14:tracePt t="49304" x="1441450" y="3025775"/>
          <p14:tracePt t="49321" x="1425575" y="3038475"/>
          <p14:tracePt t="49337" x="1416050" y="3048000"/>
          <p14:tracePt t="49354" x="1416050" y="3063875"/>
          <p14:tracePt t="49371" x="1416050" y="3073400"/>
          <p14:tracePt t="49388" x="1409700" y="3073400"/>
          <p14:tracePt t="49420" x="1400175" y="3073400"/>
          <p14:tracePt t="49437" x="1400175" y="3079750"/>
          <p14:tracePt t="51068" x="1377950" y="3089275"/>
          <p14:tracePt t="51076" x="1349375" y="3105150"/>
          <p14:tracePt t="51088" x="1311275" y="3121025"/>
          <p14:tracePt t="51105" x="1212850" y="3171825"/>
          <p14:tracePt t="51120" x="1155700" y="3200400"/>
          <p14:tracePt t="51138" x="1108075" y="3235325"/>
          <p14:tracePt t="51171" x="1025525" y="3305175"/>
          <p14:tracePt t="51205" x="955675" y="3381375"/>
          <p14:tracePt t="51221" x="930275" y="3403600"/>
          <p14:tracePt t="51237" x="898525" y="3435350"/>
          <p14:tracePt t="51254" x="854075" y="3479800"/>
          <p14:tracePt t="51271" x="831850" y="3505200"/>
          <p14:tracePt t="51288" x="806450" y="3530600"/>
          <p14:tracePt t="51304" x="762000" y="3575050"/>
          <p14:tracePt t="51321" x="742950" y="3603625"/>
          <p14:tracePt t="51338" x="727075" y="3629025"/>
          <p14:tracePt t="51354" x="708025" y="3663950"/>
          <p14:tracePt t="51371" x="698500" y="3673475"/>
          <p14:tracePt t="51388" x="688975" y="3683000"/>
          <p14:tracePt t="51404" x="669925" y="3698875"/>
          <p14:tracePt t="51420" x="657225" y="3708400"/>
          <p14:tracePt t="51438" x="647700" y="3724275"/>
          <p14:tracePt t="51454" x="628650" y="3724275"/>
          <p14:tracePt t="51471" x="622300" y="3724275"/>
          <p14:tracePt t="51488" x="612775" y="3724275"/>
          <p14:tracePt t="51504" x="603250" y="3724275"/>
          <p14:tracePt t="51521" x="600075" y="3724275"/>
          <p14:tracePt t="51539" x="590550" y="3724275"/>
          <p14:tracePt t="51611" x="603250" y="3721100"/>
          <p14:tracePt t="51617" x="612775" y="3708400"/>
          <p14:tracePt t="51624" x="625475" y="3708400"/>
          <p14:tracePt t="51638" x="660400" y="3708400"/>
          <p14:tracePt t="51654" x="682625" y="3708400"/>
          <p14:tracePt t="51671" x="714375" y="3708400"/>
          <p14:tracePt t="51689" x="746125" y="3702050"/>
          <p14:tracePt t="51705" x="784225" y="3698875"/>
          <p14:tracePt t="51721" x="835025" y="3698875"/>
          <p14:tracePt t="51738" x="930275" y="3698875"/>
          <p14:tracePt t="51754" x="990600" y="3698875"/>
          <p14:tracePt t="51770" x="1050925" y="3708400"/>
          <p14:tracePt t="51791" x="1108075" y="3727450"/>
          <p14:tracePt t="51804" x="1130300" y="3733800"/>
          <p14:tracePt t="51821" x="1162050" y="3740150"/>
          <p14:tracePt t="51838" x="1196975" y="3756025"/>
          <p14:tracePt t="51855" x="1241425" y="3768725"/>
          <p14:tracePt t="51871" x="1327150" y="3790950"/>
          <p14:tracePt t="51888" x="1562100" y="3844925"/>
          <p14:tracePt t="51904" x="1717675" y="3892550"/>
          <p14:tracePt t="51921" x="1825625" y="3914775"/>
          <p14:tracePt t="51938" x="1936750" y="3937000"/>
          <p14:tracePt t="51954" x="1993900" y="3959225"/>
          <p14:tracePt t="51971" x="2038350" y="3959225"/>
          <p14:tracePt t="51988" x="2124075" y="3959225"/>
          <p14:tracePt t="52004" x="2193925" y="3956050"/>
          <p14:tracePt t="52021" x="2292350" y="3930650"/>
          <p14:tracePt t="52038" x="2435225" y="3914775"/>
          <p14:tracePt t="52054" x="2489200" y="3914775"/>
          <p14:tracePt t="52070" x="2527300" y="3914775"/>
          <p14:tracePt t="52088" x="2546350" y="3905250"/>
          <p14:tracePt t="52104" x="2555875" y="3905250"/>
          <p14:tracePt t="52121" x="2565400" y="3895725"/>
          <p14:tracePt t="52138" x="2587625" y="3873500"/>
          <p14:tracePt t="52155" x="2597150" y="3863975"/>
          <p14:tracePt t="52171" x="2613025" y="3854450"/>
          <p14:tracePt t="52188" x="2657475" y="3816350"/>
          <p14:tracePt t="52203" x="2679700" y="3797300"/>
          <p14:tracePt t="52220" x="2698750" y="3787775"/>
          <p14:tracePt t="52238" x="2711450" y="3765550"/>
          <p14:tracePt t="52255" x="2717800" y="3756025"/>
          <p14:tracePt t="52271" x="2717800" y="3746500"/>
          <p14:tracePt t="52289" x="2717800" y="3733800"/>
          <p14:tracePt t="52305" x="2720975" y="3733800"/>
          <p14:tracePt t="52321" x="2720975" y="3727450"/>
          <p14:tracePt t="52374" x="2720975" y="3724275"/>
          <p14:tracePt t="52381" x="2720975" y="3711575"/>
          <p14:tracePt t="52388" x="2720975" y="3708400"/>
          <p14:tracePt t="52404" x="2720975" y="3698875"/>
          <p14:tracePt t="52421" x="2720975" y="3689350"/>
          <p14:tracePt t="52438" x="2705100" y="3673475"/>
          <p14:tracePt t="52454" x="2701925" y="3657600"/>
          <p14:tracePt t="52471" x="2686050" y="3648075"/>
          <p14:tracePt t="52487" x="2670175" y="3632200"/>
          <p14:tracePt t="52504" x="2660650" y="3609975"/>
          <p14:tracePt t="52521" x="2647950" y="3587750"/>
          <p14:tracePt t="52538" x="2622550" y="3524250"/>
          <p14:tracePt t="52554" x="2609850" y="3476625"/>
          <p14:tracePt t="52571" x="2603500" y="3454400"/>
          <p14:tracePt t="52587" x="2603500" y="3422650"/>
          <p14:tracePt t="52604" x="2603500" y="3406775"/>
          <p14:tracePt t="52621" x="2597150" y="3384550"/>
          <p14:tracePt t="52638" x="2578100" y="3343275"/>
          <p14:tracePt t="52654" x="2546350" y="3302000"/>
          <p14:tracePt t="52671" x="2520950" y="3263900"/>
          <p14:tracePt t="52688" x="2460625" y="3194050"/>
          <p14:tracePt t="52705" x="2428875" y="3162300"/>
          <p14:tracePt t="52721" x="2403475" y="3140075"/>
          <p14:tracePt t="52737" x="2352675" y="3108325"/>
          <p14:tracePt t="52754" x="2324100" y="3095625"/>
          <p14:tracePt t="52770" x="2276475" y="3082925"/>
          <p14:tracePt t="52787" x="2212975" y="3057525"/>
          <p14:tracePt t="52804" x="2168525" y="3057525"/>
          <p14:tracePt t="52821" x="2146300" y="3057525"/>
          <p14:tracePt t="52837" x="2108200" y="3057525"/>
          <p14:tracePt t="52854" x="2085975" y="3057525"/>
          <p14:tracePt t="52871" x="2054225" y="3057525"/>
          <p14:tracePt t="52888" x="2022475" y="3070225"/>
          <p14:tracePt t="52904" x="1990725" y="3076575"/>
          <p14:tracePt t="52921" x="1968500" y="3089275"/>
          <p14:tracePt t="52937" x="1924050" y="3108325"/>
          <p14:tracePt t="52954" x="1901825" y="3124200"/>
          <p14:tracePt t="52971" x="1876425" y="3136900"/>
          <p14:tracePt t="52988" x="1863725" y="3149600"/>
          <p14:tracePt t="53004" x="1847850" y="3162300"/>
          <p14:tracePt t="53021" x="1822450" y="3171825"/>
          <p14:tracePt t="53038" x="1803400" y="3187700"/>
          <p14:tracePt t="53054" x="1781175" y="3200400"/>
          <p14:tracePt t="53071" x="1771650" y="3209925"/>
          <p14:tracePt t="53088" x="1755775" y="3228975"/>
          <p14:tracePt t="53104" x="1746250" y="3238500"/>
          <p14:tracePt t="53121" x="1730375" y="3251200"/>
          <p14:tracePt t="53137" x="1714500" y="3270250"/>
          <p14:tracePt t="53154" x="1704975" y="3279775"/>
          <p14:tracePt t="53170" x="1695450" y="3289300"/>
          <p14:tracePt t="53188" x="1679575" y="3305175"/>
          <p14:tracePt t="53204" x="1679575" y="3321050"/>
          <p14:tracePt t="53222" x="1679575" y="3333750"/>
          <p14:tracePt t="53238" x="1679575" y="3349625"/>
          <p14:tracePt t="53255" x="1679575" y="3359150"/>
          <p14:tracePt t="53258" x="1679575" y="3368675"/>
          <p14:tracePt t="53272" x="1679575" y="3378200"/>
          <p14:tracePt t="53287" x="1679575" y="3387725"/>
          <p14:tracePt t="53304" x="1679575" y="3400425"/>
          <p14:tracePt t="53321" x="1679575" y="3413125"/>
          <p14:tracePt t="53338" x="1679575" y="3429000"/>
          <p14:tracePt t="53354" x="1679575" y="3438525"/>
          <p14:tracePt t="53372" x="1679575" y="3454400"/>
          <p14:tracePt t="53388" x="1679575" y="3473450"/>
          <p14:tracePt t="53404" x="1679575" y="3482975"/>
          <p14:tracePt t="53421" x="1679575" y="3498850"/>
          <p14:tracePt t="53437" x="1679575" y="3508375"/>
          <p14:tracePt t="53454" x="1679575" y="3524250"/>
          <p14:tracePt t="53471" x="1679575" y="3540125"/>
          <p14:tracePt t="53487" x="1679575" y="3552825"/>
          <p14:tracePt t="53504" x="1689100" y="3584575"/>
          <p14:tracePt t="53522" x="1708150" y="3619500"/>
          <p14:tracePt t="53538" x="1724025" y="3644900"/>
          <p14:tracePt t="53554" x="1733550" y="3654425"/>
          <p14:tracePt t="53571" x="1755775" y="3667125"/>
          <p14:tracePt t="53587" x="1755775" y="3679825"/>
          <p14:tracePt t="53604" x="1758950" y="3683000"/>
          <p14:tracePt t="53621" x="1774825" y="3698875"/>
          <p14:tracePt t="53637" x="1784350" y="3705225"/>
          <p14:tracePt t="53654" x="1800225" y="3714750"/>
          <p14:tracePt t="53671" x="1816100" y="3724275"/>
          <p14:tracePt t="53688" x="1825625" y="3727450"/>
          <p14:tracePt t="53704" x="1835150" y="3727450"/>
          <p14:tracePt t="54107" x="1879600" y="3733800"/>
          <p14:tracePt t="54115" x="1930400" y="3752850"/>
          <p14:tracePt t="54126" x="2000250" y="3759200"/>
          <p14:tracePt t="54141" x="2165350" y="3784600"/>
          <p14:tracePt t="54158" x="2286000" y="3803650"/>
          <p14:tracePt t="54170" x="2425700" y="3819525"/>
          <p14:tracePt t="54187" x="2574925" y="3838575"/>
          <p14:tracePt t="54221" x="3076575" y="3857625"/>
          <p14:tracePt t="54255" x="3625850" y="3892550"/>
          <p14:tracePt t="54272" x="3806825" y="3902075"/>
          <p14:tracePt t="54288" x="3924300" y="3902075"/>
          <p14:tracePt t="54304" x="3997325" y="3902075"/>
          <p14:tracePt t="54320" x="4079875" y="3902075"/>
          <p14:tracePt t="54337" x="4140200" y="3902075"/>
          <p14:tracePt t="54354" x="4200525" y="3902075"/>
          <p14:tracePt t="54371" x="4279900" y="3902075"/>
          <p14:tracePt t="54387" x="4330700" y="3902075"/>
          <p14:tracePt t="54404" x="4375150" y="3902075"/>
          <p14:tracePt t="54420" x="4422775" y="3902075"/>
          <p14:tracePt t="54437" x="4445000" y="3902075"/>
          <p14:tracePt t="54454" x="4460875" y="3902075"/>
          <p14:tracePt t="54471" x="4479925" y="3902075"/>
          <p14:tracePt t="54488" x="4489450" y="3902075"/>
          <p14:tracePt t="54506" x="4505325" y="3902075"/>
          <p14:tracePt t="54521" x="4521200" y="3902075"/>
          <p14:tracePt t="54537" x="4530725" y="3902075"/>
          <p14:tracePt t="54554" x="4540250" y="3902075"/>
          <p14:tracePt t="54570" x="4556125" y="3902075"/>
          <p14:tracePt t="54604" x="4559300" y="3902075"/>
          <p14:tracePt t="54620" x="4559300" y="3895725"/>
          <p14:tracePt t="54637" x="4559300" y="3892550"/>
          <p14:tracePt t="54655" x="4559300" y="3883025"/>
          <p14:tracePt t="54671" x="4559300" y="3876675"/>
          <p14:tracePt t="54687" x="4559300" y="3873500"/>
          <p14:tracePt t="54762" x="4559300" y="3860800"/>
          <p14:tracePt t="54777" x="4559300" y="3857625"/>
          <p14:tracePt t="54791" x="4559300" y="3851275"/>
          <p14:tracePt t="54805" x="4552950" y="3848100"/>
          <p14:tracePt t="54812" x="4546600" y="3848100"/>
          <p14:tracePt t="54820" x="4543425" y="3841750"/>
          <p14:tracePt t="54837" x="4533900" y="3838575"/>
          <p14:tracePt t="54854" x="4511675" y="3825875"/>
          <p14:tracePt t="54870" x="4502150" y="3822700"/>
          <p14:tracePt t="54887" x="4492625" y="3810000"/>
          <p14:tracePt t="54905" x="4479925" y="3810000"/>
          <p14:tracePt t="54920" x="4464050" y="3810000"/>
          <p14:tracePt t="54937" x="4454525" y="3810000"/>
          <p14:tracePt t="54954" x="4438650" y="3806825"/>
          <p14:tracePt t="54970" x="4429125" y="3800475"/>
          <p14:tracePt t="54987" x="4413250" y="3790950"/>
          <p14:tracePt t="55005" x="4403725" y="3781425"/>
          <p14:tracePt t="55021" x="4397375" y="3781425"/>
          <p14:tracePt t="55056" x="4397375" y="3778250"/>
          <p14:tracePt t="55561" x="4394200" y="3778250"/>
          <p14:tracePt t="55568" x="4387850" y="3778250"/>
          <p14:tracePt t="55575" x="4384675" y="3778250"/>
          <p14:tracePt t="55587" x="4397375" y="3778250"/>
          <p14:tracePt t="55960" x="4448175" y="3778250"/>
          <p14:tracePt t="55968" x="4527550" y="3778250"/>
          <p14:tracePt t="55975" x="4619625" y="3778250"/>
          <p14:tracePt t="55988" x="4708525" y="3778250"/>
          <p14:tracePt t="56004" x="4997450" y="3749675"/>
          <p14:tracePt t="56020" x="5203825" y="3721100"/>
          <p14:tracePt t="56054" x="5708650" y="3654425"/>
          <p14:tracePt t="56088" x="6146800" y="3609975"/>
          <p14:tracePt t="56105" x="6264275" y="3609975"/>
          <p14:tracePt t="56121" x="6378575" y="3609975"/>
          <p14:tracePt t="56138" x="6496050" y="3600450"/>
          <p14:tracePt t="56154" x="6607175" y="3584575"/>
          <p14:tracePt t="56171" x="6667500" y="3578225"/>
          <p14:tracePt t="56187" x="6718300" y="3571875"/>
          <p14:tracePt t="56204" x="6807200" y="3565525"/>
          <p14:tracePt t="56220" x="6867525" y="3559175"/>
          <p14:tracePt t="56238" x="6918325" y="3559175"/>
          <p14:tracePt t="56253" x="6981825" y="3559175"/>
          <p14:tracePt t="56271" x="7004050" y="3559175"/>
          <p14:tracePt t="56288" x="7045325" y="3559175"/>
          <p14:tracePt t="56304" x="7058025" y="3559175"/>
          <p14:tracePt t="56321" x="7073900" y="3559175"/>
          <p14:tracePt t="56338" x="7089775" y="3559175"/>
          <p14:tracePt t="56353" x="7099300" y="3559175"/>
          <p14:tracePt t="56370" x="7108825" y="3559175"/>
          <p14:tracePt t="56404" x="7118350" y="3559175"/>
          <p14:tracePt t="56874" x="7042150" y="3559175"/>
          <p14:tracePt t="56880" x="6927850" y="3559175"/>
          <p14:tracePt t="56890" x="6816725" y="3559175"/>
          <p14:tracePt t="56904" x="6610350" y="3584575"/>
          <p14:tracePt t="56937" x="5984875" y="3702050"/>
          <p14:tracePt t="56973" x="5365750" y="3790950"/>
          <p14:tracePt t="56989" x="5137150" y="3810000"/>
          <p14:tracePt t="57005" x="4886325" y="3810000"/>
          <p14:tracePt t="57020" x="4679950" y="3810000"/>
          <p14:tracePt t="57037" x="4371975" y="3794125"/>
          <p14:tracePt t="57053" x="4187825" y="3775075"/>
          <p14:tracePt t="57070" x="4016375" y="3756025"/>
          <p14:tracePt t="57088" x="3762375" y="3740150"/>
          <p14:tracePt t="57104" x="3600450" y="3740150"/>
          <p14:tracePt t="57121" x="3441700" y="3740150"/>
          <p14:tracePt t="57137" x="3248025" y="3740150"/>
          <p14:tracePt t="57154" x="3140075" y="3743325"/>
          <p14:tracePt t="57170" x="3025775" y="3752850"/>
          <p14:tracePt t="57187" x="2863850" y="3752850"/>
          <p14:tracePt t="57203" x="2781300" y="3752850"/>
          <p14:tracePt t="57221" x="2698750" y="3752850"/>
          <p14:tracePt t="57237" x="2593975" y="3752850"/>
          <p14:tracePt t="57254" x="2533650" y="3752850"/>
          <p14:tracePt t="57271" x="2470150" y="3749675"/>
          <p14:tracePt t="57288" x="2406650" y="3730625"/>
          <p14:tracePt t="57304" x="2362200" y="3730625"/>
          <p14:tracePt t="57320" x="2311400" y="3730625"/>
          <p14:tracePt t="57322" x="2292350" y="3730625"/>
          <p14:tracePt t="57336" x="2232025" y="3730625"/>
          <p14:tracePt t="57354" x="2181225" y="3740150"/>
          <p14:tracePt t="57370" x="2133600" y="3752850"/>
          <p14:tracePt t="57387" x="2070100" y="3790950"/>
          <p14:tracePt t="57404" x="2038350" y="3810000"/>
          <p14:tracePt t="57421" x="2012950" y="3829050"/>
          <p14:tracePt t="57438" x="1971675" y="3844925"/>
          <p14:tracePt t="57454" x="1962150" y="3863975"/>
          <p14:tracePt t="57470" x="1949450" y="3867150"/>
          <p14:tracePt t="57487" x="1946275" y="3867150"/>
          <p14:tracePt t="57729" x="1908175" y="3863975"/>
          <p14:tracePt t="57736" x="1838325" y="3854450"/>
          <p14:tracePt t="57743" x="1768475" y="3848100"/>
          <p14:tracePt t="57770" x="1558925" y="3829050"/>
          <p14:tracePt t="57804" x="1225550" y="3819525"/>
          <p14:tracePt t="57820" x="1130300" y="3819525"/>
          <p14:tracePt t="57837" x="1025525" y="3825875"/>
          <p14:tracePt t="57854" x="981075" y="3832225"/>
          <p14:tracePt t="57871" x="914400" y="3851275"/>
          <p14:tracePt t="57887" x="869950" y="3863975"/>
          <p14:tracePt t="57904" x="835025" y="3870325"/>
          <p14:tracePt t="57920" x="812800" y="3870325"/>
          <p14:tracePt t="57937" x="765175" y="3870325"/>
          <p14:tracePt t="57953" x="742950" y="3870325"/>
          <p14:tracePt t="57971" x="698500" y="3886200"/>
          <p14:tracePt t="57988" x="676275" y="3892550"/>
          <p14:tracePt t="58004" x="647700" y="3905250"/>
          <p14:tracePt t="58020" x="612775" y="3905250"/>
          <p14:tracePt t="58037" x="584200" y="3905250"/>
          <p14:tracePt t="58053" x="561975" y="3905250"/>
          <p14:tracePt t="58071" x="523875" y="3905250"/>
          <p14:tracePt t="58087" x="501650" y="3905250"/>
          <p14:tracePt t="58104" x="476250" y="3905250"/>
          <p14:tracePt t="58121" x="457200" y="3905250"/>
          <p14:tracePt t="58138" x="434975" y="3905250"/>
          <p14:tracePt t="58154" x="425450" y="3914775"/>
          <p14:tracePt t="58170" x="403225" y="3930650"/>
          <p14:tracePt t="58186" x="393700" y="3937000"/>
          <p14:tracePt t="58203" x="377825" y="3946525"/>
          <p14:tracePt t="58221" x="365125" y="3952875"/>
          <p14:tracePt t="58237" x="355600" y="3952875"/>
          <p14:tracePt t="58254" x="346075" y="3956050"/>
          <p14:tracePt t="58271" x="323850" y="3956050"/>
          <p14:tracePt t="58287" x="314325" y="3956050"/>
          <p14:tracePt t="58304" x="304800" y="3965575"/>
          <p14:tracePt t="58500" x="304800" y="3971925"/>
          <p14:tracePt t="58508" x="311150" y="3971925"/>
          <p14:tracePt t="58521" x="333375" y="3978275"/>
          <p14:tracePt t="58537" x="342900" y="3978275"/>
          <p14:tracePt t="58554" x="352425" y="3978275"/>
          <p14:tracePt t="58570" x="368300" y="3981450"/>
          <p14:tracePt t="58586" x="384175" y="3994150"/>
          <p14:tracePt t="58603" x="393700" y="3994150"/>
          <p14:tracePt t="58620" x="406400" y="3997325"/>
          <p14:tracePt t="58637" x="438150" y="4003675"/>
          <p14:tracePt t="58654" x="457200" y="4003675"/>
          <p14:tracePt t="58671" x="492125" y="4010025"/>
          <p14:tracePt t="58687" x="501650" y="4010025"/>
          <p14:tracePt t="58704" x="511175" y="4013200"/>
          <p14:tracePt t="58721" x="523875" y="4013200"/>
          <p14:tracePt t="58737" x="539750" y="4019550"/>
          <p14:tracePt t="58754" x="555625" y="4019550"/>
          <p14:tracePt t="58770" x="606425" y="4032250"/>
          <p14:tracePt t="58786" x="635000" y="4038600"/>
          <p14:tracePt t="58803" x="666750" y="4051300"/>
          <p14:tracePt t="58820" x="692150" y="4054475"/>
          <p14:tracePt t="58836" x="701675" y="4054475"/>
          <p14:tracePt t="58853" x="727075" y="4054475"/>
          <p14:tracePt t="58855" x="739775" y="4054475"/>
          <p14:tracePt t="58869" x="774700" y="4054475"/>
          <p14:tracePt t="58891" x="854075" y="4054475"/>
          <p14:tracePt t="58904" x="879475" y="4051300"/>
          <p14:tracePt t="58920" x="987425" y="4051300"/>
          <p14:tracePt t="58937" x="1022350" y="4051300"/>
          <p14:tracePt t="58954" x="1066800" y="4051300"/>
          <p14:tracePt t="58971" x="1108075" y="4051300"/>
          <p14:tracePt t="58987" x="1130300" y="4051300"/>
          <p14:tracePt t="59003" x="1158875" y="4051300"/>
          <p14:tracePt t="59020" x="1206500" y="4051300"/>
          <p14:tracePt t="59036" x="1285875" y="4051300"/>
          <p14:tracePt t="59053" x="1403350" y="4051300"/>
          <p14:tracePt t="59070" x="1492250" y="4051300"/>
          <p14:tracePt t="59087" x="1527175" y="4051300"/>
          <p14:tracePt t="59104" x="1543050" y="4051300"/>
          <p14:tracePt t="59120" x="1558925" y="4051300"/>
          <p14:tracePt t="59136" x="1574800" y="4051300"/>
          <p14:tracePt t="59153" x="1584325" y="4051300"/>
          <p14:tracePt t="59169" x="1631950" y="4035425"/>
          <p14:tracePt t="59187" x="1670050" y="4022725"/>
          <p14:tracePt t="59204" x="1714500" y="4022725"/>
          <p14:tracePt t="59221" x="1762125" y="4022725"/>
          <p14:tracePt t="59237" x="1778000" y="4022725"/>
          <p14:tracePt t="59254" x="1787525" y="4022725"/>
          <p14:tracePt t="59270" x="1806575" y="4022725"/>
          <p14:tracePt t="59287" x="1816100" y="4022725"/>
          <p14:tracePt t="59303" x="1825625" y="4022725"/>
          <p14:tracePt t="59320" x="1831975" y="4022725"/>
          <p14:tracePt t="59378" x="1831975" y="4016375"/>
          <p14:tracePt t="59386" x="1831975" y="4013200"/>
          <p14:tracePt t="59405" x="1825625" y="4006850"/>
          <p14:tracePt t="59420" x="1816100" y="4003675"/>
          <p14:tracePt t="59436" x="1800225" y="3997325"/>
          <p14:tracePt t="59453" x="1762125" y="3978275"/>
          <p14:tracePt t="59470" x="1704975" y="3971925"/>
          <p14:tracePt t="59487" x="1660525" y="3971925"/>
          <p14:tracePt t="59503" x="1625600" y="3965575"/>
          <p14:tracePt t="59520" x="1536700" y="3959225"/>
          <p14:tracePt t="59537" x="1492250" y="3952875"/>
          <p14:tracePt t="59554" x="1412875" y="3940175"/>
          <p14:tracePt t="59570" x="1374775" y="3921125"/>
          <p14:tracePt t="59587" x="1323975" y="3911600"/>
          <p14:tracePt t="59604" x="1231900" y="3892550"/>
          <p14:tracePt t="59620" x="1168400" y="3879850"/>
          <p14:tracePt t="59638" x="1104900" y="3870325"/>
          <p14:tracePt t="59654" x="1028700" y="3870325"/>
          <p14:tracePt t="59671" x="984250" y="3870325"/>
          <p14:tracePt t="59687" x="933450" y="3870325"/>
          <p14:tracePt t="59703" x="854075" y="3870325"/>
          <p14:tracePt t="59719" x="803275" y="3870325"/>
          <p14:tracePt t="59737" x="758825" y="3870325"/>
          <p14:tracePt t="59754" x="688975" y="3870325"/>
          <p14:tracePt t="59770" x="644525" y="3863975"/>
          <p14:tracePt t="59786" x="600075" y="3851275"/>
          <p14:tracePt t="59803" x="536575" y="3838575"/>
          <p14:tracePt t="59820" x="498475" y="3825875"/>
          <p14:tracePt t="59836" x="454025" y="3825875"/>
          <p14:tracePt t="59853" x="412750" y="3819525"/>
          <p14:tracePt t="59869" x="393700" y="3819525"/>
          <p14:tracePt t="59886" x="361950" y="3819525"/>
          <p14:tracePt t="59904" x="342900" y="3819525"/>
          <p14:tracePt t="59921" x="333375" y="3819525"/>
          <p14:tracePt t="59937" x="317500" y="3819525"/>
          <p14:tracePt t="59953" x="301625" y="3819525"/>
          <p14:tracePt t="59970" x="292100" y="3819525"/>
          <p14:tracePt t="59986" x="282575" y="3819525"/>
          <p14:tracePt t="60003" x="263525" y="3825875"/>
          <p14:tracePt t="60020" x="254000" y="3838575"/>
          <p14:tracePt t="60037" x="244475" y="3851275"/>
          <p14:tracePt t="60054" x="228600" y="3867150"/>
          <p14:tracePt t="60070" x="219075" y="3876675"/>
          <p14:tracePt t="60087" x="219075" y="3886200"/>
          <p14:tracePt t="60103" x="219075" y="3924300"/>
          <p14:tracePt t="60120" x="219075" y="3946525"/>
          <p14:tracePt t="60136" x="225425" y="3978275"/>
          <p14:tracePt t="60153" x="238125" y="4019550"/>
          <p14:tracePt t="60170" x="247650" y="4029075"/>
          <p14:tracePt t="60187" x="254000" y="4038600"/>
          <p14:tracePt t="60204" x="263525" y="4054475"/>
          <p14:tracePt t="60220" x="266700" y="4070350"/>
          <p14:tracePt t="60237" x="285750" y="4079875"/>
          <p14:tracePt t="60253" x="298450" y="4095750"/>
          <p14:tracePt t="60269" x="314325" y="4098925"/>
          <p14:tracePt t="60286" x="342900" y="4098925"/>
          <p14:tracePt t="60304" x="377825" y="4105275"/>
          <p14:tracePt t="60320" x="406400" y="4105275"/>
          <p14:tracePt t="60337" x="422275" y="4105275"/>
          <p14:tracePt t="60353" x="454025" y="4105275"/>
          <p14:tracePt t="60369" x="469900" y="4105275"/>
          <p14:tracePt t="60386" x="498475" y="4105275"/>
          <p14:tracePt t="60403" x="561975" y="4105275"/>
          <p14:tracePt t="60420" x="596900" y="4105275"/>
          <p14:tracePt t="60437" x="644525" y="4102100"/>
          <p14:tracePt t="60454" x="708025" y="4089400"/>
          <p14:tracePt t="60470" x="736600" y="4089400"/>
          <p14:tracePt t="60487" x="771525" y="4083050"/>
          <p14:tracePt t="60503" x="828675" y="4076700"/>
          <p14:tracePt t="60519" x="908050" y="4076700"/>
          <p14:tracePt t="60536" x="1098550" y="4076700"/>
          <p14:tracePt t="60553" x="1368425" y="4130675"/>
          <p14:tracePt t="60569" x="1511300" y="4194175"/>
          <p14:tracePt t="60586" x="1612900" y="4244975"/>
          <p14:tracePt t="60604" x="1689100" y="4283075"/>
          <p14:tracePt t="60621" x="1727200" y="4318000"/>
          <p14:tracePt t="60637" x="1774825" y="4343400"/>
          <p14:tracePt t="60653" x="1905000" y="4416425"/>
          <p14:tracePt t="60670" x="2006600" y="4467225"/>
          <p14:tracePt t="60687" x="2117725" y="4508500"/>
          <p14:tracePt t="60703" x="2235200" y="4565650"/>
          <p14:tracePt t="60720" x="2273300" y="4575175"/>
          <p14:tracePt t="60738" x="2301875" y="4594225"/>
          <p14:tracePt t="60754" x="2311400" y="4594225"/>
          <p14:tracePt t="60770" x="2320925" y="4594225"/>
          <p14:tracePt t="60787" x="2336800" y="4594225"/>
          <p14:tracePt t="60803" x="2355850" y="4584700"/>
          <p14:tracePt t="60819" x="2378075" y="4575175"/>
          <p14:tracePt t="60836" x="2403475" y="4556125"/>
          <p14:tracePt t="60853" x="2428875" y="4511675"/>
          <p14:tracePt t="60870" x="2441575" y="4476750"/>
          <p14:tracePt t="60888" x="2460625" y="4413250"/>
          <p14:tracePt t="60904" x="2457450" y="4368800"/>
          <p14:tracePt t="60920" x="2428875" y="4311650"/>
          <p14:tracePt t="60923" x="2403475" y="4270375"/>
          <p14:tracePt t="60937" x="2355850" y="4229100"/>
          <p14:tracePt t="60953" x="2282825" y="4175125"/>
          <p14:tracePt t="60969" x="2203450" y="4117975"/>
          <p14:tracePt t="60986" x="2089150" y="4067175"/>
          <p14:tracePt t="61003" x="1917700" y="3987800"/>
          <p14:tracePt t="61020" x="1838325" y="3949700"/>
          <p14:tracePt t="61038" x="1692275" y="3914775"/>
          <p14:tracePt t="61054" x="1606550" y="3902075"/>
          <p14:tracePt t="61070" x="1524000" y="3886200"/>
          <p14:tracePt t="61087" x="1406525" y="3886200"/>
          <p14:tracePt t="61103" x="1314450" y="3886200"/>
          <p14:tracePt t="61119" x="1209675" y="3889375"/>
          <p14:tracePt t="61137" x="1063625" y="3914775"/>
          <p14:tracePt t="61153" x="981075" y="3921125"/>
          <p14:tracePt t="61170" x="917575" y="3937000"/>
          <p14:tracePt t="61187" x="831850" y="3937000"/>
          <p14:tracePt t="61203" x="771525" y="3937000"/>
          <p14:tracePt t="61220" x="727075" y="3937000"/>
          <p14:tracePt t="61237" x="673100" y="3937000"/>
          <p14:tracePt t="61253" x="641350" y="3943350"/>
          <p14:tracePt t="61270" x="603250" y="3952875"/>
          <p14:tracePt t="61287" x="539750" y="3971925"/>
          <p14:tracePt t="61304" x="511175" y="3971925"/>
          <p14:tracePt t="61320" x="482600" y="3978275"/>
          <p14:tracePt t="61337" x="447675" y="3984625"/>
          <p14:tracePt t="61353" x="419100" y="3984625"/>
          <p14:tracePt t="61370" x="396875" y="3984625"/>
          <p14:tracePt t="61387" x="377825" y="3984625"/>
          <p14:tracePt t="61403" x="361950" y="3984625"/>
          <p14:tracePt t="61419" x="352425" y="3984625"/>
          <p14:tracePt t="61438" x="330200" y="3984625"/>
          <p14:tracePt t="61453" x="320675" y="3984625"/>
          <p14:tracePt t="61470" x="311150" y="3984625"/>
          <p14:tracePt t="61487" x="298450" y="3984625"/>
          <p14:tracePt t="61504" x="282575" y="3984625"/>
          <p14:tracePt t="61780" x="288925" y="3984625"/>
          <p14:tracePt t="61787" x="292100" y="3984625"/>
          <p14:tracePt t="61803" x="304800" y="3984625"/>
          <p14:tracePt t="61819" x="314325" y="3984625"/>
          <p14:tracePt t="61836" x="346075" y="3984625"/>
          <p14:tracePt t="61853" x="368300" y="3990975"/>
          <p14:tracePt t="61870" x="390525" y="3997325"/>
          <p14:tracePt t="61903" x="434975" y="4013200"/>
          <p14:tracePt t="61936" x="511175" y="4019550"/>
          <p14:tracePt t="61954" x="542925" y="4025900"/>
          <p14:tracePt t="61974" x="581025" y="4025900"/>
          <p14:tracePt t="61987" x="596900" y="4025900"/>
          <p14:tracePt t="62003" x="625475" y="4029075"/>
          <p14:tracePt t="62020" x="647700" y="4029075"/>
          <p14:tracePt t="62036" x="711200" y="4029075"/>
          <p14:tracePt t="62053" x="768350" y="4029075"/>
          <p14:tracePt t="62069" x="828675" y="4029075"/>
          <p14:tracePt t="62086" x="892175" y="4029075"/>
          <p14:tracePt t="62104" x="927100" y="4029075"/>
          <p14:tracePt t="62120" x="949325" y="4029075"/>
          <p14:tracePt t="62137" x="971550" y="4029075"/>
          <p14:tracePt t="62153" x="993775" y="4029075"/>
          <p14:tracePt t="62170" x="1012825" y="4029075"/>
          <p14:tracePt t="62186" x="1079500" y="4013200"/>
          <p14:tracePt t="62202" x="1133475" y="3994150"/>
          <p14:tracePt t="62219" x="1184275" y="3981450"/>
          <p14:tracePt t="62236" x="1247775" y="3968750"/>
          <p14:tracePt t="62253" x="1270000" y="3962400"/>
          <p14:tracePt t="62270" x="1301750" y="3956050"/>
          <p14:tracePt t="62287" x="1314450" y="3940175"/>
          <p14:tracePt t="62303" x="1339850" y="3933825"/>
          <p14:tracePt t="62320" x="1368425" y="3924300"/>
          <p14:tracePt t="62336" x="1416050" y="3917950"/>
          <p14:tracePt t="62353" x="1438275" y="3917950"/>
          <p14:tracePt t="62369" x="1447800" y="3917950"/>
          <p14:tracePt t="62387" x="1460500" y="3917950"/>
          <p14:tracePt t="62600" x="1457325" y="3917950"/>
          <p14:tracePt t="62607" x="1450975" y="3911600"/>
          <p14:tracePt t="62619" x="1441450" y="3911600"/>
          <p14:tracePt t="62636" x="1428750" y="3908425"/>
          <p14:tracePt t="62653" x="1412875" y="3908425"/>
          <p14:tracePt t="62671" x="1371600" y="3908425"/>
          <p14:tracePt t="62687" x="1349375" y="3902075"/>
          <p14:tracePt t="62704" x="1320800" y="3902075"/>
          <p14:tracePt t="62720" x="1285875" y="3902075"/>
          <p14:tracePt t="62736" x="1257300" y="3895725"/>
          <p14:tracePt t="62753" x="1235075" y="3883025"/>
          <p14:tracePt t="62769" x="1203325" y="3870325"/>
          <p14:tracePt t="62786" x="1146175" y="3851275"/>
          <p14:tracePt t="62802" x="1108075" y="3838575"/>
          <p14:tracePt t="62819" x="1069975" y="3825875"/>
          <p14:tracePt t="62836" x="1022350" y="3810000"/>
          <p14:tracePt t="62853" x="996950" y="3797300"/>
          <p14:tracePt t="62869" x="977900" y="3797300"/>
          <p14:tracePt t="62886" x="927100" y="3784600"/>
          <p14:tracePt t="62903" x="892175" y="3784600"/>
          <p14:tracePt t="62920" x="835025" y="3784600"/>
          <p14:tracePt t="62936" x="812800" y="3784600"/>
          <p14:tracePt t="62953" x="777875" y="3784600"/>
          <p14:tracePt t="62956" x="765175" y="3784600"/>
          <p14:tracePt t="62970" x="742950" y="3784600"/>
          <p14:tracePt t="62991" x="711200" y="3784600"/>
          <p14:tracePt t="63003" x="698500" y="3784600"/>
          <p14:tracePt t="63020" x="685800" y="3784600"/>
          <p14:tracePt t="63036" x="669925" y="3784600"/>
          <p14:tracePt t="63053" x="647700" y="3784600"/>
          <p14:tracePt t="63070" x="615950" y="3784600"/>
          <p14:tracePt t="63086" x="593725" y="3784600"/>
          <p14:tracePt t="63103" x="571500" y="3784600"/>
          <p14:tracePt t="63120" x="530225" y="3784600"/>
          <p14:tracePt t="63136" x="514350" y="3784600"/>
          <p14:tracePt t="63153" x="498475" y="3784600"/>
          <p14:tracePt t="63169" x="485775" y="3784600"/>
          <p14:tracePt t="63186" x="476250" y="3784600"/>
          <p14:tracePt t="63203" x="466725" y="3784600"/>
          <p14:tracePt t="63220" x="444500" y="3784600"/>
          <p14:tracePt t="63236" x="434975" y="3784600"/>
          <p14:tracePt t="63253" x="425450" y="3790950"/>
          <p14:tracePt t="63269" x="406400" y="3800475"/>
          <p14:tracePt t="63286" x="396875" y="3806825"/>
          <p14:tracePt t="63303" x="387350" y="3810000"/>
          <p14:tracePt t="64905" x="406400" y="3829050"/>
          <p14:tracePt t="64912" x="434975" y="3844925"/>
          <p14:tracePt t="64920" x="495300" y="3860800"/>
          <p14:tracePt t="64940" x="644525" y="3911600"/>
          <p14:tracePt t="64957" x="704850" y="3917950"/>
          <p14:tracePt t="64976" x="762000" y="3917950"/>
          <p14:tracePt t="65003" x="787400" y="3917950"/>
          <p14:tracePt t="65036" x="812800" y="3917950"/>
          <p14:tracePt t="65052" x="825500" y="3917950"/>
          <p14:tracePt t="65069" x="835025" y="3921125"/>
          <p14:tracePt t="65086" x="844550" y="3921125"/>
          <p14:tracePt t="65103" x="866775" y="3921125"/>
          <p14:tracePt t="65119" x="876300" y="3921125"/>
          <p14:tracePt t="65136" x="885825" y="3921125"/>
          <p14:tracePt t="65153" x="898525" y="3921125"/>
          <p14:tracePt t="65169" x="914400" y="3921125"/>
          <p14:tracePt t="65185" x="923925" y="3921125"/>
          <p14:tracePt t="65203" x="952500" y="3921125"/>
          <p14:tracePt t="65219" x="981075" y="3908425"/>
          <p14:tracePt t="65236" x="1006475" y="3895725"/>
          <p14:tracePt t="65253" x="1028700" y="3873500"/>
          <p14:tracePt t="65269" x="1031875" y="3867150"/>
          <p14:tracePt t="65367" x="1038225" y="3867150"/>
          <p14:tracePt t="65588" x="1025525" y="3863975"/>
          <p14:tracePt t="65596" x="1012825" y="3863975"/>
          <p14:tracePt t="65607" x="1000125" y="3857625"/>
          <p14:tracePt t="65619" x="971550" y="3844925"/>
          <p14:tracePt t="65652" x="876300" y="3825875"/>
          <p14:tracePt t="65687" x="762000" y="3819525"/>
          <p14:tracePt t="65703" x="717550" y="3819525"/>
          <p14:tracePt t="65720" x="682625" y="3819525"/>
          <p14:tracePt t="65737" x="641350" y="3819525"/>
          <p14:tracePt t="65753" x="619125" y="3819525"/>
          <p14:tracePt t="65769" x="590550" y="3819525"/>
          <p14:tracePt t="65787" x="558800" y="3819525"/>
          <p14:tracePt t="65802" x="527050" y="3819525"/>
          <p14:tracePt t="65819" x="511175" y="3819525"/>
          <p14:tracePt t="65836" x="501650" y="3819525"/>
          <p14:tracePt t="65853" x="488950" y="3819525"/>
          <p14:tracePt t="65869" x="479425" y="3819525"/>
          <p14:tracePt t="65887" x="463550" y="3822700"/>
          <p14:tracePt t="65902" x="447675" y="3822700"/>
          <p14:tracePt t="65919" x="438150" y="3822700"/>
          <p14:tracePt t="65937" x="425450" y="3822700"/>
          <p14:tracePt t="65952" x="412750" y="3822700"/>
          <p14:tracePt t="70502" x="457200" y="3835400"/>
          <p14:tracePt t="70509" x="539750" y="3854450"/>
          <p14:tracePt t="70522" x="714375" y="3870325"/>
          <p14:tracePt t="70540" x="984250" y="3879850"/>
          <p14:tracePt t="70556" x="1311275" y="3879850"/>
          <p14:tracePt t="70573" x="1908175" y="3860800"/>
          <p14:tracePt t="70594" x="2432050" y="3848100"/>
          <p14:tracePt t="70620" x="2867025" y="3889375"/>
          <p14:tracePt t="70622" x="2990850" y="3898900"/>
          <p14:tracePt t="70653" x="3381375" y="3933825"/>
          <p14:tracePt t="70669" x="3508375" y="3933825"/>
          <p14:tracePt t="70685" x="3635375" y="3930650"/>
          <p14:tracePt t="70702" x="3806825" y="3879850"/>
          <p14:tracePt t="70719" x="3883025" y="3848100"/>
          <p14:tracePt t="70736" x="3949700" y="3819525"/>
          <p14:tracePt t="70752" x="4044950" y="3775075"/>
          <p14:tracePt t="70768" x="4114800" y="3736975"/>
          <p14:tracePt t="70785" x="4181475" y="3705225"/>
          <p14:tracePt t="70802" x="4264025" y="3663950"/>
          <p14:tracePt t="70818" x="4333875" y="3635375"/>
          <p14:tracePt t="70835" x="4413250" y="3594100"/>
          <p14:tracePt t="70853" x="4549775" y="3546475"/>
          <p14:tracePt t="70869" x="4600575" y="3502025"/>
          <p14:tracePt t="70887" x="4648200" y="3435350"/>
          <p14:tracePt t="70902" x="4654550" y="3381375"/>
          <p14:tracePt t="70918" x="4635500" y="3317875"/>
          <p14:tracePt t="70938" x="4533900" y="3181350"/>
          <p14:tracePt t="70952" x="4460875" y="3108325"/>
          <p14:tracePt t="70968" x="4391025" y="3054350"/>
          <p14:tracePt t="70987" x="4286250" y="3016250"/>
          <p14:tracePt t="71003" x="4229100" y="2997200"/>
          <p14:tracePt t="71019" x="4178300" y="2997200"/>
          <p14:tracePt t="71036" x="4067175" y="3022600"/>
          <p14:tracePt t="71052" x="3978275" y="3054350"/>
          <p14:tracePt t="71068" x="3902075" y="3092450"/>
          <p14:tracePt t="71086" x="3825875" y="3121025"/>
          <p14:tracePt t="71102" x="3803650" y="3133725"/>
          <p14:tracePt t="71119" x="3787775" y="3143250"/>
          <p14:tracePt t="71123" x="3781425" y="3155950"/>
          <p14:tracePt t="71137" x="3765550" y="3159125"/>
          <p14:tracePt t="71153" x="3743325" y="3165475"/>
          <p14:tracePt t="71169" x="3714750" y="3178175"/>
          <p14:tracePt t="71186" x="3632200" y="3197225"/>
          <p14:tracePt t="71202" x="3568700" y="3219450"/>
          <p14:tracePt t="71218" x="3521075" y="3238500"/>
          <p14:tracePt t="71236" x="3476625" y="3282950"/>
          <p14:tracePt t="71253" x="3448050" y="3308350"/>
          <p14:tracePt t="71269" x="3429000" y="3330575"/>
          <p14:tracePt t="71286" x="3403600" y="3375025"/>
          <p14:tracePt t="71302" x="3390900" y="3403600"/>
          <p14:tracePt t="71319" x="3381375" y="3413125"/>
          <p14:tracePt t="71336" x="3340100" y="3432175"/>
          <p14:tracePt t="71352" x="3317875" y="3451225"/>
          <p14:tracePt t="71368" x="3286125" y="3482975"/>
          <p14:tracePt t="71386" x="3257550" y="3505200"/>
          <p14:tracePt t="71402" x="3238500" y="3527425"/>
          <p14:tracePt t="71419" x="3222625" y="3543300"/>
          <p14:tracePt t="71436" x="3206750" y="3565525"/>
          <p14:tracePt t="71452" x="3197225" y="3581400"/>
          <p14:tracePt t="71468" x="3197225" y="3603625"/>
          <p14:tracePt t="71486" x="3216275" y="3644900"/>
          <p14:tracePt t="71502" x="3276600" y="3689350"/>
          <p14:tracePt t="71519" x="3346450" y="3743325"/>
          <p14:tracePt t="71536" x="3502025" y="3848100"/>
          <p14:tracePt t="71553" x="3603625" y="3908425"/>
          <p14:tracePt t="71569" x="3683000" y="3956050"/>
          <p14:tracePt t="71585" x="3768725" y="3990975"/>
          <p14:tracePt t="71602" x="3832225" y="3997325"/>
          <p14:tracePt t="71619" x="3898900" y="3997325"/>
          <p14:tracePt t="71636" x="4032250" y="3984625"/>
          <p14:tracePt t="71652" x="4105275" y="3971925"/>
          <p14:tracePt t="71669" x="4168775" y="3965575"/>
          <p14:tracePt t="71686" x="4260850" y="3937000"/>
          <p14:tracePt t="71702" x="4311650" y="3937000"/>
          <p14:tracePt t="71719" x="4340225" y="3937000"/>
          <p14:tracePt t="71736" x="4381500" y="3917950"/>
          <p14:tracePt t="71752" x="4400550" y="3905250"/>
          <p14:tracePt t="71768" x="4429125" y="3876675"/>
          <p14:tracePt t="71786" x="4470400" y="3800475"/>
          <p14:tracePt t="71802" x="4498975" y="3752850"/>
          <p14:tracePt t="71819" x="4511675" y="3714750"/>
          <p14:tracePt t="71836" x="4530725" y="3635375"/>
          <p14:tracePt t="71852" x="4537075" y="3581400"/>
          <p14:tracePt t="71868" x="4537075" y="3536950"/>
          <p14:tracePt t="71885" x="4537075" y="3482975"/>
          <p14:tracePt t="71901" x="4537075" y="3467100"/>
          <p14:tracePt t="71918" x="4537075" y="3451225"/>
          <p14:tracePt t="71935" x="4537075" y="3432175"/>
          <p14:tracePt t="71952" x="4537075" y="3416300"/>
          <p14:tracePt t="71969" x="4537075" y="3406775"/>
          <p14:tracePt t="71985" x="4537075" y="3381375"/>
          <p14:tracePt t="72002" x="4537075" y="3371850"/>
          <p14:tracePt t="72019" x="4518025" y="3349625"/>
          <p14:tracePt t="72036" x="4448175" y="3292475"/>
          <p14:tracePt t="72052" x="4381500" y="3254375"/>
          <p14:tracePt t="72069" x="4311650" y="3225800"/>
          <p14:tracePt t="72085" x="4248150" y="3206750"/>
          <p14:tracePt t="72102" x="4206875" y="3206750"/>
          <p14:tracePt t="72119" x="4162425" y="3206750"/>
          <p14:tracePt t="72135" x="4041775" y="3219450"/>
          <p14:tracePt t="72151" x="3968750" y="3235325"/>
          <p14:tracePt t="72169" x="3905250" y="3248025"/>
          <p14:tracePt t="72185" x="3800475" y="3276600"/>
          <p14:tracePt t="72202" x="3762375" y="3289300"/>
          <p14:tracePt t="72219" x="3740150" y="3295650"/>
          <p14:tracePt t="72236" x="3721100" y="3295650"/>
          <p14:tracePt t="72252" x="3711575" y="3295650"/>
          <p14:tracePt t="72269" x="3702050" y="3295650"/>
          <p14:tracePt t="72285" x="3702050" y="3311525"/>
          <p14:tracePt t="72320" x="3702050" y="3314700"/>
          <p14:tracePt t="72429" x="3702050" y="3324225"/>
          <p14:tracePt t="72450" x="3702050" y="3330575"/>
          <p14:tracePt t="72464" x="3702050" y="3336925"/>
          <p14:tracePt t="72479" x="3702050" y="3340100"/>
          <p14:tracePt t="72485" x="3702050" y="3346450"/>
          <p14:tracePt t="72502" x="3702050" y="3355975"/>
          <p14:tracePt t="72519" x="3702050" y="3375025"/>
          <p14:tracePt t="72535" x="3695700" y="3384550"/>
          <p14:tracePt t="72552" x="3686175" y="3400425"/>
          <p14:tracePt t="72569" x="3667125" y="3441700"/>
          <p14:tracePt t="72585" x="3667125" y="3463925"/>
          <p14:tracePt t="72603" x="3667125" y="3492500"/>
          <p14:tracePt t="72620" x="3667125" y="3527425"/>
          <p14:tracePt t="72636" x="3667125" y="3556000"/>
          <p14:tracePt t="72652" x="3667125" y="3565525"/>
          <p14:tracePt t="72669" x="3686175" y="3597275"/>
          <p14:tracePt t="72685" x="3695700" y="3613150"/>
          <p14:tracePt t="72702" x="3708400" y="3638550"/>
          <p14:tracePt t="72720" x="3730625" y="3667125"/>
          <p14:tracePt t="72736" x="3733800" y="3683000"/>
          <p14:tracePt t="72753" x="3733800" y="3695700"/>
          <p14:tracePt t="72770" x="3733800" y="3711575"/>
          <p14:tracePt t="72786" x="3733800" y="3721100"/>
          <p14:tracePt t="72802" x="3733800" y="3730625"/>
          <p14:tracePt t="72819" x="3733800" y="3752850"/>
          <p14:tracePt t="72835" x="3733800" y="3756025"/>
          <p14:tracePt t="72852" x="3733800" y="3765550"/>
          <p14:tracePt t="72870" x="3733800" y="3781425"/>
          <p14:tracePt t="72886" x="3733800" y="3790950"/>
          <p14:tracePt t="72903" x="3733800" y="3806825"/>
          <p14:tracePt t="72919" x="3733800" y="3819525"/>
          <p14:tracePt t="72935" x="3733800" y="3829050"/>
          <p14:tracePt t="72952" x="3730625" y="3860800"/>
          <p14:tracePt t="72969" x="3705225" y="3902075"/>
          <p14:tracePt t="72985" x="3686175" y="3965575"/>
          <p14:tracePt t="73002" x="3644900" y="4044950"/>
          <p14:tracePt t="73020" x="3587750" y="4184650"/>
          <p14:tracePt t="73036" x="3546475" y="4283075"/>
          <p14:tracePt t="73052" x="3508375" y="4362450"/>
          <p14:tracePt t="73069" x="3457575" y="4448175"/>
          <p14:tracePt t="73085" x="3438525" y="4495800"/>
          <p14:tracePt t="73102" x="3419475" y="4518025"/>
          <p14:tracePt t="73119" x="3400425" y="4562475"/>
          <p14:tracePt t="73136" x="3387725" y="4591050"/>
          <p14:tracePt t="73152" x="3387725" y="4600575"/>
          <p14:tracePt t="73169" x="3387725" y="4616450"/>
          <p14:tracePt t="73186" x="3387725" y="4622800"/>
          <p14:tracePt t="73420" x="3400425" y="4584700"/>
          <p14:tracePt t="73427" x="3416300" y="4514850"/>
          <p14:tracePt t="73435" x="3435350" y="4441825"/>
          <p14:tracePt t="73452" x="3486150" y="4321175"/>
          <p14:tracePt t="73469" x="3543300" y="4073525"/>
          <p14:tracePt t="73485" x="3587750" y="3943350"/>
          <p14:tracePt t="73502" x="3619500" y="3822700"/>
          <p14:tracePt t="73519" x="3670300" y="3663950"/>
          <p14:tracePt t="73535" x="3683000" y="3609975"/>
          <p14:tracePt t="73553" x="3683000" y="3556000"/>
          <p14:tracePt t="73569" x="3683000" y="3530600"/>
          <p14:tracePt t="73586" x="3683000" y="3521075"/>
          <p14:tracePt t="73602" x="3683000" y="3514725"/>
          <p14:tracePt t="73662" x="3683000" y="3511550"/>
          <p14:tracePt t="75130" x="3632200" y="3495675"/>
          <p14:tracePt t="75138" x="3562350" y="3479800"/>
          <p14:tracePt t="75155" x="3400425" y="3460750"/>
          <p14:tracePt t="75173" x="3190875" y="3467100"/>
          <p14:tracePt t="75189" x="3073400" y="3492500"/>
          <p14:tracePt t="75202" x="2940050" y="3536950"/>
          <p14:tracePt t="75236" x="2606675" y="3657600"/>
          <p14:tracePt t="75268" x="2174875" y="3902075"/>
          <p14:tracePt t="75286" x="2025650" y="4003675"/>
          <p14:tracePt t="75302" x="1851025" y="4098925"/>
          <p14:tracePt t="75318" x="1771650" y="4146550"/>
          <p14:tracePt t="75335" x="1704975" y="4178300"/>
          <p14:tracePt t="75352" x="1609725" y="4222750"/>
          <p14:tracePt t="75369" x="1533525" y="4244975"/>
          <p14:tracePt t="75385" x="1454150" y="4273550"/>
          <p14:tracePt t="75402" x="1368425" y="4324350"/>
          <p14:tracePt t="75419" x="1320800" y="4352925"/>
          <p14:tracePt t="75435" x="1295400" y="4384675"/>
          <p14:tracePt t="75452" x="1250950" y="4425950"/>
          <p14:tracePt t="75469" x="1219200" y="4451350"/>
          <p14:tracePt t="75485" x="1190625" y="4476750"/>
          <p14:tracePt t="75502" x="1117600" y="4546600"/>
          <p14:tracePt t="75519" x="1057275" y="4594225"/>
          <p14:tracePt t="75535" x="1025525" y="4619625"/>
          <p14:tracePt t="75552" x="981075" y="4664075"/>
          <p14:tracePt t="75569" x="971550" y="4673600"/>
          <p14:tracePt t="75586" x="952500" y="4692650"/>
          <p14:tracePt t="75602" x="942975" y="4702175"/>
          <p14:tracePt t="75619" x="933450" y="4708525"/>
          <p14:tracePt t="75636" x="923925" y="4708525"/>
          <p14:tracePt t="75694" x="923925" y="4705350"/>
          <p14:tracePt t="75701" x="923925" y="4702175"/>
          <p14:tracePt t="75708" x="923925" y="4695825"/>
          <p14:tracePt t="75718" x="923925" y="4692650"/>
          <p14:tracePt t="75736" x="923925" y="4670425"/>
          <p14:tracePt t="75752" x="923925" y="4660900"/>
          <p14:tracePt t="75768" x="923925" y="4651375"/>
          <p14:tracePt t="75786" x="923925" y="4641850"/>
          <p14:tracePt t="75837" x="930275" y="4632325"/>
          <p14:tracePt t="75844" x="933450" y="4625975"/>
          <p14:tracePt t="75852" x="939800" y="4625975"/>
          <p14:tracePt t="75868" x="949325" y="4616450"/>
          <p14:tracePt t="75886" x="968375" y="4606925"/>
          <p14:tracePt t="75902" x="990600" y="4606925"/>
          <p14:tracePt t="75918" x="1006475" y="4600575"/>
          <p14:tracePt t="75935" x="1047750" y="4594225"/>
          <p14:tracePt t="75951" x="1085850" y="4587875"/>
          <p14:tracePt t="75968" x="1130300" y="4575175"/>
          <p14:tracePt t="75986" x="1279525" y="4568825"/>
          <p14:tracePt t="76001" x="1397000" y="4568825"/>
          <p14:tracePt t="76018" x="1466850" y="4568825"/>
          <p14:tracePt t="76036" x="1536700" y="4568825"/>
          <p14:tracePt t="76052" x="1558925" y="4568825"/>
          <p14:tracePt t="76069" x="1587500" y="4568825"/>
          <p14:tracePt t="76086" x="1644650" y="4549775"/>
          <p14:tracePt t="76102" x="1698625" y="4537075"/>
          <p14:tracePt t="76118" x="1762125" y="4521200"/>
          <p14:tracePt t="76135" x="1860550" y="4505325"/>
          <p14:tracePt t="76151" x="1895475" y="4505325"/>
          <p14:tracePt t="76168" x="1924050" y="4505325"/>
          <p14:tracePt t="76186" x="1939925" y="4505325"/>
          <p14:tracePt t="76202" x="1949450" y="4505325"/>
          <p14:tracePt t="76219" x="1965325" y="4505325"/>
          <p14:tracePt t="76236" x="1990725" y="4505325"/>
          <p14:tracePt t="76252" x="2035175" y="4505325"/>
          <p14:tracePt t="76268" x="2085975" y="4505325"/>
          <p14:tracePt t="76285" x="2133600" y="4505325"/>
          <p14:tracePt t="76301" x="2155825" y="4505325"/>
          <p14:tracePt t="76318" x="2168525" y="4505325"/>
          <p14:tracePt t="76336" x="2181225" y="4505325"/>
          <p14:tracePt t="76352" x="2197100" y="4505325"/>
          <p14:tracePt t="76369" x="2212975" y="4502150"/>
          <p14:tracePt t="76386" x="2279650" y="4479925"/>
          <p14:tracePt t="76402" x="2384425" y="4464050"/>
          <p14:tracePt t="76418" x="2505075" y="4448175"/>
          <p14:tracePt t="76435" x="2686050" y="4448175"/>
          <p14:tracePt t="76451" x="2781300" y="4448175"/>
          <p14:tracePt t="76469" x="2841625" y="4448175"/>
          <p14:tracePt t="76485" x="2905125" y="4457700"/>
          <p14:tracePt t="76501" x="2933700" y="4457700"/>
          <p14:tracePt t="76519" x="2984500" y="4470400"/>
          <p14:tracePt t="76536" x="3149600" y="4486275"/>
          <p14:tracePt t="76552" x="3257550" y="4505325"/>
          <p14:tracePt t="76568" x="3343275" y="4527550"/>
          <p14:tracePt t="76585" x="3444875" y="4549775"/>
          <p14:tracePt t="76602" x="3482975" y="4556125"/>
          <p14:tracePt t="76618" x="3498850" y="4562475"/>
          <p14:tracePt t="76635" x="3514725" y="4562475"/>
          <p14:tracePt t="76652" x="3517900" y="4562475"/>
          <p14:tracePt t="76668" x="3533775" y="4565650"/>
          <p14:tracePt t="76685" x="3549650" y="4581525"/>
          <p14:tracePt t="76702" x="3559175" y="4587875"/>
          <p14:tracePt t="76718" x="3562350" y="4591050"/>
          <p14:tracePt t="76735" x="3568700" y="4597400"/>
          <p14:tracePt t="76800" x="3571875" y="4597400"/>
          <p14:tracePt t="76807" x="3584575" y="4597400"/>
          <p14:tracePt t="76818" x="3587750" y="4597400"/>
          <p14:tracePt t="76835" x="3597275" y="4600575"/>
          <p14:tracePt t="76900" x="3590925" y="4600575"/>
          <p14:tracePt t="76906" x="3575050" y="4594225"/>
          <p14:tracePt t="76918" x="3562350" y="4587875"/>
          <p14:tracePt t="76935" x="3489325" y="4556125"/>
          <p14:tracePt t="77457" x="3460750" y="4540250"/>
          <p14:tracePt t="77464" x="3432175" y="4527550"/>
          <p14:tracePt t="77473" x="3406775" y="4521200"/>
          <p14:tracePt t="77490" x="3349625" y="4502150"/>
          <p14:tracePt t="77505" x="3324225" y="4483100"/>
          <p14:tracePt t="77519" x="3295650" y="4470400"/>
          <p14:tracePt t="77551" x="3260725" y="4448175"/>
          <p14:tracePt t="77585" x="3232150" y="4432300"/>
          <p14:tracePt t="77602" x="3222625" y="4429125"/>
          <p14:tracePt t="77619" x="3200400" y="4419600"/>
          <p14:tracePt t="77635" x="3184525" y="4413250"/>
          <p14:tracePt t="77651" x="3175000" y="4410075"/>
          <p14:tracePt t="77669" x="3162300" y="4410075"/>
          <p14:tracePt t="77685" x="3152775" y="4410075"/>
          <p14:tracePt t="77702" x="3136900" y="4410075"/>
          <p14:tracePt t="77735" x="3130550" y="4410075"/>
          <p14:tracePt t="78284" x="3175000" y="4413250"/>
          <p14:tracePt t="78291" x="3222625" y="4419600"/>
          <p14:tracePt t="78302" x="3279775" y="4419600"/>
          <p14:tracePt t="78318" x="3435350" y="4454525"/>
          <p14:tracePt t="78338" x="3521075" y="4460875"/>
          <p14:tracePt t="78355" x="3641725" y="4483100"/>
          <p14:tracePt t="78368" x="3749675" y="4498975"/>
          <p14:tracePt t="78401" x="3902075" y="4537075"/>
          <p14:tracePt t="78435" x="3956050" y="4543425"/>
          <p14:tracePt t="78452" x="3965575" y="4543425"/>
          <p14:tracePt t="78468" x="3975100" y="4543425"/>
          <p14:tracePt t="78501" x="3990975" y="4543425"/>
          <p14:tracePt t="78518" x="4003675" y="4543425"/>
          <p14:tracePt t="78534" x="4025900" y="4530725"/>
          <p14:tracePt t="78552" x="4067175" y="4505325"/>
          <p14:tracePt t="78569" x="4149725" y="4464050"/>
          <p14:tracePt t="78585" x="4229100" y="4425950"/>
          <p14:tracePt t="78602" x="4295775" y="4394200"/>
          <p14:tracePt t="78618" x="4435475" y="4337050"/>
          <p14:tracePt t="78634" x="4530725" y="4314825"/>
          <p14:tracePt t="78651" x="4616450" y="4298950"/>
          <p14:tracePt t="78668" x="4699000" y="4286250"/>
          <p14:tracePt t="78684" x="4727575" y="4286250"/>
          <p14:tracePt t="78701" x="4743450" y="4286250"/>
          <p14:tracePt t="78705" x="4749800" y="4286250"/>
          <p14:tracePt t="78719" x="4759325" y="4286250"/>
          <p14:tracePt t="78739" x="4775200" y="4286250"/>
          <p14:tracePt t="78751" x="4778375" y="4286250"/>
          <p14:tracePt t="78768" x="4787900" y="4286250"/>
          <p14:tracePt t="78785" x="4797425" y="4286250"/>
          <p14:tracePt t="78801" x="4803775" y="4286250"/>
          <p14:tracePt t="78882" x="4806950" y="4286250"/>
          <p14:tracePt t="78889" x="4813300" y="4286250"/>
          <p14:tracePt t="78901" x="4822825" y="4286250"/>
          <p14:tracePt t="78918" x="4851400" y="4286250"/>
          <p14:tracePt t="78935" x="4879975" y="4286250"/>
          <p14:tracePt t="78951" x="4902200" y="4286250"/>
          <p14:tracePt t="78969" x="4933950" y="4286250"/>
          <p14:tracePt t="78984" x="4956175" y="4286250"/>
          <p14:tracePt t="79001" x="4991100" y="4279900"/>
          <p14:tracePt t="79018" x="5073650" y="4257675"/>
          <p14:tracePt t="79034" x="5159375" y="4241800"/>
          <p14:tracePt t="79051" x="5254625" y="4235450"/>
          <p14:tracePt t="79068" x="5362575" y="4235450"/>
          <p14:tracePt t="79084" x="5391150" y="4235450"/>
          <p14:tracePt t="79101" x="5419725" y="4235450"/>
          <p14:tracePt t="79118" x="5435600" y="4235450"/>
          <p14:tracePt t="79134" x="5445125" y="4235450"/>
          <p14:tracePt t="79151" x="5454650" y="4235450"/>
          <p14:tracePt t="79168" x="5486400" y="4235450"/>
          <p14:tracePt t="79184" x="5502275" y="4238625"/>
          <p14:tracePt t="79201" x="5511800" y="4241800"/>
          <p14:tracePt t="79218" x="5534025" y="4241800"/>
          <p14:tracePt t="79303" x="5534025" y="4248150"/>
          <p14:tracePt t="79339" x="5534025" y="4251325"/>
          <p14:tracePt t="79410" x="5530850" y="4251325"/>
          <p14:tracePt t="79418" x="5530850" y="4257675"/>
          <p14:tracePt t="79435" x="5527675" y="4257675"/>
          <p14:tracePt t="79451" x="5511800" y="4267200"/>
          <p14:tracePt t="79468" x="5499100" y="4279900"/>
          <p14:tracePt t="79485" x="5489575" y="4283075"/>
          <p14:tracePt t="79518" x="5486400" y="4289425"/>
          <p14:tracePt t="79609" x="5486400" y="4292600"/>
          <p14:tracePt t="79624" x="5486400" y="4298950"/>
          <p14:tracePt t="79631" x="5492750" y="4298950"/>
          <p14:tracePt t="79638" x="5502275" y="4302125"/>
          <p14:tracePt t="79652" x="5540375" y="4314825"/>
          <p14:tracePt t="79668" x="5603875" y="4321175"/>
          <p14:tracePt t="79685" x="5680075" y="4343400"/>
          <p14:tracePt t="79701" x="5857875" y="4368800"/>
          <p14:tracePt t="79718" x="5997575" y="4387850"/>
          <p14:tracePt t="79735" x="6124575" y="4403725"/>
          <p14:tracePt t="79738" x="6162675" y="4419600"/>
          <p14:tracePt t="79752" x="6273800" y="4445000"/>
          <p14:tracePt t="79772" x="6356350" y="4460875"/>
          <p14:tracePt t="79785" x="6454775" y="4476750"/>
          <p14:tracePt t="79801" x="6543675" y="4498975"/>
          <p14:tracePt t="79818" x="6604000" y="4498975"/>
          <p14:tracePt t="79835" x="6664325" y="4505325"/>
          <p14:tracePt t="79851" x="6734175" y="4505325"/>
          <p14:tracePt t="79868" x="6772275" y="4505325"/>
          <p14:tracePt t="79885" x="6794500" y="4505325"/>
          <p14:tracePt t="79902" x="6807200" y="4505325"/>
          <p14:tracePt t="79918" x="6823075" y="4505325"/>
          <p14:tracePt t="79936" x="6829425" y="4505325"/>
          <p14:tracePt t="80130" x="6819900" y="4511675"/>
          <p14:tracePt t="80137" x="6816725" y="4511675"/>
          <p14:tracePt t="80151" x="6807200" y="4511675"/>
          <p14:tracePt t="80167" x="6784975" y="4511675"/>
          <p14:tracePt t="80185" x="6753225" y="4518025"/>
          <p14:tracePt t="80202" x="6699250" y="4518025"/>
          <p14:tracePt t="80218" x="6664325" y="4518025"/>
          <p14:tracePt t="80234" x="6610350" y="4518025"/>
          <p14:tracePt t="80251" x="6496050" y="4518025"/>
          <p14:tracePt t="80267" x="6413500" y="4518025"/>
          <p14:tracePt t="80284" x="6353175" y="4518025"/>
          <p14:tracePt t="80302" x="6267450" y="4518025"/>
          <p14:tracePt t="80318" x="6210300" y="4518025"/>
          <p14:tracePt t="80335" x="6156325" y="4518025"/>
          <p14:tracePt t="80352" x="6086475" y="4518025"/>
          <p14:tracePt t="80368" x="6022975" y="4505325"/>
          <p14:tracePt t="80384" x="5927725" y="4489450"/>
          <p14:tracePt t="80401" x="5749925" y="4464050"/>
          <p14:tracePt t="80417" x="5654675" y="4448175"/>
          <p14:tracePt t="80435" x="5568950" y="4425950"/>
          <p14:tracePt t="80452" x="5435600" y="4410075"/>
          <p14:tracePt t="80468" x="5330825" y="4394200"/>
          <p14:tracePt t="80486" x="5121275" y="4365625"/>
          <p14:tracePt t="80502" x="4933950" y="4330700"/>
          <p14:tracePt t="80518" x="4781550" y="4311650"/>
          <p14:tracePt t="80534" x="4597400" y="4292600"/>
          <p14:tracePt t="80551" x="4356100" y="4257675"/>
          <p14:tracePt t="80568" x="4238625" y="4248150"/>
          <p14:tracePt t="80586" x="4051300" y="4241800"/>
          <p14:tracePt t="80602" x="3949700" y="4241800"/>
          <p14:tracePt t="80618" x="3867150" y="4241800"/>
          <p14:tracePt t="80636" x="3702050" y="4254500"/>
          <p14:tracePt t="80652" x="3603625" y="4279900"/>
          <p14:tracePt t="80668" x="3517900" y="4292600"/>
          <p14:tracePt t="80684" x="3460750" y="4314825"/>
          <p14:tracePt t="80701" x="3409950" y="4340225"/>
          <p14:tracePt t="80717" x="3387725" y="4352925"/>
          <p14:tracePt t="80736" x="3352800" y="4375150"/>
          <p14:tracePt t="80752" x="3327400" y="4406900"/>
          <p14:tracePt t="80769" x="3289300" y="4432300"/>
          <p14:tracePt t="80786" x="3203575" y="4483100"/>
          <p14:tracePt t="80801" x="3130550" y="4537075"/>
          <p14:tracePt t="80817" x="3051175" y="4587875"/>
          <p14:tracePt t="80835" x="2921000" y="4660900"/>
          <p14:tracePt t="80851" x="2841625" y="4699000"/>
          <p14:tracePt t="80868" x="2762250" y="4740275"/>
          <p14:tracePt t="80886" x="2679700" y="4781550"/>
          <p14:tracePt t="80902" x="2641600" y="4800600"/>
          <p14:tracePt t="80918" x="2578100" y="4822825"/>
          <p14:tracePt t="80935" x="2473325" y="4860925"/>
          <p14:tracePt t="80951" x="2409825" y="4873625"/>
          <p14:tracePt t="80968" x="2371725" y="4886325"/>
          <p14:tracePt t="80984" x="2327275" y="4899025"/>
          <p14:tracePt t="81001" x="2286000" y="4924425"/>
          <p14:tracePt t="81018" x="2260600" y="4937125"/>
          <p14:tracePt t="81035" x="2219325" y="4953000"/>
          <p14:tracePt t="81052" x="2197100" y="4972050"/>
          <p14:tracePt t="81068" x="2165350" y="4972050"/>
          <p14:tracePt t="81085" x="2152650" y="4972050"/>
          <p14:tracePt t="81101" x="2143125" y="4972050"/>
          <p14:tracePt t="81117" x="2133600" y="4972050"/>
          <p14:tracePt t="81135" x="2111375" y="4972050"/>
          <p14:tracePt t="81151" x="2101850" y="4972050"/>
          <p14:tracePt t="81169" x="2098675" y="4972050"/>
          <p14:tracePt t="81492" x="2105025" y="4972050"/>
          <p14:tracePt t="81499" x="2108200" y="4972050"/>
          <p14:tracePt t="81506" x="2114550" y="4972050"/>
          <p14:tracePt t="81517" x="2117725" y="4972050"/>
          <p14:tracePt t="81534" x="2159000" y="4972050"/>
          <p14:tracePt t="81551" x="2209800" y="4972050"/>
          <p14:tracePt t="81568" x="2260600" y="4972050"/>
          <p14:tracePt t="81584" x="2339975" y="4972050"/>
          <p14:tracePt t="81602" x="2362200" y="4972050"/>
          <p14:tracePt t="81618" x="2371725" y="4972050"/>
          <p14:tracePt t="81634" x="2390775" y="4972050"/>
          <p14:tracePt t="81651" x="2397125" y="4972050"/>
          <p14:tracePt t="81684" x="2406650" y="4972050"/>
          <p14:tracePt t="81701" x="2413000" y="4972050"/>
          <p14:tracePt t="81719" x="2422525" y="4972050"/>
          <p14:tracePt t="81735" x="2425700" y="4972050"/>
          <p14:tracePt t="81751" x="2441575" y="4972050"/>
          <p14:tracePt t="81784" x="2451100" y="4968875"/>
          <p14:tracePt t="81801" x="2460625" y="4959350"/>
          <p14:tracePt t="81818" x="2466975" y="4943475"/>
          <p14:tracePt t="81834" x="2476500" y="4930775"/>
          <p14:tracePt t="81851" x="2492375" y="4921250"/>
          <p14:tracePt t="81868" x="2495550" y="4921250"/>
          <p14:tracePt t="81885" x="2501900" y="4914900"/>
          <p14:tracePt t="81901" x="2505075" y="4914900"/>
          <p14:tracePt t="81918" x="2514600" y="4911725"/>
          <p14:tracePt t="81934" x="2530475" y="4895850"/>
          <p14:tracePt t="81951" x="2552700" y="4895850"/>
          <p14:tracePt t="81968" x="2590800" y="4883150"/>
          <p14:tracePt t="81984" x="2676525" y="4883150"/>
          <p14:tracePt t="82001" x="2743200" y="4883150"/>
          <p14:tracePt t="82017" x="2797175" y="4883150"/>
          <p14:tracePt t="82034" x="2882900" y="4883150"/>
          <p14:tracePt t="82051" x="2924175" y="4883150"/>
          <p14:tracePt t="82067" x="2962275" y="4883150"/>
          <p14:tracePt t="82084" x="3032125" y="4883150"/>
          <p14:tracePt t="82101" x="3133725" y="4883150"/>
          <p14:tracePt t="82119" x="3282950" y="4873625"/>
          <p14:tracePt t="82135" x="3511550" y="4873625"/>
          <p14:tracePt t="82151" x="3670300" y="4873625"/>
          <p14:tracePt t="82168" x="3787775" y="4879975"/>
          <p14:tracePt t="82184" x="3908425" y="4892675"/>
          <p14:tracePt t="82201" x="3959225" y="4899025"/>
          <p14:tracePt t="82218" x="4006850" y="4914900"/>
          <p14:tracePt t="82234" x="4054475" y="4914900"/>
          <p14:tracePt t="82251" x="4076700" y="4914900"/>
          <p14:tracePt t="82269" x="4124325" y="4914900"/>
          <p14:tracePt t="82285" x="4152900" y="4914900"/>
          <p14:tracePt t="82301" x="4181475" y="4914900"/>
          <p14:tracePt t="82317" x="4213225" y="4914900"/>
          <p14:tracePt t="82334" x="4254500" y="4905375"/>
          <p14:tracePt t="82350" x="4298950" y="4899025"/>
          <p14:tracePt t="82369" x="4384675" y="4892675"/>
          <p14:tracePt t="82385" x="4445000" y="4892675"/>
          <p14:tracePt t="82401" x="4498975" y="4892675"/>
          <p14:tracePt t="82419" x="4575175" y="4886325"/>
          <p14:tracePt t="82435" x="4638675" y="4879975"/>
          <p14:tracePt t="82451" x="4711700" y="4864100"/>
          <p14:tracePt t="82469" x="4835525" y="4832350"/>
          <p14:tracePt t="82485" x="4899025" y="4826000"/>
          <p14:tracePt t="82501" x="4949825" y="4826000"/>
          <p14:tracePt t="82519" x="5051425" y="4826000"/>
          <p14:tracePt t="82535" x="5111750" y="4826000"/>
          <p14:tracePt t="82551" x="5172075" y="4826000"/>
          <p14:tracePt t="82568" x="5251450" y="4848225"/>
          <p14:tracePt t="82585" x="5295900" y="4848225"/>
          <p14:tracePt t="82600" x="5349875" y="4854575"/>
          <p14:tracePt t="82618" x="5451475" y="4854575"/>
          <p14:tracePt t="82634" x="5511800" y="4864100"/>
          <p14:tracePt t="82651" x="5572125" y="4864100"/>
          <p14:tracePt t="82668" x="5635625" y="4864100"/>
          <p14:tracePt t="82685" x="5664200" y="4864100"/>
          <p14:tracePt t="82701" x="5692775" y="4864100"/>
          <p14:tracePt t="82718" x="5727700" y="4864100"/>
          <p14:tracePt t="82734" x="5737225" y="4864100"/>
          <p14:tracePt t="82751" x="5762625" y="4864100"/>
          <p14:tracePt t="82768" x="5803900" y="4870450"/>
          <p14:tracePt t="82784" x="5832475" y="4870450"/>
          <p14:tracePt t="82801" x="5864225" y="4876800"/>
          <p14:tracePt t="82819" x="5905500" y="4886325"/>
          <p14:tracePt t="82835" x="5934075" y="4886325"/>
          <p14:tracePt t="82851" x="5956300" y="4886325"/>
          <p14:tracePt t="82868" x="6003925" y="4905375"/>
          <p14:tracePt t="82884" x="6042025" y="4905375"/>
          <p14:tracePt t="82901" x="6070600" y="4911725"/>
          <p14:tracePt t="82918" x="6134100" y="4911725"/>
          <p14:tracePt t="82935" x="6162675" y="4911725"/>
          <p14:tracePt t="82951" x="6184900" y="4911725"/>
          <p14:tracePt t="82969" x="6226175" y="4924425"/>
          <p14:tracePt t="82985" x="6248400" y="4930775"/>
          <p14:tracePt t="83001" x="6261100" y="4940300"/>
          <p14:tracePt t="83018" x="6280150" y="4949825"/>
          <p14:tracePt t="83034" x="6289675" y="4959350"/>
          <p14:tracePt t="83051" x="6299200" y="4968875"/>
          <p14:tracePt t="83068" x="6315075" y="4978400"/>
          <p14:tracePt t="83084" x="6330950" y="4991100"/>
          <p14:tracePt t="83101" x="6340475" y="4994275"/>
          <p14:tracePt t="83118" x="6353175" y="4994275"/>
          <p14:tracePt t="83134" x="6362700" y="5000625"/>
          <p14:tracePt t="83151" x="6378575" y="5000625"/>
          <p14:tracePt t="83168" x="6394450" y="5000625"/>
          <p14:tracePt t="83184" x="6403975" y="5000625"/>
          <p14:tracePt t="83200" x="6413500" y="5010150"/>
          <p14:tracePt t="83218" x="6432550" y="5016500"/>
          <p14:tracePt t="83235" x="6445250" y="5016500"/>
          <p14:tracePt t="83251" x="6448425" y="5016500"/>
          <p14:tracePt t="83255" x="6454775" y="5016500"/>
          <p14:tracePt t="83269" x="6457950" y="5016500"/>
          <p14:tracePt t="83298" x="6464300" y="5016500"/>
          <p14:tracePt t="83376" x="6464300" y="5013325"/>
          <p14:tracePt t="83383" x="6464300" y="5003800"/>
          <p14:tracePt t="83391" x="6464300" y="4997450"/>
          <p14:tracePt t="83401" x="6464300" y="4994275"/>
          <p14:tracePt t="83417" x="6464300" y="4978400"/>
          <p14:tracePt t="83434" x="6461125" y="4978400"/>
          <p14:tracePt t="83470" x="6457950" y="4978400"/>
          <p14:tracePt t="83485" x="6448425" y="4978400"/>
          <p14:tracePt t="83501" x="6442075" y="4978400"/>
          <p14:tracePt t="83518" x="6432550" y="4978400"/>
          <p14:tracePt t="83534" x="6423025" y="4978400"/>
          <p14:tracePt t="83551" x="6416675" y="4978400"/>
          <p14:tracePt t="83568" x="6413500" y="4978400"/>
          <p14:tracePt t="83584" x="6407150" y="4978400"/>
          <p14:tracePt t="83600" x="6397625" y="4978400"/>
          <p14:tracePt t="83617" x="6381750" y="4978400"/>
          <p14:tracePt t="83634" x="6365875" y="4975225"/>
          <p14:tracePt t="83651" x="6356350" y="4975225"/>
          <p14:tracePt t="83668" x="6346825" y="4975225"/>
          <p14:tracePt t="83685" x="6343650" y="4975225"/>
          <p14:tracePt t="83701" x="6337300" y="4975225"/>
          <p14:tracePt t="83718" x="6334125" y="4975225"/>
          <p14:tracePt t="83734" x="6321425" y="4975225"/>
          <p14:tracePt t="83752" x="6318250" y="4975225"/>
          <p14:tracePt t="83831" x="6311900" y="4975225"/>
          <p14:tracePt t="83845" x="6308725" y="4968875"/>
          <p14:tracePt t="83853" x="6302375" y="4968875"/>
          <p14:tracePt t="83868" x="6299200" y="4962525"/>
          <p14:tracePt t="83885" x="6292850" y="4962525"/>
          <p14:tracePt t="83901" x="6292850" y="4953000"/>
          <p14:tracePt t="83918" x="6289675" y="4953000"/>
          <p14:tracePt t="83935" x="6283325" y="4953000"/>
          <p14:tracePt t="83952" x="6264275" y="4953000"/>
          <p14:tracePt t="83968" x="6254750" y="4949825"/>
          <p14:tracePt t="83985" x="6245225" y="4949825"/>
          <p14:tracePt t="84002" x="6223000" y="4949825"/>
          <p14:tracePt t="84018" x="6213475" y="4949825"/>
          <p14:tracePt t="84050" x="6210300" y="4949825"/>
          <p14:tracePt t="84068" x="6200775" y="4949825"/>
          <p14:tracePt t="84084" x="6194425" y="4949825"/>
          <p14:tracePt t="84102" x="6181725" y="4949825"/>
          <p14:tracePt t="84117" x="6169025" y="4949825"/>
          <p14:tracePt t="84134" x="6165850" y="4949825"/>
          <p14:tracePt t="84150" x="6156325" y="4949825"/>
          <p14:tracePt t="84168" x="6149975" y="4949825"/>
          <p14:tracePt t="84185" x="6140450" y="4949825"/>
          <p14:tracePt t="84202" x="6121400" y="4949825"/>
          <p14:tracePt t="84218" x="6111875" y="4949825"/>
          <p14:tracePt t="84235" x="6102350" y="4949825"/>
          <p14:tracePt t="84252" x="6086475" y="4949825"/>
          <p14:tracePt t="84267" x="6070600" y="4949825"/>
          <p14:tracePt t="84284" x="6061075" y="4949825"/>
          <p14:tracePt t="84301" x="6048375" y="4949825"/>
          <p14:tracePt t="84318" x="6035675" y="4949825"/>
          <p14:tracePt t="84335" x="6022975" y="4949825"/>
          <p14:tracePt t="84352" x="6000750" y="4949825"/>
          <p14:tracePt t="84368" x="5978525" y="4949825"/>
          <p14:tracePt t="84385" x="5949950" y="4949825"/>
          <p14:tracePt t="84401" x="5902325" y="4949825"/>
          <p14:tracePt t="84417" x="5880100" y="4949825"/>
          <p14:tracePt t="84434" x="5851525" y="4949825"/>
          <p14:tracePt t="84451" x="5826125" y="4949825"/>
          <p14:tracePt t="84467" x="5810250" y="4949825"/>
          <p14:tracePt t="84484" x="5781675" y="4949825"/>
          <p14:tracePt t="84501" x="5746750" y="4949825"/>
          <p14:tracePt t="84518" x="5711825" y="4949825"/>
          <p14:tracePt t="84534" x="5667375" y="4943475"/>
          <p14:tracePt t="84551" x="5603875" y="4937125"/>
          <p14:tracePt t="84568" x="5581650" y="4937125"/>
          <p14:tracePt t="84584" x="5553075" y="4937125"/>
          <p14:tracePt t="84600" x="5524500" y="4937125"/>
          <p14:tracePt t="84616" x="5511800" y="4937125"/>
          <p14:tracePt t="84634" x="5495925" y="4937125"/>
          <p14:tracePt t="84650" x="5473700" y="4937125"/>
          <p14:tracePt t="84667" x="5445125" y="4937125"/>
          <p14:tracePt t="84683" x="5432425" y="4937125"/>
          <p14:tracePt t="84700" x="5403850" y="4943475"/>
          <p14:tracePt t="84717" x="5375275" y="4943475"/>
          <p14:tracePt t="84733" x="5330825" y="4943475"/>
          <p14:tracePt t="84750" x="5254625" y="4943475"/>
          <p14:tracePt t="84766" x="5191125" y="4933950"/>
          <p14:tracePt t="84783" x="5127625" y="4918075"/>
          <p14:tracePt t="84801" x="5048250" y="4905375"/>
          <p14:tracePt t="84817" x="5010150" y="4905375"/>
          <p14:tracePt t="84834" x="4981575" y="4899025"/>
          <p14:tracePt t="84850" x="4933950" y="4899025"/>
          <p14:tracePt t="84866" x="4905375" y="4886325"/>
          <p14:tracePt t="84884" x="4860925" y="4886325"/>
          <p14:tracePt t="84900" x="4787900" y="4873625"/>
          <p14:tracePt t="84917" x="4746625" y="4873625"/>
          <p14:tracePt t="84933" x="4714875" y="4873625"/>
          <p14:tracePt t="84950" x="4683125" y="4873625"/>
          <p14:tracePt t="84966" x="4673600" y="4873625"/>
          <p14:tracePt t="84984" x="4660900" y="4873625"/>
          <p14:tracePt t="85000" x="4641850" y="4873625"/>
          <p14:tracePt t="85017" x="4632325" y="4873625"/>
          <p14:tracePt t="85034" x="4622800" y="4873625"/>
          <p14:tracePt t="85051" x="4606925" y="4873625"/>
          <p14:tracePt t="85067" x="4603750" y="4873625"/>
          <p14:tracePt t="85165" x="4610100" y="4873625"/>
          <p14:tracePt t="85171" x="4613275" y="4870450"/>
          <p14:tracePt t="85184" x="4625975" y="4864100"/>
          <p14:tracePt t="85200" x="4664075" y="4864100"/>
          <p14:tracePt t="85217" x="4686300" y="4864100"/>
          <p14:tracePt t="85234" x="4708525" y="4864100"/>
          <p14:tracePt t="85251" x="4724400" y="4864100"/>
          <p14:tracePt t="85268" x="4733925" y="4864100"/>
          <p14:tracePt t="85302" x="4740275" y="4864100"/>
          <p14:tracePt t="85317" x="4743450" y="4864100"/>
          <p14:tracePt t="85334" x="4759325" y="4864100"/>
          <p14:tracePt t="85350" x="4772025" y="4864100"/>
          <p14:tracePt t="85367" x="4784725" y="4857750"/>
          <p14:tracePt t="85384" x="4794250" y="4848225"/>
          <p14:tracePt t="85401" x="4826000" y="4832350"/>
          <p14:tracePt t="85418" x="4841875" y="4832350"/>
          <p14:tracePt t="85435" x="4873625" y="4832350"/>
          <p14:tracePt t="85451" x="4895850" y="4832350"/>
          <p14:tracePt t="85468" x="4924425" y="4832350"/>
          <p14:tracePt t="85484" x="4946650" y="4832350"/>
          <p14:tracePt t="85500" x="4987925" y="4832350"/>
          <p14:tracePt t="85517" x="5010150" y="4832350"/>
          <p14:tracePt t="85535" x="5035550" y="4832350"/>
          <p14:tracePt t="85551" x="5045075" y="4832350"/>
          <p14:tracePt t="85568" x="5057775" y="4832350"/>
          <p14:tracePt t="85585" x="5067300" y="4832350"/>
          <p14:tracePt t="85601" x="5070475" y="4832350"/>
          <p14:tracePt t="85617" x="5086350" y="4832350"/>
          <p14:tracePt t="85634" x="5102225" y="4832350"/>
          <p14:tracePt t="85650" x="5111750" y="4832350"/>
          <p14:tracePt t="85667" x="5121275" y="4832350"/>
          <p14:tracePt t="85685" x="5137150" y="4832350"/>
          <p14:tracePt t="85721" x="5140325" y="4832350"/>
          <p14:tracePt t="85735" x="5149850" y="4832350"/>
          <p14:tracePt t="85751" x="5156200" y="4838700"/>
          <p14:tracePt t="85767" x="5159375" y="4845050"/>
          <p14:tracePt t="85784" x="5165725" y="4845050"/>
          <p14:tracePt t="85850" x="5162550" y="4845050"/>
          <p14:tracePt t="85857" x="5159375" y="4845050"/>
          <p14:tracePt t="85867" x="5153025" y="4841875"/>
          <p14:tracePt t="85884" x="5137150" y="4822825"/>
          <p14:tracePt t="85900" x="5121275" y="4813300"/>
          <p14:tracePt t="85917" x="5118100" y="4806950"/>
          <p14:tracePt t="85935" x="5102225" y="4797425"/>
          <p14:tracePt t="85951" x="5092700" y="4781550"/>
          <p14:tracePt t="85968" x="5060950" y="4768850"/>
          <p14:tracePt t="85985" x="5006975" y="4749800"/>
          <p14:tracePt t="86001" x="4968875" y="4737100"/>
          <p14:tracePt t="86017" x="4921250" y="4724400"/>
          <p14:tracePt t="86034" x="4883150" y="4724400"/>
          <p14:tracePt t="86051" x="4867275" y="4724400"/>
          <p14:tracePt t="86067" x="4857750" y="4724400"/>
          <p14:tracePt t="86084" x="4841875" y="4724400"/>
          <p14:tracePt t="86101" x="4826000" y="4730750"/>
          <p14:tracePt t="86118" x="4816475" y="4743450"/>
          <p14:tracePt t="86135" x="4803775" y="4746625"/>
          <p14:tracePt t="86151" x="4791075" y="4756150"/>
          <p14:tracePt t="86167" x="4778375" y="4762500"/>
          <p14:tracePt t="86184" x="4762500" y="4781550"/>
          <p14:tracePt t="86201" x="4752975" y="4787900"/>
          <p14:tracePt t="86218" x="4743450" y="4791075"/>
          <p14:tracePt t="86235" x="4721225" y="4797425"/>
          <p14:tracePt t="86251" x="4711700" y="4800600"/>
          <p14:tracePt t="86268" x="4702175" y="4800600"/>
          <p14:tracePt t="86284" x="4692650" y="4806950"/>
          <p14:tracePt t="86935" x="4705350" y="4806950"/>
          <p14:tracePt t="86946" x="4740275" y="4806950"/>
          <p14:tracePt t="86956" x="4784725" y="4806950"/>
          <p14:tracePt t="86967" x="4803775" y="4806950"/>
          <p14:tracePt t="86984" x="4867275" y="4791075"/>
          <p14:tracePt t="87000" x="4911725" y="4791075"/>
          <p14:tracePt t="87017" x="4946650" y="4791075"/>
          <p14:tracePt t="87050" x="5054600" y="4784725"/>
          <p14:tracePt t="87084" x="5118100" y="4784725"/>
          <p14:tracePt t="87101" x="5127625" y="4784725"/>
          <p14:tracePt t="87118" x="5146675" y="4784725"/>
          <p14:tracePt t="87133" x="5156200" y="4784725"/>
          <p14:tracePt t="87150" x="5172075" y="4784725"/>
          <p14:tracePt t="87167" x="5187950" y="4784725"/>
          <p14:tracePt t="87185" x="5213350" y="4784725"/>
          <p14:tracePt t="87201" x="5222875" y="4784725"/>
          <p14:tracePt t="87219" x="5238750" y="4784725"/>
          <p14:tracePt t="87234" x="5254625" y="4784725"/>
          <p14:tracePt t="89729" x="5200650" y="4762500"/>
          <p14:tracePt t="89736" x="5108575" y="4733925"/>
          <p14:tracePt t="89754" x="4943475" y="4689475"/>
          <p14:tracePt t="89771" x="4530725" y="4616450"/>
          <p14:tracePt t="89789" x="4152900" y="4556125"/>
          <p14:tracePt t="89804" x="3794125" y="4543425"/>
          <p14:tracePt t="89807" x="3578225" y="4552950"/>
          <p14:tracePt t="89817" x="3362325" y="4565650"/>
          <p14:tracePt t="89850" x="2628900" y="4686300"/>
          <p14:tracePt t="89885" x="2098675" y="4800600"/>
          <p14:tracePt t="89902" x="1911350" y="4835525"/>
          <p14:tracePt t="89919" x="1736725" y="4864100"/>
          <p14:tracePt t="89934" x="1584325" y="4902200"/>
          <p14:tracePt t="89951" x="1362075" y="4937125"/>
          <p14:tracePt t="89967" x="1209675" y="4972050"/>
          <p14:tracePt t="89984" x="1101725" y="4997450"/>
          <p14:tracePt t="90000" x="968375" y="5019675"/>
          <p14:tracePt t="90017" x="892175" y="5035550"/>
          <p14:tracePt t="90033" x="828675" y="5057775"/>
          <p14:tracePt t="90050" x="746125" y="5076825"/>
          <p14:tracePt t="90066" x="701675" y="5083175"/>
          <p14:tracePt t="90083" x="663575" y="5083175"/>
          <p14:tracePt t="90100" x="600075" y="5089525"/>
          <p14:tracePt t="90117" x="555625" y="5102225"/>
          <p14:tracePt t="90133" x="511175" y="5121275"/>
          <p14:tracePt t="90150" x="476250" y="5140325"/>
          <p14:tracePt t="90166" x="466725" y="5140325"/>
          <p14:tracePt t="90185" x="444500" y="5140325"/>
          <p14:tracePt t="90201" x="434975" y="5146675"/>
          <p14:tracePt t="90235" x="434975" y="5149850"/>
          <p14:tracePt t="90251" x="434975" y="5156200"/>
          <p14:tracePt t="90271" x="434975" y="5159375"/>
          <p14:tracePt t="90292" x="434975" y="5165725"/>
          <p14:tracePt t="90307" x="434975" y="5175250"/>
          <p14:tracePt t="90316" x="434975" y="5178425"/>
          <p14:tracePt t="90335" x="447675" y="5184775"/>
          <p14:tracePt t="90351" x="463550" y="5194300"/>
          <p14:tracePt t="90368" x="473075" y="5200650"/>
          <p14:tracePt t="90385" x="485775" y="5210175"/>
          <p14:tracePt t="90400" x="495300" y="5213350"/>
          <p14:tracePt t="90417" x="511175" y="5213350"/>
          <p14:tracePt t="90434" x="527050" y="5232400"/>
          <p14:tracePt t="90450" x="536575" y="5235575"/>
          <p14:tracePt t="90467" x="546100" y="5241925"/>
          <p14:tracePt t="90484" x="568325" y="5245100"/>
          <p14:tracePt t="90501" x="571500" y="5251450"/>
          <p14:tracePt t="90517" x="577850" y="5254625"/>
          <p14:tracePt t="90607" x="581025" y="5254625"/>
          <p14:tracePt t="90617" x="587375" y="5254625"/>
          <p14:tracePt t="90636" x="590550" y="5254625"/>
          <p14:tracePt t="91484" x="663575" y="5283200"/>
          <p14:tracePt t="91492" x="758825" y="5321300"/>
          <p14:tracePt t="91505" x="1003300" y="5426075"/>
          <p14:tracePt t="91520" x="1203325" y="5511800"/>
          <p14:tracePt t="91537" x="1416050" y="5597525"/>
          <p14:tracePt t="91555" x="1676400" y="5689600"/>
          <p14:tracePt t="91574" x="1851025" y="5737225"/>
          <p14:tracePt t="91600" x="2152650" y="5781675"/>
          <p14:tracePt t="91633" x="2479675" y="5807075"/>
          <p14:tracePt t="91650" x="2552700" y="5822950"/>
          <p14:tracePt t="91667" x="2628900" y="5838825"/>
          <p14:tracePt t="91684" x="2746375" y="5845175"/>
          <p14:tracePt t="91700" x="2816225" y="5845175"/>
          <p14:tracePt t="91719" x="2911475" y="5845175"/>
          <p14:tracePt t="91734" x="2971800" y="5845175"/>
          <p14:tracePt t="91750" x="3054350" y="5845175"/>
          <p14:tracePt t="91767" x="3136900" y="5842000"/>
          <p14:tracePt t="91784" x="3244850" y="5835650"/>
          <p14:tracePt t="91800" x="3295650" y="5835650"/>
          <p14:tracePt t="91818" x="3394075" y="5826125"/>
          <p14:tracePt t="91834" x="3470275" y="5803900"/>
          <p14:tracePt t="91850" x="3533775" y="5791200"/>
          <p14:tracePt t="91868" x="3616325" y="5772150"/>
          <p14:tracePt t="91883" x="3660775" y="5759450"/>
          <p14:tracePt t="91900" x="3692525" y="5740400"/>
          <p14:tracePt t="91918" x="3733800" y="5721350"/>
          <p14:tracePt t="91933" x="3743325" y="5711825"/>
          <p14:tracePt t="91950" x="3759200" y="5695950"/>
          <p14:tracePt t="91966" x="3778250" y="5667375"/>
          <p14:tracePt t="91983" x="3787775" y="5626100"/>
          <p14:tracePt t="92000" x="3787775" y="5588000"/>
          <p14:tracePt t="92017" x="3752850" y="5476875"/>
          <p14:tracePt t="92034" x="3724275" y="5419725"/>
          <p14:tracePt t="92050" x="3692525" y="5381625"/>
          <p14:tracePt t="92067" x="3654425" y="5343525"/>
          <p14:tracePt t="92083" x="3644900" y="5334000"/>
          <p14:tracePt t="92099" x="3629025" y="5327650"/>
          <p14:tracePt t="92117" x="3616325" y="5327650"/>
          <p14:tracePt t="92134" x="3606800" y="5327650"/>
          <p14:tracePt t="92151" x="3597275" y="5327650"/>
          <p14:tracePt t="92168" x="3575050" y="5327650"/>
          <p14:tracePt t="92184" x="3565525" y="5327650"/>
          <p14:tracePt t="92200" x="3556000" y="5327650"/>
          <p14:tracePt t="92217" x="3536950" y="5327650"/>
          <p14:tracePt t="92233" x="3527425" y="5327650"/>
          <p14:tracePt t="92250" x="3517900" y="5327650"/>
          <p14:tracePt t="92268" x="3502025" y="5327650"/>
          <p14:tracePt t="92284" x="3486150" y="5327650"/>
          <p14:tracePt t="92301" x="3476625" y="5334000"/>
          <p14:tracePt t="92318" x="3463925" y="5343525"/>
          <p14:tracePt t="92334" x="3454400" y="5349875"/>
          <p14:tracePt t="92350" x="3448050" y="5349875"/>
          <p14:tracePt t="92367" x="3448050" y="5353050"/>
          <p14:tracePt t="92403" x="3448050" y="5365750"/>
          <p14:tracePt t="92418" x="3448050" y="5368925"/>
          <p14:tracePt t="92425" x="3448050" y="5375275"/>
          <p14:tracePt t="92433" x="3448050" y="5378450"/>
          <p14:tracePt t="92450" x="3448050" y="5387975"/>
          <p14:tracePt t="92468" x="3454400" y="5403850"/>
          <p14:tracePt t="92484" x="3463925" y="5413375"/>
          <p14:tracePt t="92500" x="3473450" y="5422900"/>
          <p14:tracePt t="92517" x="3508375" y="5429250"/>
          <p14:tracePt t="92533" x="3517900" y="5429250"/>
          <p14:tracePt t="92551" x="3527425" y="5432425"/>
          <p14:tracePt t="92568" x="3546475" y="5432425"/>
          <p14:tracePt t="92584" x="3556000" y="5432425"/>
          <p14:tracePt t="92600" x="3571875" y="5432425"/>
          <p14:tracePt t="92617" x="3613150" y="5432425"/>
          <p14:tracePt t="92634" x="3635375" y="5429250"/>
          <p14:tracePt t="92650" x="3667125" y="5413375"/>
          <p14:tracePt t="92667" x="3705225" y="5368925"/>
          <p14:tracePt t="92683" x="3736975" y="5321300"/>
          <p14:tracePt t="92700" x="3759200" y="5264150"/>
          <p14:tracePt t="92717" x="3784600" y="5099050"/>
          <p14:tracePt t="92733" x="3784600" y="4994275"/>
          <p14:tracePt t="92750" x="3784600" y="4902200"/>
          <p14:tracePt t="92767" x="3759200" y="4702175"/>
          <p14:tracePt t="92784" x="3752850" y="4597400"/>
          <p14:tracePt t="92799" x="3752850" y="4546600"/>
          <p14:tracePt t="92816" x="3752850" y="4492625"/>
          <p14:tracePt t="92833" x="3752850" y="4460875"/>
          <p14:tracePt t="92850" x="3752850" y="4445000"/>
          <p14:tracePt t="92853" x="3752850" y="4441825"/>
          <p14:tracePt t="92867" x="3752850" y="4432300"/>
          <p14:tracePt t="92887" x="3752850" y="4410075"/>
          <p14:tracePt t="92900" x="3752850" y="4406900"/>
          <p14:tracePt t="92917" x="3752850" y="4400550"/>
          <p14:tracePt t="92989" x="3752850" y="4397375"/>
          <p14:tracePt t="93003" x="3759200" y="4391025"/>
          <p14:tracePt t="93018" x="3762375" y="4391025"/>
          <p14:tracePt t="93025" x="3762375" y="4387850"/>
          <p14:tracePt t="93033" x="3768725" y="4381500"/>
          <p14:tracePt t="93050" x="3784600" y="4381500"/>
          <p14:tracePt t="93067" x="3787775" y="4362450"/>
          <p14:tracePt t="93083" x="3797300" y="4356100"/>
          <p14:tracePt t="93160" x="3803650" y="4356100"/>
          <p14:tracePt t="93380" x="3803650" y="4371975"/>
          <p14:tracePt t="93387" x="3803650" y="4387850"/>
          <p14:tracePt t="93407" x="3803650" y="4448175"/>
          <p14:tracePt t="93433" x="3803650" y="4578350"/>
          <p14:tracePt t="93467" x="3816350" y="4733925"/>
          <p14:tracePt t="93483" x="3841750" y="4854575"/>
          <p14:tracePt t="93499" x="3841750" y="4946650"/>
          <p14:tracePt t="93517" x="3829050" y="5089525"/>
          <p14:tracePt t="93533" x="3813175" y="5229225"/>
          <p14:tracePt t="93551" x="3787775" y="5384800"/>
          <p14:tracePt t="93567" x="3771900" y="5470525"/>
          <p14:tracePt t="93583" x="3746500" y="5568950"/>
          <p14:tracePt t="93600" x="3746500" y="5657850"/>
          <p14:tracePt t="93616" x="3746500" y="5686425"/>
          <p14:tracePt t="93633" x="3746500" y="5715000"/>
          <p14:tracePt t="93650" x="3746500" y="5730875"/>
          <p14:tracePt t="93667" x="3746500" y="5740400"/>
          <p14:tracePt t="93684" x="3746500" y="5756275"/>
          <p14:tracePt t="93701" x="3746500" y="5765800"/>
          <p14:tracePt t="94208" x="3743325" y="5765800"/>
          <p14:tracePt t="94215" x="3736975" y="5765800"/>
          <p14:tracePt t="94223" x="3733800" y="5768975"/>
          <p14:tracePt t="94237" x="3721100" y="5768975"/>
          <p14:tracePt t="94250" x="3711575" y="5775325"/>
          <p14:tracePt t="94266" x="3708400" y="5775325"/>
          <p14:tracePt t="94284" x="3702050" y="5778500"/>
          <p14:tracePt t="94358" x="3698875" y="5778500"/>
          <p14:tracePt t="94366" x="3692525" y="5778500"/>
          <p14:tracePt t="94384" x="3683000" y="5791200"/>
          <p14:tracePt t="94400" x="3660775" y="5800725"/>
          <p14:tracePt t="94417" x="3651250" y="5807075"/>
          <p14:tracePt t="94433" x="3641725" y="5807075"/>
          <p14:tracePt t="94449" x="3622675" y="5810250"/>
          <p14:tracePt t="94466" x="3613150" y="5816600"/>
          <p14:tracePt t="94483" x="3603625" y="5819775"/>
          <p14:tracePt t="94500" x="3587750" y="5826125"/>
          <p14:tracePt t="94516" x="3571875" y="5842000"/>
          <p14:tracePt t="94534" x="3562350" y="5851525"/>
          <p14:tracePt t="94550" x="3546475" y="5864225"/>
          <p14:tracePt t="94566" x="3536950" y="5873750"/>
          <p14:tracePt t="94583" x="3521075" y="5889625"/>
          <p14:tracePt t="94842" x="3457575" y="5861050"/>
          <p14:tracePt t="94849" x="3384550" y="5835650"/>
          <p14:tracePt t="94856" x="3302000" y="5797550"/>
          <p14:tracePt t="94866" x="3197225" y="5759450"/>
          <p14:tracePt t="94883" x="2987675" y="5692775"/>
          <p14:tracePt t="94886" x="2892425" y="5664200"/>
          <p14:tracePt t="94900" x="2663825" y="5616575"/>
          <p14:tracePt t="94917" x="2444750" y="5588000"/>
          <p14:tracePt t="94934" x="2260600" y="5568950"/>
          <p14:tracePt t="94950" x="1997075" y="5568950"/>
          <p14:tracePt t="94966" x="1882775" y="5568950"/>
          <p14:tracePt t="94983" x="1755775" y="5575300"/>
          <p14:tracePt t="94999" x="1593850" y="5575300"/>
          <p14:tracePt t="95016" x="1489075" y="5575300"/>
          <p14:tracePt t="95034" x="1304925" y="5575300"/>
          <p14:tracePt t="95050" x="1168400" y="5575300"/>
          <p14:tracePt t="95066" x="1063625" y="5575300"/>
          <p14:tracePt t="95083" x="981075" y="5581650"/>
          <p14:tracePt t="95100" x="860425" y="5597525"/>
          <p14:tracePt t="95116" x="787400" y="5607050"/>
          <p14:tracePt t="95134" x="695325" y="5626100"/>
          <p14:tracePt t="95150" x="635000" y="5626100"/>
          <p14:tracePt t="95167" x="584200" y="5626100"/>
          <p14:tracePt t="95183" x="495300" y="5622925"/>
          <p14:tracePt t="95199" x="431800" y="5600700"/>
          <p14:tracePt t="95216" x="368300" y="5588000"/>
          <p14:tracePt t="95233" x="295275" y="5568950"/>
          <p14:tracePt t="95250" x="257175" y="5556250"/>
          <p14:tracePt t="95267" x="234950" y="5537200"/>
          <p14:tracePt t="95283" x="193675" y="5518150"/>
          <p14:tracePt t="95299" x="180975" y="5508625"/>
          <p14:tracePt t="95316" x="171450" y="5508625"/>
          <p14:tracePt t="95333" x="139700" y="5505450"/>
          <p14:tracePt t="95350" x="123825" y="5505450"/>
          <p14:tracePt t="95367" x="107950" y="5505450"/>
          <p14:tracePt t="95383" x="88900" y="5505450"/>
          <p14:tracePt t="95399" x="79375" y="5505450"/>
          <p14:tracePt t="95417" x="66675" y="5505450"/>
          <p14:tracePt t="95434" x="57150" y="5505450"/>
          <p14:tracePt t="95469" x="57150" y="5511800"/>
          <p14:tracePt t="95483" x="57150" y="5521325"/>
          <p14:tracePt t="95500" x="57150" y="5530850"/>
          <p14:tracePt t="95517" x="66675" y="5546725"/>
          <p14:tracePt t="95533" x="82550" y="5581650"/>
          <p14:tracePt t="95550" x="107950" y="5613400"/>
          <p14:tracePt t="95567" x="133350" y="5629275"/>
          <p14:tracePt t="95583" x="168275" y="5654675"/>
          <p14:tracePt t="95600" x="184150" y="5670550"/>
          <p14:tracePt t="95616" x="193675" y="5680075"/>
          <p14:tracePt t="95633" x="209550" y="5695950"/>
          <p14:tracePt t="95649" x="238125" y="5702300"/>
          <p14:tracePt t="95666" x="266700" y="5702300"/>
          <p14:tracePt t="95683" x="352425" y="5702300"/>
          <p14:tracePt t="95699" x="396875" y="5708650"/>
          <p14:tracePt t="95717" x="441325" y="5708650"/>
          <p14:tracePt t="95733" x="488950" y="5708650"/>
          <p14:tracePt t="95750" x="511175" y="5708650"/>
          <p14:tracePt t="95766" x="539750" y="5708650"/>
          <p14:tracePt t="95783" x="615950" y="5708650"/>
          <p14:tracePt t="95799" x="695325" y="5708650"/>
          <p14:tracePt t="95816" x="800100" y="5708650"/>
          <p14:tracePt t="95833" x="996950" y="5708650"/>
          <p14:tracePt t="95849" x="1123950" y="5734050"/>
          <p14:tracePt t="95866" x="1219200" y="5743575"/>
          <p14:tracePt t="95883" x="1406525" y="5749925"/>
          <p14:tracePt t="95899" x="1546225" y="5768975"/>
          <p14:tracePt t="95917" x="1695450" y="5778500"/>
          <p14:tracePt t="95919" x="1774825" y="5788025"/>
          <p14:tracePt t="95933" x="1962150" y="5822950"/>
          <p14:tracePt t="95954" x="2184400" y="5876925"/>
          <p14:tracePt t="95967" x="2270125" y="5905500"/>
          <p14:tracePt t="95983" x="2492375" y="5959475"/>
          <p14:tracePt t="95999" x="2600325" y="5984875"/>
          <p14:tracePt t="96017" x="2686050" y="6000750"/>
          <p14:tracePt t="96034" x="2790825" y="6000750"/>
          <p14:tracePt t="96049" x="2851150" y="6000750"/>
          <p14:tracePt t="96066" x="2905125" y="5997575"/>
          <p14:tracePt t="96083" x="2955925" y="5972175"/>
          <p14:tracePt t="96100" x="2978150" y="5959475"/>
          <p14:tracePt t="96117" x="3003550" y="5943600"/>
          <p14:tracePt t="96134" x="3025775" y="5908675"/>
          <p14:tracePt t="96150" x="3035300" y="5892800"/>
          <p14:tracePt t="96167" x="3051175" y="5873750"/>
          <p14:tracePt t="96182" x="3057525" y="5854700"/>
          <p14:tracePt t="96199" x="3057525" y="5845175"/>
          <p14:tracePt t="96216" x="3057525" y="5835650"/>
          <p14:tracePt t="96234" x="3057525" y="5813425"/>
          <p14:tracePt t="96250" x="3057525" y="5803900"/>
          <p14:tracePt t="96268" x="3057525" y="5791200"/>
          <p14:tracePt t="96283" x="3044825" y="5784850"/>
          <p14:tracePt t="96299" x="3035300" y="5768975"/>
          <p14:tracePt t="96316" x="3013075" y="5756275"/>
          <p14:tracePt t="96333" x="2908300" y="5721350"/>
          <p14:tracePt t="96350" x="2806700" y="5680075"/>
          <p14:tracePt t="96368" x="2616200" y="5626100"/>
          <p14:tracePt t="96384" x="2508250" y="5600700"/>
          <p14:tracePt t="96400" x="2413000" y="5594350"/>
          <p14:tracePt t="96418" x="2308225" y="5594350"/>
          <p14:tracePt t="96433" x="2238375" y="5594350"/>
          <p14:tracePt t="96449" x="2146300" y="5594350"/>
          <p14:tracePt t="96466" x="2051050" y="5584825"/>
          <p14:tracePt t="96482" x="1946275" y="5584825"/>
          <p14:tracePt t="96499" x="1901825" y="5578475"/>
          <p14:tracePt t="96518" x="1860550" y="5572125"/>
          <p14:tracePt t="96534" x="1844675" y="5562600"/>
          <p14:tracePt t="96550" x="1822450" y="5546725"/>
          <p14:tracePt t="96567" x="1806575" y="5537200"/>
          <p14:tracePt t="96583" x="1797050" y="5524500"/>
          <p14:tracePt t="96600" x="1781175" y="5521325"/>
          <p14:tracePt t="96617" x="1768475" y="5521325"/>
          <p14:tracePt t="96634" x="1762125" y="5521325"/>
          <p14:tracePt t="98715" x="1743075" y="5559425"/>
          <p14:tracePt t="98723" x="1714500" y="5619750"/>
          <p14:tracePt t="98733" x="1679575" y="5692775"/>
          <p14:tracePt t="98749" x="1584325" y="5867400"/>
          <p14:tracePt t="98769" x="1533525" y="5956300"/>
          <p14:tracePt t="98789" x="1454150" y="6080125"/>
          <p14:tracePt t="98816" x="1377950" y="6169025"/>
          <p14:tracePt t="98850" x="1289050" y="6238875"/>
          <p14:tracePt t="98866" x="1263650" y="6251575"/>
          <p14:tracePt t="98883" x="1235075" y="6261100"/>
          <p14:tracePt t="98899" x="1206500" y="6280150"/>
          <p14:tracePt t="98915" x="1193800" y="6296025"/>
          <p14:tracePt t="98933" x="1177925" y="6305550"/>
          <p14:tracePt t="98950" x="1158875" y="6321425"/>
          <p14:tracePt t="98967" x="1127125" y="6330950"/>
          <p14:tracePt t="98983" x="1104900" y="6350000"/>
          <p14:tracePt t="99000" x="1063625" y="6350000"/>
          <p14:tracePt t="99017" x="1028700" y="6350000"/>
          <p14:tracePt t="99021" x="1003300" y="6350000"/>
          <p14:tracePt t="99033" x="974725" y="6340475"/>
          <p14:tracePt t="99049" x="892175" y="6318250"/>
          <p14:tracePt t="99065" x="828675" y="6296025"/>
          <p14:tracePt t="99082" x="758825" y="6257925"/>
          <p14:tracePt t="99099" x="695325" y="6226175"/>
          <p14:tracePt t="99115" x="638175" y="6200775"/>
          <p14:tracePt t="99132" x="593725" y="6188075"/>
          <p14:tracePt t="99150" x="542925" y="6169025"/>
          <p14:tracePt t="99167" x="508000" y="6169025"/>
          <p14:tracePt t="99183" x="485775" y="6169025"/>
          <p14:tracePt t="99199" x="438150" y="6169025"/>
          <p14:tracePt t="99215" x="409575" y="6169025"/>
          <p14:tracePt t="99232" x="393700" y="6169025"/>
          <p14:tracePt t="99249" x="377825" y="6162675"/>
          <p14:tracePt t="99265" x="368300" y="6162675"/>
          <p14:tracePt t="99282" x="352425" y="6162675"/>
          <p14:tracePt t="99300" x="339725" y="6162675"/>
          <p14:tracePt t="99316" x="330200" y="6162675"/>
          <p14:tracePt t="99333" x="317500" y="6162675"/>
          <p14:tracePt t="99349" x="307975" y="6162675"/>
          <p14:tracePt t="99400" x="304800" y="6162675"/>
          <p14:tracePt t="99449" x="298450" y="6162675"/>
          <p14:tracePt t="99456" x="295275" y="6162675"/>
          <p14:tracePt t="99499" x="288925" y="6162675"/>
          <p14:tracePt t="99507" x="288925" y="6165850"/>
          <p14:tracePt t="99578" x="288925" y="6169025"/>
          <p14:tracePt t="99585" x="288925" y="6175375"/>
          <p14:tracePt t="99600" x="288925" y="6181725"/>
          <p14:tracePt t="99615" x="288925" y="6191250"/>
          <p14:tracePt t="99632" x="288925" y="6203950"/>
          <p14:tracePt t="99649" x="292100" y="6219825"/>
          <p14:tracePt t="99666" x="295275" y="6229350"/>
          <p14:tracePt t="99683" x="301625" y="6238875"/>
          <p14:tracePt t="99700" x="301625" y="6248400"/>
          <p14:tracePt t="99716" x="304800" y="6248400"/>
          <p14:tracePt t="99734" x="327025" y="6261100"/>
          <p14:tracePt t="99749" x="336550" y="6270625"/>
          <p14:tracePt t="99765" x="346075" y="6273800"/>
          <p14:tracePt t="99782" x="355600" y="6283325"/>
          <p14:tracePt t="99799" x="374650" y="6299200"/>
          <p14:tracePt t="99884" x="381000" y="6305550"/>
          <p14:tracePt t="99891" x="387350" y="6308725"/>
          <p14:tracePt t="99899" x="390525" y="6308725"/>
          <p14:tracePt t="99916" x="400050" y="6315075"/>
          <p14:tracePt t="99932" x="415925" y="6324600"/>
          <p14:tracePt t="99949" x="431800" y="6334125"/>
          <p14:tracePt t="99966" x="434975" y="6340475"/>
          <p14:tracePt t="100005" x="434975" y="6350000"/>
          <p14:tracePt t="100015" x="441325" y="6350000"/>
          <p14:tracePt t="100033" x="450850" y="6356350"/>
          <p14:tracePt t="100049" x="460375" y="6365875"/>
          <p14:tracePt t="100065" x="482600" y="6375400"/>
          <p14:tracePt t="100083" x="517525" y="6394450"/>
          <p14:tracePt t="100099" x="549275" y="6413500"/>
          <p14:tracePt t="100116" x="565150" y="6423025"/>
          <p14:tracePt t="100132" x="574675" y="6429375"/>
          <p14:tracePt t="100149" x="593725" y="6432550"/>
          <p14:tracePt t="100166" x="609600" y="6438900"/>
          <p14:tracePt t="100183" x="650875" y="6448425"/>
          <p14:tracePt t="100199" x="688975" y="6454775"/>
          <p14:tracePt t="100216" x="752475" y="6477000"/>
          <p14:tracePt t="100233" x="825500" y="6496050"/>
          <p14:tracePt t="100634" x="2136775" y="6483350"/>
          <p14:tracePt t="100649" x="2181225" y="6470650"/>
          <p14:tracePt t="100683" x="2254250" y="6432550"/>
          <p14:tracePt t="100716" x="2295525" y="6410325"/>
          <p14:tracePt t="100732" x="2311400" y="6391275"/>
          <p14:tracePt t="100749" x="2327275" y="6381750"/>
          <p14:tracePt t="100767" x="2336800" y="6372225"/>
          <p14:tracePt t="100783" x="2349500" y="6356350"/>
          <p14:tracePt t="100799" x="2362200" y="6340475"/>
          <p14:tracePt t="100816" x="2378075" y="6330950"/>
          <p14:tracePt t="100832" x="2381250" y="6315075"/>
          <p14:tracePt t="100849" x="2387600" y="6305550"/>
          <p14:tracePt t="100865" x="2387600" y="6283325"/>
          <p14:tracePt t="100883" x="2387600" y="6270625"/>
          <p14:tracePt t="100899" x="2387600" y="6261100"/>
          <p14:tracePt t="100917" x="2387600" y="6245225"/>
          <p14:tracePt t="100961" x="2387600" y="6238875"/>
          <p14:tracePt t="100968" x="2387600" y="6235700"/>
          <p14:tracePt t="100982" x="2387600" y="6229350"/>
          <p14:tracePt t="100999" x="2387600" y="6219825"/>
          <p14:tracePt t="101016" x="2387600" y="6210300"/>
          <p14:tracePt t="101033" x="2387600" y="6191250"/>
          <p14:tracePt t="101049" x="2384425" y="6181725"/>
          <p14:tracePt t="101067" x="2381250" y="6172200"/>
          <p14:tracePt t="101082" x="2359025" y="6165850"/>
          <p14:tracePt t="101099" x="2349500" y="6162675"/>
          <p14:tracePt t="101115" x="2346325" y="6156325"/>
          <p14:tracePt t="101132" x="2336800" y="6156325"/>
          <p14:tracePt t="101149" x="2336800" y="6153150"/>
          <p14:tracePt t="101166" x="2320925" y="6140450"/>
          <p14:tracePt t="101182" x="2305050" y="6130925"/>
          <p14:tracePt t="101199" x="2295525" y="6127750"/>
          <p14:tracePt t="101216" x="2286000" y="6115050"/>
          <p14:tracePt t="101233" x="2263775" y="6102350"/>
          <p14:tracePt t="101249" x="2254250" y="6086475"/>
          <p14:tracePt t="101266" x="2244725" y="6080125"/>
          <p14:tracePt t="101282" x="2228850" y="6076950"/>
          <p14:tracePt t="101299" x="2216150" y="6076950"/>
          <p14:tracePt t="101317" x="2200275" y="6070600"/>
          <p14:tracePt t="101332" x="2190750" y="6067425"/>
          <p14:tracePt t="101349" x="2181225" y="6057900"/>
          <p14:tracePt t="101366" x="2155825" y="6042025"/>
          <p14:tracePt t="101383" x="2139950" y="6029325"/>
          <p14:tracePt t="101399" x="2130425" y="6029325"/>
          <p14:tracePt t="101416" x="2101850" y="6019800"/>
          <p14:tracePt t="101433" x="2079625" y="6013450"/>
          <p14:tracePt t="101449" x="2051050" y="6003925"/>
          <p14:tracePt t="101466" x="2016125" y="5978525"/>
          <p14:tracePt t="101482" x="1971675" y="5972175"/>
          <p14:tracePt t="101499" x="1933575" y="5965825"/>
          <p14:tracePt t="101516" x="1901825" y="5965825"/>
          <p14:tracePt t="101532" x="1879600" y="5965825"/>
          <p14:tracePt t="101548" x="1870075" y="5965825"/>
          <p14:tracePt t="101566" x="1854200" y="5965825"/>
          <p14:tracePt t="101583" x="1844675" y="5965825"/>
          <p14:tracePt t="101600" x="1828800" y="5965825"/>
          <p14:tracePt t="101617" x="1812925" y="5965825"/>
          <p14:tracePt t="101633" x="1803400" y="5965825"/>
          <p14:tracePt t="101649" x="1793875" y="5965825"/>
          <p14:tracePt t="101666" x="1774825" y="5965825"/>
          <p14:tracePt t="101682" x="1765300" y="5978525"/>
          <p14:tracePt t="101698" x="1755775" y="5991225"/>
          <p14:tracePt t="101716" x="1727200" y="5997575"/>
          <p14:tracePt t="101733" x="1704975" y="6003925"/>
          <p14:tracePt t="101750" x="1676400" y="6010275"/>
          <p14:tracePt t="101767" x="1641475" y="6016625"/>
          <p14:tracePt t="101783" x="1612900" y="6022975"/>
          <p14:tracePt t="101798" x="1581150" y="6026150"/>
          <p14:tracePt t="101817" x="1539875" y="6045200"/>
          <p14:tracePt t="101832" x="1517650" y="6051550"/>
          <p14:tracePt t="101849" x="1489075" y="6051550"/>
          <p14:tracePt t="101867" x="1438275" y="6064250"/>
          <p14:tracePt t="101883" x="1403350" y="6070600"/>
          <p14:tracePt t="101900" x="1358900" y="6076950"/>
          <p14:tracePt t="101916" x="1301750" y="6083300"/>
          <p14:tracePt t="101933" x="1279525" y="6089650"/>
          <p14:tracePt t="101948" x="1254125" y="6105525"/>
          <p14:tracePt t="101966" x="1241425" y="6111875"/>
          <p14:tracePt t="101983" x="1231900" y="6121400"/>
          <p14:tracePt t="101999" x="1222375" y="6124575"/>
          <p14:tracePt t="102017" x="1200150" y="6137275"/>
          <p14:tracePt t="102033" x="1190625" y="6146800"/>
          <p14:tracePt t="102050" x="1181100" y="6156325"/>
          <p14:tracePt t="102066" x="1158875" y="6162675"/>
          <p14:tracePt t="102082" x="1155700" y="6165850"/>
          <p14:tracePt t="102115" x="1149350" y="6165850"/>
          <p14:tracePt t="102152" x="1149350" y="6172200"/>
          <p14:tracePt t="102167" x="1149350" y="6175375"/>
          <p14:tracePt t="102180" x="1149350" y="6181725"/>
          <p14:tracePt t="102209" x="1149350" y="6184900"/>
          <p14:tracePt t="102216" x="1149350" y="6191250"/>
          <p14:tracePt t="102223" x="1149350" y="6194425"/>
          <p14:tracePt t="102245" x="1149350" y="6200775"/>
          <p14:tracePt t="102252" x="1149350" y="6210300"/>
          <p14:tracePt t="102266" x="1152525" y="6210300"/>
          <p14:tracePt t="102282" x="1155700" y="6210300"/>
          <p14:tracePt t="102559" x="1162050" y="6210300"/>
          <p14:tracePt t="102567" x="1168400" y="6210300"/>
          <p14:tracePt t="102583" x="1177925" y="6210300"/>
          <p14:tracePt t="102600" x="1187450" y="6210300"/>
          <p14:tracePt t="102602" x="1196975" y="6210300"/>
          <p14:tracePt t="102616" x="1212850" y="6210300"/>
          <p14:tracePt t="102632" x="1228725" y="6210300"/>
          <p14:tracePt t="102648" x="1257300" y="6210300"/>
          <p14:tracePt t="102665" x="1327150" y="6216650"/>
          <p14:tracePt t="102682" x="1397000" y="6226175"/>
          <p14:tracePt t="102699" x="1504950" y="6232525"/>
          <p14:tracePt t="102716" x="1746250" y="6261100"/>
          <p14:tracePt t="102733" x="1885950" y="6267450"/>
          <p14:tracePt t="102749" x="1981200" y="6292850"/>
          <p14:tracePt t="102765" x="2120900" y="6292850"/>
          <p14:tracePt t="102782" x="2206625" y="6299200"/>
          <p14:tracePt t="102799" x="2266950" y="6308725"/>
          <p14:tracePt t="102816" x="2362200" y="6315075"/>
          <p14:tracePt t="102833" x="2435225" y="6321425"/>
          <p14:tracePt t="102849" x="2517775" y="6321425"/>
          <p14:tracePt t="102866" x="2603500" y="6321425"/>
          <p14:tracePt t="102882" x="2647950" y="6321425"/>
          <p14:tracePt t="102898" x="2682875" y="6321425"/>
          <p14:tracePt t="102915" x="2717800" y="6321425"/>
          <p14:tracePt t="102933" x="2746375" y="6321425"/>
          <p14:tracePt t="102950" x="2759075" y="6327775"/>
          <p14:tracePt t="102966" x="2771775" y="6327775"/>
          <p14:tracePt t="102983" x="2781300" y="6327775"/>
          <p14:tracePt t="103000" x="2800350" y="6327775"/>
          <p14:tracePt t="103015" x="2809875" y="6327775"/>
          <p14:tracePt t="103032" x="2819400" y="6327775"/>
          <p14:tracePt t="103050" x="2835275" y="6327775"/>
          <p14:tracePt t="103066" x="2847975" y="6327775"/>
          <p14:tracePt t="103083" x="2854325" y="6327775"/>
          <p14:tracePt t="103100" x="2863850" y="6324600"/>
          <p14:tracePt t="103116" x="2863850" y="6321425"/>
          <p14:tracePt t="107601" x="2886075" y="6321425"/>
          <p14:tracePt t="107608" x="2914650" y="6330950"/>
          <p14:tracePt t="107616" x="2949575" y="6337300"/>
          <p14:tracePt t="107632" x="3048000" y="6353175"/>
          <p14:tracePt t="107649" x="3130550" y="6359525"/>
          <p14:tracePt t="107665" x="3235325" y="6359525"/>
          <p14:tracePt t="107682" x="3273425" y="6359525"/>
          <p14:tracePt t="107715" x="3359150" y="6359525"/>
          <p14:tracePt t="107749" x="3387725" y="6359525"/>
          <p14:tracePt t="107765" x="3419475" y="6359525"/>
          <p14:tracePt t="107781" x="3435350" y="6359525"/>
          <p14:tracePt t="107799" x="3444875" y="6359525"/>
          <p14:tracePt t="107815" x="3473450" y="6359525"/>
          <p14:tracePt t="107832" x="3482975" y="6359525"/>
          <p14:tracePt t="107849" x="3492500" y="6359525"/>
          <p14:tracePt t="107865" x="3508375" y="6359525"/>
          <p14:tracePt t="107899" x="3517900" y="6359525"/>
          <p14:tracePt t="107915" x="3521075" y="6359525"/>
          <p14:tracePt t="107931" x="3527425" y="6359525"/>
          <p14:tracePt t="107950" x="3530600" y="6359525"/>
          <p14:tracePt t="108072" x="3524250" y="6353175"/>
          <p14:tracePt t="108080" x="3514725" y="6350000"/>
          <p14:tracePt t="108087" x="3489325" y="6343650"/>
          <p14:tracePt t="108100" x="3441700" y="6315075"/>
          <p14:tracePt t="108115" x="3343275" y="6283325"/>
          <p14:tracePt t="108132" x="3257550" y="6267450"/>
          <p14:tracePt t="108149" x="3155950" y="6245225"/>
          <p14:tracePt t="108165" x="3101975" y="6245225"/>
          <p14:tracePt t="108181" x="3051175" y="6245225"/>
          <p14:tracePt t="108198" x="2987675" y="6229350"/>
          <p14:tracePt t="108200" x="2949575" y="6223000"/>
          <p14:tracePt t="108215" x="2867025" y="6216650"/>
          <p14:tracePt t="108232" x="2790825" y="6207125"/>
          <p14:tracePt t="108249" x="2705100" y="6194425"/>
          <p14:tracePt t="108265" x="2667000" y="6194425"/>
          <p14:tracePt t="108282" x="2638425" y="6194425"/>
          <p14:tracePt t="108299" x="2613025" y="6194425"/>
          <p14:tracePt t="108315" x="2597150" y="6194425"/>
          <p14:tracePt t="108331" x="2587625" y="6194425"/>
          <p14:tracePt t="108349" x="2571750" y="6194425"/>
          <p14:tracePt t="108365" x="2562225" y="6194425"/>
          <p14:tracePt t="108381" x="2562225" y="6200775"/>
          <p14:tracePt t="108399" x="2562225" y="6203950"/>
          <p14:tracePt t="108415" x="2562225" y="6210300"/>
          <p14:tracePt t="108432" x="2562225" y="6216650"/>
          <p14:tracePt t="108449" x="2565400" y="6229350"/>
          <p14:tracePt t="108465" x="2574925" y="6245225"/>
          <p14:tracePt t="108481" x="2613025" y="6257925"/>
          <p14:tracePt t="108499" x="2676525" y="6276975"/>
          <p14:tracePt t="108515" x="2727325" y="6289675"/>
          <p14:tracePt t="108531" x="2794000" y="6318250"/>
          <p14:tracePt t="108549" x="2921000" y="6365875"/>
          <p14:tracePt t="108565" x="3009900" y="6391275"/>
          <p14:tracePt t="108582" x="3082925" y="6403975"/>
          <p14:tracePt t="108598" x="3159125" y="6426200"/>
          <p14:tracePt t="108614" x="3203575" y="6438900"/>
          <p14:tracePt t="108631" x="3241675" y="6438900"/>
          <p14:tracePt t="108649" x="3302000" y="6438900"/>
          <p14:tracePt t="108665" x="3349625" y="6423025"/>
          <p14:tracePt t="108681" x="3409950" y="6416675"/>
          <p14:tracePt t="108684" x="3448050" y="6407150"/>
          <p14:tracePt t="108698" x="3492500" y="6400800"/>
          <p14:tracePt t="108715" x="3536950" y="6394450"/>
          <p14:tracePt t="108731" x="3565525" y="6394450"/>
          <p14:tracePt t="108749" x="3597275" y="6394450"/>
          <p14:tracePt t="108765" x="3619500" y="6394450"/>
          <p14:tracePt t="108782" x="3641725" y="6388100"/>
          <p14:tracePt t="108799" x="3692525" y="6375400"/>
          <p14:tracePt t="108816" x="3730625" y="6362700"/>
          <p14:tracePt t="108832" x="3775075" y="6350000"/>
          <p14:tracePt t="108848" x="3848100" y="6330950"/>
          <p14:tracePt t="108864" x="3902075" y="6318250"/>
          <p14:tracePt t="108881" x="3946525" y="6305550"/>
          <p14:tracePt t="108899" x="4038600" y="6276975"/>
          <p14:tracePt t="108915" x="4108450" y="6238875"/>
          <p14:tracePt t="108932" x="4175125" y="6210300"/>
          <p14:tracePt t="108949" x="4248150" y="6169025"/>
          <p14:tracePt t="108965" x="4286250" y="6149975"/>
          <p14:tracePt t="108982" x="4330700" y="6137275"/>
          <p14:tracePt t="108998" x="4381500" y="6118225"/>
          <p14:tracePt t="109014" x="4406900" y="6099175"/>
          <p14:tracePt t="109031" x="4435475" y="6089650"/>
          <p14:tracePt t="109049" x="4470400" y="6070600"/>
          <p14:tracePt t="109065" x="4502150" y="6057900"/>
          <p14:tracePt t="109082" x="4518025" y="6042025"/>
          <p14:tracePt t="109099" x="4546600" y="6026150"/>
          <p14:tracePt t="109115" x="4556125" y="6013450"/>
          <p14:tracePt t="109131" x="4565650" y="6013450"/>
          <p14:tracePt t="109149" x="4575175" y="6010275"/>
          <p14:tracePt t="109164" x="4581525" y="5994400"/>
          <p14:tracePt t="109181" x="4581525" y="5984875"/>
          <p14:tracePt t="109183" x="4581525" y="5978525"/>
          <p14:tracePt t="109198" x="4581525" y="5969000"/>
          <p14:tracePt t="109215" x="4581525" y="5959475"/>
          <p14:tracePt t="109232" x="4575175" y="5943600"/>
          <p14:tracePt t="109249" x="4559300" y="5943600"/>
          <p14:tracePt t="109265" x="4549775" y="5943600"/>
          <p14:tracePt t="109281" x="4533900" y="5943600"/>
          <p14:tracePt t="109298" x="4521200" y="5943600"/>
          <p14:tracePt t="109315" x="4505325" y="5943600"/>
          <p14:tracePt t="109332" x="4473575" y="5937250"/>
          <p14:tracePt t="109349" x="4441825" y="5927725"/>
          <p14:tracePt t="109366" x="4410075" y="5927725"/>
          <p14:tracePt t="109382" x="4400550" y="5927725"/>
          <p14:tracePt t="109398" x="4387850" y="5927725"/>
          <p14:tracePt t="109415" x="4371975" y="5927725"/>
          <p14:tracePt t="109431" x="4362450" y="5927725"/>
          <p14:tracePt t="109449" x="4346575" y="5927725"/>
          <p14:tracePt t="109465" x="4337050" y="5927725"/>
          <p14:tracePt t="109482" x="4321175" y="5927725"/>
          <p14:tracePt t="109499" x="4308475" y="5927725"/>
          <p14:tracePt t="109515" x="4298950" y="5927725"/>
          <p14:tracePt t="109532" x="4289425" y="5927725"/>
          <p14:tracePt t="109549" x="4267200" y="5927725"/>
          <p14:tracePt t="109564" x="4257675" y="5934075"/>
          <p14:tracePt t="109582" x="4248150" y="5937250"/>
          <p14:tracePt t="109599" x="4232275" y="5949950"/>
          <p14:tracePt t="109615" x="4216400" y="5949950"/>
          <p14:tracePt t="109633" x="4216400" y="5953125"/>
          <p14:tracePt t="109649" x="4213225" y="5953125"/>
          <p14:tracePt t="109727" x="4213225" y="5959475"/>
          <p14:tracePt t="110590" x="4264025" y="5959475"/>
          <p14:tracePt t="110597" x="4365625" y="5969000"/>
          <p14:tracePt t="110604" x="4492625" y="5978525"/>
          <p14:tracePt t="110616" x="4635500" y="5988050"/>
          <p14:tracePt t="110637" x="5219700" y="6035675"/>
          <p14:tracePt t="110650" x="5686425" y="6105525"/>
          <p14:tracePt t="110683" x="6575425" y="6296025"/>
          <p14:tracePt t="110717" x="7048500" y="6429375"/>
          <p14:tracePt t="110734" x="7153275" y="6445250"/>
          <p14:tracePt t="110750" x="7207250" y="6451600"/>
          <p14:tracePt t="110765" x="7242175" y="6451600"/>
          <p14:tracePt t="110782" x="7264400" y="6448425"/>
          <p14:tracePt t="110798" x="7273925" y="6438900"/>
          <p14:tracePt t="110815" x="7273925" y="6416675"/>
          <p14:tracePt t="110832" x="7258050" y="6369050"/>
          <p14:tracePt t="110848" x="7248525" y="6337300"/>
          <p14:tracePt t="110865" x="7242175" y="6327775"/>
          <p14:tracePt t="110882" x="7242175" y="63182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572000" y="4286250"/>
            <a:ext cx="357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racine de type pivot</a:t>
            </a:r>
          </a:p>
        </p:txBody>
      </p:sp>
      <p:pic>
        <p:nvPicPr>
          <p:cNvPr id="4099" name="Picture 2"/>
          <p:cNvPicPr>
            <a:picLocks noChangeAspect="1" noChangeArrowheads="1"/>
          </p:cNvPicPr>
          <p:nvPr/>
        </p:nvPicPr>
        <p:blipFill>
          <a:blip r:embed="rId4">
            <a:extLst>
              <a:ext uri="{28A0092B-C50C-407E-A947-70E740481C1C}">
                <a14:useLocalDpi xmlns:a14="http://schemas.microsoft.com/office/drawing/2010/main" val="0"/>
              </a:ext>
            </a:extLst>
          </a:blip>
          <a:srcRect l="14734" r="8646"/>
          <a:stretch>
            <a:fillRect/>
          </a:stretch>
        </p:blipFill>
        <p:spPr bwMode="auto">
          <a:xfrm>
            <a:off x="571500" y="1143000"/>
            <a:ext cx="29654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1938" y="0"/>
            <a:ext cx="5072062"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4"/>
          <p:cNvSpPr>
            <a:spLocks noChangeArrowheads="1"/>
          </p:cNvSpPr>
          <p:nvPr/>
        </p:nvSpPr>
        <p:spPr bwMode="auto">
          <a:xfrm>
            <a:off x="0" y="0"/>
            <a:ext cx="4000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tige le plus souvent ramifiée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06"/>
    </mc:Choice>
    <mc:Fallback>
      <p:transition spd="slow" advTm="25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06" x="6213475" y="4054475"/>
          <p14:tracePt t="2714" x="6162675" y="4035425"/>
          <p14:tracePt t="2730" x="6064250" y="4003675"/>
          <p14:tracePt t="2747" x="5895975" y="3962400"/>
          <p14:tracePt t="2763" x="5721350" y="3933825"/>
          <p14:tracePt t="2779" x="5546725" y="3898900"/>
          <p14:tracePt t="2812" x="5143500" y="3870325"/>
          <p14:tracePt t="2847" x="4832350" y="3870325"/>
          <p14:tracePt t="2863" x="4730750" y="3870325"/>
          <p14:tracePt t="2880" x="4645025" y="3876675"/>
          <p14:tracePt t="2897" x="4543425" y="3905250"/>
          <p14:tracePt t="2912" x="4498975" y="3917950"/>
          <p14:tracePt t="2929" x="4460875" y="3930650"/>
          <p14:tracePt t="2946" x="4425950" y="3952875"/>
          <p14:tracePt t="2962" x="4394200" y="3984625"/>
          <p14:tracePt t="2980" x="4368800" y="4010025"/>
          <p14:tracePt t="2997" x="4324350" y="4054475"/>
          <p14:tracePt t="3013" x="4298950" y="4095750"/>
          <p14:tracePt t="3030" x="4251325" y="4133850"/>
          <p14:tracePt t="3047" x="4143375" y="4238625"/>
          <p14:tracePt t="3062" x="4041775" y="4289425"/>
          <p14:tracePt t="3079" x="3921125" y="4352925"/>
          <p14:tracePt t="3096" x="3673475" y="4406900"/>
          <p14:tracePt t="3112" x="3524250" y="4425950"/>
          <p14:tracePt t="3129" x="3384550" y="4432300"/>
          <p14:tracePt t="3146" x="3232150" y="4429125"/>
          <p14:tracePt t="3163" x="3168650" y="4413250"/>
          <p14:tracePt t="3419" x="3076575" y="4419600"/>
          <p14:tracePt t="3426" x="2971800" y="4429125"/>
          <p14:tracePt t="3434" x="2870200" y="4448175"/>
          <p14:tracePt t="3447" x="2673350" y="4476750"/>
          <p14:tracePt t="3463" x="2476500" y="4514850"/>
          <p14:tracePt t="3479" x="2279650" y="4533900"/>
          <p14:tracePt t="3512" x="1936750" y="4533900"/>
          <p14:tracePt t="3547" x="1739900" y="4533900"/>
          <p14:tracePt t="3563" x="1679575" y="4533900"/>
          <p14:tracePt t="3580" x="1635125" y="4540250"/>
          <p14:tracePt t="3596" x="1571625" y="4540250"/>
          <p14:tracePt t="3612" x="1536700" y="4540250"/>
          <p14:tracePt t="3629" x="1514475" y="4540250"/>
          <p14:tracePt t="3646" x="1485900" y="4540250"/>
          <p14:tracePt t="3662" x="1476375" y="4540250"/>
          <p14:tracePt t="3680" x="1466850" y="4540250"/>
          <p14:tracePt t="3696" x="1460500" y="4537075"/>
          <p14:tracePt t="3712" x="1460500" y="4527550"/>
          <p14:tracePt t="3730" x="1460500" y="4498975"/>
          <p14:tracePt t="3733" x="1457325" y="4489450"/>
          <p14:tracePt t="3746" x="1438275" y="4464050"/>
          <p14:tracePt t="3762" x="1431925" y="4435475"/>
          <p14:tracePt t="3779" x="1431925" y="4391025"/>
          <p14:tracePt t="3795" x="1431925" y="4337050"/>
          <p14:tracePt t="3812" x="1435100" y="4311650"/>
          <p14:tracePt t="3830" x="1454150" y="4289425"/>
          <p14:tracePt t="3846" x="1470025" y="4254500"/>
          <p14:tracePt t="3862" x="1479550" y="4244975"/>
          <p14:tracePt t="3880" x="1495425" y="4232275"/>
          <p14:tracePt t="3896" x="1530350" y="4210050"/>
          <p14:tracePt t="3912" x="1546225" y="4200525"/>
          <p14:tracePt t="3928" x="1574800" y="4187825"/>
          <p14:tracePt t="3946" x="1609725" y="4175125"/>
          <p14:tracePt t="3962" x="1641475" y="4162425"/>
          <p14:tracePt t="3979" x="1670050" y="4156075"/>
          <p14:tracePt t="3996" x="1733550" y="4156075"/>
          <p14:tracePt t="4012" x="1774825" y="4156075"/>
          <p14:tracePt t="4029" x="1819275" y="4156075"/>
          <p14:tracePt t="4046" x="1876425" y="4156075"/>
          <p14:tracePt t="4062" x="1911350" y="4149725"/>
          <p14:tracePt t="4079" x="1958975" y="4137025"/>
          <p14:tracePt t="4095" x="2035175" y="4117975"/>
          <p14:tracePt t="4112" x="2092325" y="4098925"/>
          <p14:tracePt t="4130" x="2124075" y="4086225"/>
          <p14:tracePt t="4146" x="2165350" y="4067175"/>
          <p14:tracePt t="4163" x="2181225" y="4057650"/>
          <p14:tracePt t="4179" x="2206625" y="4038600"/>
          <p14:tracePt t="4195" x="2263775" y="4006850"/>
          <p14:tracePt t="4212" x="2311400" y="3981450"/>
          <p14:tracePt t="4230" x="2378075" y="3943350"/>
          <p14:tracePt t="4234" x="2428875" y="3927475"/>
          <p14:tracePt t="4246" x="2495550" y="3889375"/>
          <p14:tracePt t="4263" x="2533650" y="3876675"/>
          <p14:tracePt t="4279" x="2578100" y="3863975"/>
          <p14:tracePt t="4296" x="2619375" y="3851275"/>
          <p14:tracePt t="4312" x="2635250" y="3851275"/>
          <p14:tracePt t="4329" x="2667000" y="3838575"/>
          <p14:tracePt t="4345" x="2708275" y="3819525"/>
          <p14:tracePt t="4362" x="2762250" y="3806825"/>
          <p14:tracePt t="4379" x="2797175" y="3794125"/>
          <p14:tracePt t="4396" x="2863850" y="3762375"/>
          <p14:tracePt t="4413" x="2886075" y="3749675"/>
          <p14:tracePt t="4429" x="2901950" y="3740150"/>
          <p14:tracePt t="4445" x="2917825" y="3724275"/>
          <p14:tracePt t="4462" x="2927350" y="3721100"/>
          <p14:tracePt t="4479" x="2933700" y="3711575"/>
          <p14:tracePt t="4495" x="2936875" y="3695700"/>
          <p14:tracePt t="4512" x="2952750" y="3686175"/>
          <p14:tracePt t="4529" x="2962275" y="3676650"/>
          <p14:tracePt t="4546" x="2984500" y="3654425"/>
          <p14:tracePt t="4563" x="3003550" y="3644900"/>
          <p14:tracePt t="4579" x="3013075" y="3635375"/>
          <p14:tracePt t="4596" x="3025775" y="3635375"/>
          <p14:tracePt t="4612" x="3028950" y="3635375"/>
          <p14:tracePt t="4696" x="3035300" y="3635375"/>
          <p14:tracePt t="4724" x="3038475" y="3635375"/>
          <p14:tracePt t="4739" x="3044825" y="3635375"/>
          <p14:tracePt t="4760" x="3054350" y="3635375"/>
          <p14:tracePt t="5196" x="3051175" y="3657600"/>
          <p14:tracePt t="5203" x="3044825" y="3683000"/>
          <p14:tracePt t="5212" x="3035300" y="3730625"/>
          <p14:tracePt t="5229" x="3013075" y="3829050"/>
          <p14:tracePt t="5246" x="2959100" y="4019550"/>
          <p14:tracePt t="5262" x="2924175" y="4140200"/>
          <p14:tracePt t="5296" x="2876550" y="4371975"/>
          <p14:tracePt t="5329" x="2847975" y="4492625"/>
          <p14:tracePt t="5346" x="2825750" y="4543425"/>
          <p14:tracePt t="5363" x="2800350" y="4581525"/>
          <p14:tracePt t="5379" x="2774950" y="4603750"/>
          <p14:tracePt t="5396" x="2736850" y="4648200"/>
          <p14:tracePt t="5412" x="2720975" y="4660900"/>
          <p14:tracePt t="5429" x="2705100" y="4670425"/>
          <p14:tracePt t="5446" x="2689225" y="4689475"/>
          <p14:tracePt t="5462" x="2679700" y="4689475"/>
          <p14:tracePt t="5479" x="2670175" y="4689475"/>
          <p14:tracePt t="5495" x="2651125" y="4689475"/>
          <p14:tracePt t="5512" x="2638425" y="4683125"/>
          <p14:tracePt t="5528" x="2628900" y="4673600"/>
          <p14:tracePt t="5546" x="2616200" y="4651375"/>
          <p14:tracePt t="5562" x="2597150" y="4613275"/>
          <p14:tracePt t="5578" x="2584450" y="4575175"/>
          <p14:tracePt t="5595" x="2562225" y="4495800"/>
          <p14:tracePt t="5612" x="2552700" y="4473575"/>
          <p14:tracePt t="5628" x="2536825" y="4460875"/>
          <p14:tracePt t="5645" x="2520950" y="4448175"/>
          <p14:tracePt t="5663" x="2511425" y="4432300"/>
          <p14:tracePt t="5679" x="2476500" y="4432300"/>
          <p14:tracePt t="5695" x="2447925" y="4419600"/>
          <p14:tracePt t="5712" x="2403475" y="4413250"/>
          <p14:tracePt t="5728" x="2365375" y="4413250"/>
          <p14:tracePt t="5745" x="2333625" y="4406900"/>
          <p14:tracePt t="5762" x="2305050" y="4406900"/>
          <p14:tracePt t="5780" x="2270125" y="4406900"/>
          <p14:tracePt t="5796" x="2232025" y="4400550"/>
          <p14:tracePt t="5812" x="2190750" y="4400550"/>
          <p14:tracePt t="5829" x="2127250" y="4400550"/>
          <p14:tracePt t="5845" x="2089150" y="4400550"/>
          <p14:tracePt t="5862" x="2047875" y="4400550"/>
          <p14:tracePt t="5880" x="2000250" y="4400550"/>
          <p14:tracePt t="5896" x="1968500" y="4403725"/>
          <p14:tracePt t="5913" x="1939925" y="4403725"/>
          <p14:tracePt t="5930" x="1908175" y="4403725"/>
          <p14:tracePt t="5946" x="1870075" y="4410075"/>
          <p14:tracePt t="5962" x="1838325" y="4416425"/>
          <p14:tracePt t="5979" x="1784350" y="4422775"/>
          <p14:tracePt t="5995" x="1755775" y="4429125"/>
          <p14:tracePt t="6012" x="1730375" y="4448175"/>
          <p14:tracePt t="6029" x="1701800" y="4451350"/>
          <p14:tracePt t="6045" x="1679575" y="4457700"/>
          <p14:tracePt t="6062" x="1670050" y="4467225"/>
          <p14:tracePt t="6079" x="1647825" y="4467225"/>
          <p14:tracePt t="6096" x="1638300" y="4473575"/>
          <p14:tracePt t="6112" x="1628775" y="4483100"/>
          <p14:tracePt t="6129" x="1616075" y="4492625"/>
          <p14:tracePt t="6145" x="1597025" y="4508500"/>
          <p14:tracePt t="6162" x="1587500" y="4518025"/>
          <p14:tracePt t="6180" x="1574800" y="4533900"/>
          <p14:tracePt t="6196" x="1565275" y="4543425"/>
          <p14:tracePt t="6213" x="1546225" y="4559300"/>
          <p14:tracePt t="6230" x="1533525" y="4575175"/>
          <p14:tracePt t="6246" x="1520825" y="4584700"/>
          <p14:tracePt t="6262" x="1511300" y="4594225"/>
          <p14:tracePt t="6264" x="1508125" y="4603750"/>
          <p14:tracePt t="6279" x="1489075" y="4616450"/>
          <p14:tracePt t="6295" x="1479550" y="4625975"/>
          <p14:tracePt t="6312" x="1470025" y="4635500"/>
          <p14:tracePt t="6329" x="1454150" y="4660900"/>
          <p14:tracePt t="6345" x="1438275" y="4686300"/>
          <p14:tracePt t="6363" x="1425575" y="4724400"/>
          <p14:tracePt t="6379" x="1406525" y="4772025"/>
          <p14:tracePt t="6395" x="1400175" y="4803775"/>
          <p14:tracePt t="6412" x="1393825" y="4826000"/>
          <p14:tracePt t="6429" x="1381125" y="4873625"/>
          <p14:tracePt t="6445" x="1381125" y="4911725"/>
          <p14:tracePt t="6463" x="1381125" y="4940300"/>
          <p14:tracePt t="6479" x="1381125" y="5003800"/>
          <p14:tracePt t="6496" x="1381125" y="5054600"/>
          <p14:tracePt t="6512" x="1381125" y="5099050"/>
          <p14:tracePt t="6529" x="1381125" y="5159375"/>
          <p14:tracePt t="6545" x="1381125" y="5197475"/>
          <p14:tracePt t="6562" x="1381125" y="5241925"/>
          <p14:tracePt t="6579" x="1381125" y="5302250"/>
          <p14:tracePt t="6596" x="1381125" y="5346700"/>
          <p14:tracePt t="6613" x="1381125" y="5384800"/>
          <p14:tracePt t="6629" x="1381125" y="5445125"/>
          <p14:tracePt t="6646" x="1381125" y="5489575"/>
          <p14:tracePt t="6662" x="1381125" y="5540375"/>
          <p14:tracePt t="6679" x="1390650" y="5613400"/>
          <p14:tracePt t="6695" x="1397000" y="5664200"/>
          <p14:tracePt t="6713" x="1403350" y="5702300"/>
          <p14:tracePt t="6729" x="1409700" y="5749925"/>
          <p14:tracePt t="6746" x="1409700" y="5778500"/>
          <p14:tracePt t="6763" x="1416050" y="5794375"/>
          <p14:tracePt t="6779" x="1422400" y="5810250"/>
          <p14:tracePt t="6795" x="1431925" y="5819775"/>
          <p14:tracePt t="6813" x="1447800" y="5835650"/>
          <p14:tracePt t="6828" x="1463675" y="5851525"/>
          <p14:tracePt t="6845" x="1473200" y="5873750"/>
          <p14:tracePt t="6863" x="1485900" y="5895975"/>
          <p14:tracePt t="6880" x="1504950" y="5918200"/>
          <p14:tracePt t="6896" x="1517650" y="5940425"/>
          <p14:tracePt t="6912" x="1527175" y="5949950"/>
          <p14:tracePt t="6929" x="1539875" y="5962650"/>
          <p14:tracePt t="6945" x="1555750" y="5981700"/>
          <p14:tracePt t="6962" x="1568450" y="5997575"/>
          <p14:tracePt t="6979" x="1584325" y="6016625"/>
          <p14:tracePt t="6996" x="1606550" y="6035675"/>
          <p14:tracePt t="7013" x="1622425" y="6051550"/>
          <p14:tracePt t="7029" x="1641475" y="6064250"/>
          <p14:tracePt t="7046" x="1663700" y="6076950"/>
          <p14:tracePt t="7062" x="1679575" y="6086475"/>
          <p14:tracePt t="7078" x="1714500" y="6108700"/>
          <p14:tracePt t="7095" x="1730375" y="6118225"/>
          <p14:tracePt t="7112" x="1752600" y="6130925"/>
          <p14:tracePt t="7129" x="1797050" y="6169025"/>
          <p14:tracePt t="7146" x="1844675" y="6194425"/>
          <p14:tracePt t="7163" x="1879600" y="6207125"/>
          <p14:tracePt t="7179" x="1946275" y="6232525"/>
          <p14:tracePt t="7195" x="1984375" y="6245225"/>
          <p14:tracePt t="7212" x="2006600" y="6257925"/>
          <p14:tracePt t="7228" x="2057400" y="6273800"/>
          <p14:tracePt t="7245" x="2101850" y="6296025"/>
          <p14:tracePt t="7262" x="2146300" y="6296025"/>
          <p14:tracePt t="7279" x="2232025" y="6296025"/>
          <p14:tracePt t="7296" x="2270125" y="6292850"/>
          <p14:tracePt t="7300" x="2295525" y="6276975"/>
          <p14:tracePt t="7312" x="2308225" y="6270625"/>
          <p14:tracePt t="7328" x="2349500" y="6254750"/>
          <p14:tracePt t="7345" x="2371725" y="6242050"/>
          <p14:tracePt t="7362" x="2397125" y="6216650"/>
          <p14:tracePt t="7378" x="2441575" y="6178550"/>
          <p14:tracePt t="7395" x="2492375" y="6130925"/>
          <p14:tracePt t="7413" x="2533650" y="6080125"/>
          <p14:tracePt t="7429" x="2606675" y="5997575"/>
          <p14:tracePt t="7445" x="2651125" y="5956300"/>
          <p14:tracePt t="7462" x="2676525" y="5908675"/>
          <p14:tracePt t="7479" x="2727325" y="5826125"/>
          <p14:tracePt t="7495" x="2740025" y="5759450"/>
          <p14:tracePt t="7512" x="2762250" y="5695950"/>
          <p14:tracePt t="7528" x="2774950" y="5616575"/>
          <p14:tracePt t="7546" x="2784475" y="5556250"/>
          <p14:tracePt t="7563" x="2797175" y="5483225"/>
          <p14:tracePt t="7579" x="2822575" y="5305425"/>
          <p14:tracePt t="7596" x="2847975" y="5207000"/>
          <p14:tracePt t="7612" x="2854325" y="5146675"/>
          <p14:tracePt t="7628" x="2854325" y="5089525"/>
          <p14:tracePt t="7645" x="2854325" y="5060950"/>
          <p14:tracePt t="7662" x="2854325" y="5032375"/>
          <p14:tracePt t="7678" x="2854325" y="4978400"/>
          <p14:tracePt t="7696" x="2851150" y="4933950"/>
          <p14:tracePt t="7713" x="2832100" y="4895850"/>
          <p14:tracePt t="7729" x="2813050" y="4838700"/>
          <p14:tracePt t="7745" x="2800350" y="4806950"/>
          <p14:tracePt t="7762" x="2790825" y="4791075"/>
          <p14:tracePt t="7778" x="2768600" y="4775200"/>
          <p14:tracePt t="7795" x="2759075" y="4759325"/>
          <p14:tracePt t="7813" x="2749550" y="4749800"/>
          <p14:tracePt t="7816" x="2746375" y="4746625"/>
          <p14:tracePt t="7829" x="2724150" y="4727575"/>
          <p14:tracePt t="7846" x="2698750" y="4699000"/>
          <p14:tracePt t="7864" x="2625725" y="4625975"/>
          <p14:tracePt t="7879" x="2574925" y="4575175"/>
          <p14:tracePt t="7895" x="2533650" y="4524375"/>
          <p14:tracePt t="7912" x="2479675" y="4473575"/>
          <p14:tracePt t="7928" x="2435225" y="4429125"/>
          <p14:tracePt t="7945" x="2413000" y="4397375"/>
          <p14:tracePt t="7962" x="2381250" y="4371975"/>
          <p14:tracePt t="7979" x="2343150" y="4327525"/>
          <p14:tracePt t="7996" x="2311400" y="4305300"/>
          <p14:tracePt t="8013" x="2276475" y="4267200"/>
          <p14:tracePt t="8029" x="2244725" y="4248150"/>
          <p14:tracePt t="8045" x="2219325" y="4229100"/>
          <p14:tracePt t="8062" x="2190750" y="4216400"/>
          <p14:tracePt t="8078" x="2155825" y="4200525"/>
          <p14:tracePt t="8095" x="2117725" y="4194175"/>
          <p14:tracePt t="8114" x="2070100" y="4194175"/>
          <p14:tracePt t="8129" x="2047875" y="4194175"/>
          <p14:tracePt t="8146" x="2019300" y="4194175"/>
          <p14:tracePt t="8163" x="1984375" y="4197350"/>
          <p14:tracePt t="8179" x="1955800" y="4203700"/>
          <p14:tracePt t="8195" x="1930400" y="4213225"/>
          <p14:tracePt t="8212" x="1914525" y="4225925"/>
          <p14:tracePt t="8228" x="1885950" y="4248150"/>
          <p14:tracePt t="8245" x="1876425" y="4257675"/>
          <p14:tracePt t="8263" x="1863725" y="4270375"/>
          <p14:tracePt t="8280" x="1844675" y="4289425"/>
          <p14:tracePt t="8296" x="1835150" y="4292600"/>
          <p14:tracePt t="8313" x="1822450" y="4298950"/>
          <p14:tracePt t="8329" x="1812925" y="4302125"/>
          <p14:tracePt t="8345" x="1797050" y="4308475"/>
          <p14:tracePt t="8362" x="1787525" y="4318000"/>
          <p14:tracePt t="8378" x="1771650" y="4318000"/>
          <p14:tracePt t="8395" x="1762125" y="4318000"/>
          <p14:tracePt t="8413" x="1755775" y="4324350"/>
          <p14:tracePt t="8429" x="1746250" y="4324350"/>
          <p14:tracePt t="8446" x="1743075" y="4324350"/>
          <p14:tracePt t="8463" x="1733550" y="4327525"/>
          <p14:tracePt t="8479" x="1720850" y="4343400"/>
          <p14:tracePt t="8495" x="1717675" y="4352925"/>
          <p14:tracePt t="8513" x="1711325" y="4368800"/>
          <p14:tracePt t="8529" x="1711325" y="4378325"/>
          <p14:tracePt t="8545" x="1711325" y="4394200"/>
          <p14:tracePt t="8563" x="1711325" y="4406900"/>
          <p14:tracePt t="8579" x="1711325" y="4416425"/>
          <p14:tracePt t="8596" x="1711325" y="4425950"/>
          <p14:tracePt t="8613" x="1711325" y="4448175"/>
          <p14:tracePt t="8629" x="1711325" y="4467225"/>
          <p14:tracePt t="8645" x="1711325" y="4498975"/>
          <p14:tracePt t="8662" x="1711325" y="4524375"/>
          <p14:tracePt t="8679" x="1711325" y="4540250"/>
          <p14:tracePt t="8695" x="1711325" y="4556125"/>
          <p14:tracePt t="8713" x="1711325" y="4572000"/>
          <p14:tracePt t="8729" x="1711325" y="4581525"/>
          <p14:tracePt t="8746" x="1711325" y="4591050"/>
          <p14:tracePt t="8763" x="1711325" y="4610100"/>
          <p14:tracePt t="8779" x="1711325" y="4619625"/>
          <p14:tracePt t="8795" x="1711325" y="4629150"/>
          <p14:tracePt t="8812" x="1711325" y="4635500"/>
          <p14:tracePt t="9035" x="1711325" y="4638675"/>
          <p14:tracePt t="9042" x="1711325" y="4645025"/>
          <p14:tracePt t="9049" x="1711325" y="4648200"/>
          <p14:tracePt t="9062" x="1711325" y="4664075"/>
          <p14:tracePt t="9078" x="1711325" y="4673600"/>
          <p14:tracePt t="9095" x="1711325" y="4689475"/>
          <p14:tracePt t="9112" x="1720850" y="4730750"/>
          <p14:tracePt t="9129" x="1733550" y="4752975"/>
          <p14:tracePt t="9145" x="1743075" y="4778375"/>
          <p14:tracePt t="9164" x="1768475" y="4800600"/>
          <p14:tracePt t="9179" x="1778000" y="4810125"/>
          <p14:tracePt t="9195" x="1781175" y="4819650"/>
          <p14:tracePt t="9212" x="1797050" y="4838700"/>
          <p14:tracePt t="9229" x="1812925" y="4851400"/>
          <p14:tracePt t="9245" x="1816100" y="4860925"/>
          <p14:tracePt t="9262" x="1825625" y="4879975"/>
          <p14:tracePt t="9279" x="1831975" y="4889500"/>
          <p14:tracePt t="9295" x="1831975" y="4899025"/>
          <p14:tracePt t="9312" x="1831975" y="4914900"/>
          <p14:tracePt t="9328" x="1831975" y="4930775"/>
          <p14:tracePt t="9345" x="1831975" y="4940300"/>
          <p14:tracePt t="9362" x="1835150" y="4949825"/>
          <p14:tracePt t="9378" x="1847850" y="4959350"/>
          <p14:tracePt t="9395" x="1857375" y="4968875"/>
          <p14:tracePt t="9412" x="1873250" y="4991100"/>
          <p14:tracePt t="9429" x="1882775" y="5000625"/>
          <p14:tracePt t="9445" x="1885950" y="5010150"/>
          <p14:tracePt t="9463" x="1898650" y="5029200"/>
          <p14:tracePt t="9479" x="1908175" y="5038725"/>
          <p14:tracePt t="9495" x="1924050" y="5048250"/>
          <p14:tracePt t="9512" x="1955800" y="5067300"/>
          <p14:tracePt t="9528" x="1987550" y="5086350"/>
          <p14:tracePt t="9545" x="2009775" y="5095875"/>
          <p14:tracePt t="9563" x="2047875" y="5114925"/>
          <p14:tracePt t="9579" x="2057400" y="5124450"/>
          <p14:tracePt t="9595" x="2066925" y="5140325"/>
          <p14:tracePt t="9613" x="2085975" y="5149850"/>
          <p14:tracePt t="9629" x="2095500" y="5159375"/>
          <p14:tracePt t="9645" x="2111375" y="5168900"/>
          <p14:tracePt t="9662" x="2155825" y="5194300"/>
          <p14:tracePt t="9678" x="2171700" y="5203825"/>
          <p14:tracePt t="9695" x="2181225" y="5213350"/>
          <p14:tracePt t="9712" x="2200275" y="5229225"/>
          <p14:tracePt t="9729" x="2212975" y="5245100"/>
          <p14:tracePt t="9746" x="2222500" y="5254625"/>
          <p14:tracePt t="9762" x="2235200" y="5270500"/>
          <p14:tracePt t="9778" x="2251075" y="5280025"/>
          <p14:tracePt t="9795" x="2260600" y="5295900"/>
          <p14:tracePt t="9812" x="2305050" y="5311775"/>
          <p14:tracePt t="9828" x="2327275" y="5324475"/>
          <p14:tracePt t="9845" x="2349500" y="5337175"/>
          <p14:tracePt t="9847" x="2368550" y="5343525"/>
          <p14:tracePt t="9862" x="2381250" y="5359400"/>
          <p14:tracePt t="9879" x="2390775" y="5368925"/>
          <p14:tracePt t="9896" x="2400300" y="5378450"/>
          <p14:tracePt t="9912" x="2432050" y="5391150"/>
          <p14:tracePt t="9928" x="2460625" y="5391150"/>
          <p14:tracePt t="9945" x="2511425" y="5391150"/>
          <p14:tracePt t="9961" x="2628900" y="5391150"/>
          <p14:tracePt t="9978" x="2698750" y="5391150"/>
          <p14:tracePt t="9996" x="2759075" y="5391150"/>
          <p14:tracePt t="10013" x="2822575" y="5391150"/>
          <p14:tracePt t="10029" x="2857500" y="5391150"/>
          <p14:tracePt t="10045" x="2895600" y="5387975"/>
          <p14:tracePt t="10062" x="2987675" y="5359400"/>
          <p14:tracePt t="10078" x="3111500" y="5305425"/>
          <p14:tracePt t="10095" x="3213100" y="5254625"/>
          <p14:tracePt t="10111" x="3352800" y="5172075"/>
          <p14:tracePt t="10128" x="3413125" y="5124450"/>
          <p14:tracePt t="10146" x="3460750" y="5099050"/>
          <p14:tracePt t="10162" x="3527425" y="5051425"/>
          <p14:tracePt t="10179" x="3575050" y="5016500"/>
          <p14:tracePt t="10196" x="3632200" y="4981575"/>
          <p14:tracePt t="10212" x="3768725" y="4854575"/>
          <p14:tracePt t="10228" x="3895725" y="4765675"/>
          <p14:tracePt t="10246" x="3978275" y="4699000"/>
          <p14:tracePt t="10261" x="4067175" y="4575175"/>
          <p14:tracePt t="10279" x="4098925" y="4508500"/>
          <p14:tracePt t="10719" x="4140200" y="4457700"/>
          <p14:tracePt t="10726" x="4187825" y="4394200"/>
          <p14:tracePt t="10733" x="4222750" y="4330700"/>
          <p14:tracePt t="10747" x="4302125" y="4216400"/>
          <p14:tracePt t="10762" x="4381500" y="4102100"/>
          <p14:tracePt t="10778" x="4457700" y="3997325"/>
          <p14:tracePt t="10795" x="4549775" y="3860800"/>
          <p14:tracePt t="10828" x="4762500" y="3482975"/>
          <p14:tracePt t="10862" x="4940300" y="3022600"/>
          <p14:tracePt t="10880" x="4968875" y="2838450"/>
          <p14:tracePt t="10896" x="4978400" y="2597150"/>
          <p14:tracePt t="10912" x="4972050" y="2447925"/>
          <p14:tracePt t="10928" x="4933950" y="2273300"/>
          <p14:tracePt t="10946" x="4848225" y="2089150"/>
          <p14:tracePt t="10961" x="4787900" y="1987550"/>
          <p14:tracePt t="10978" x="4721225" y="1892300"/>
          <p14:tracePt t="10996" x="4654550" y="1803400"/>
          <p14:tracePt t="11012" x="4629150" y="1778000"/>
          <p14:tracePt t="11028" x="4619625" y="1768475"/>
          <p14:tracePt t="11046" x="4600575" y="1749425"/>
          <p14:tracePt t="11062" x="4591050" y="1749425"/>
          <p14:tracePt t="11078" x="4578350" y="1743075"/>
          <p14:tracePt t="11095" x="4568825" y="1733550"/>
          <p14:tracePt t="11111" x="4537075" y="1717675"/>
          <p14:tracePt t="11129" x="4521200" y="1708150"/>
          <p14:tracePt t="11146" x="4505325" y="1695450"/>
          <p14:tracePt t="11162" x="4489450" y="1695450"/>
          <p14:tracePt t="11196" x="4489450" y="1704975"/>
          <p14:tracePt t="11211" x="4489450" y="1714500"/>
          <p14:tracePt t="11228" x="4489450" y="1724025"/>
          <p14:tracePt t="11246" x="4489450" y="1736725"/>
          <p14:tracePt t="11262" x="4489450" y="1752600"/>
          <p14:tracePt t="11279" x="4489450" y="1762125"/>
          <p14:tracePt t="11326" x="4489450" y="1768475"/>
          <p14:tracePt t="11333" x="4492625" y="1771650"/>
          <p14:tracePt t="11345" x="4527550" y="1784350"/>
          <p14:tracePt t="11361" x="4572000" y="1797050"/>
          <p14:tracePt t="11378" x="4610100" y="1816100"/>
          <p14:tracePt t="11395" x="4651375" y="1835150"/>
          <p14:tracePt t="11411" x="4660900" y="1844675"/>
          <p14:tracePt t="11429" x="4670425" y="1854200"/>
          <p14:tracePt t="11446" x="4692650" y="1873250"/>
          <p14:tracePt t="11462" x="4692650" y="1882775"/>
          <p14:tracePt t="11478" x="4692650" y="1892300"/>
          <p14:tracePt t="11495" x="4692650" y="1905000"/>
          <p14:tracePt t="11511" x="4692650" y="1924050"/>
          <p14:tracePt t="11528" x="4692650" y="1939925"/>
          <p14:tracePt t="11545" x="4692650" y="1978025"/>
          <p14:tracePt t="11561" x="4692650" y="2000250"/>
          <p14:tracePt t="11579" x="4692650" y="2032000"/>
          <p14:tracePt t="11596" x="4692650" y="2057400"/>
          <p14:tracePt t="11612" x="4692650" y="2079625"/>
          <p14:tracePt t="11628" x="4692650" y="2101850"/>
          <p14:tracePt t="11645" x="4692650" y="2133600"/>
          <p14:tracePt t="11661" x="4692650" y="2149475"/>
          <p14:tracePt t="11678" x="4705350" y="2171700"/>
          <p14:tracePt t="11695" x="4756150" y="2216150"/>
          <p14:tracePt t="11711" x="4794250" y="2241550"/>
          <p14:tracePt t="11728" x="4857750" y="2263775"/>
          <p14:tracePt t="11745" x="4959350" y="2286000"/>
          <p14:tracePt t="11762" x="5019675" y="2286000"/>
          <p14:tracePt t="11778" x="5099050" y="2286000"/>
          <p14:tracePt t="11795" x="5264150" y="2292350"/>
          <p14:tracePt t="11811" x="5356225" y="2292350"/>
          <p14:tracePt t="11829" x="5448300" y="2292350"/>
          <p14:tracePt t="11846" x="5610225" y="2292350"/>
          <p14:tracePt t="11862" x="5718175" y="2301875"/>
          <p14:tracePt t="11879" x="5822950" y="2308225"/>
          <p14:tracePt t="11882" x="5861050" y="2317750"/>
          <p14:tracePt t="11895" x="5943600" y="2333625"/>
          <p14:tracePt t="11912" x="6029325" y="2349500"/>
          <p14:tracePt t="11929" x="6092825" y="2362200"/>
          <p14:tracePt t="11946" x="6169025" y="2387600"/>
          <p14:tracePt t="11962" x="6216650" y="2422525"/>
          <p14:tracePt t="11979" x="6264275" y="2447925"/>
          <p14:tracePt t="11996" x="6299200" y="2492375"/>
          <p14:tracePt t="12012" x="6330950" y="2517775"/>
          <p14:tracePt t="12028" x="6350000" y="2549525"/>
          <p14:tracePt t="12045" x="6369050" y="2584450"/>
          <p14:tracePt t="12061" x="6384925" y="2609850"/>
          <p14:tracePt t="12078" x="6394450" y="2619375"/>
          <p14:tracePt t="12095" x="6403975" y="2632075"/>
          <p14:tracePt t="12112" x="6410325" y="2647950"/>
          <p14:tracePt t="12129" x="6419850" y="2657475"/>
          <p14:tracePt t="12146" x="6442075" y="2686050"/>
          <p14:tracePt t="12162" x="6461125" y="2717800"/>
          <p14:tracePt t="12178" x="6486525" y="2740025"/>
          <p14:tracePt t="12195" x="6534150" y="2771775"/>
          <p14:tracePt t="12211" x="6581775" y="2794000"/>
          <p14:tracePt t="12228" x="6626225" y="2806700"/>
          <p14:tracePt t="12246" x="6718300" y="2825750"/>
          <p14:tracePt t="12262" x="6772275" y="2841625"/>
          <p14:tracePt t="12278" x="6813550" y="2841625"/>
          <p14:tracePt t="12295" x="6911975" y="2847975"/>
          <p14:tracePt t="12311" x="6962775" y="2847975"/>
          <p14:tracePt t="12328" x="6997700" y="2847975"/>
          <p14:tracePt t="12345" x="7045325" y="2847975"/>
          <p14:tracePt t="12361" x="7051675" y="2835275"/>
          <p14:tracePt t="12378" x="7051675" y="2790825"/>
          <p14:tracePt t="12395" x="6991350" y="2663825"/>
          <p14:tracePt t="12412" x="6934200" y="2584450"/>
          <p14:tracePt t="12428" x="6858000" y="2498725"/>
          <p14:tracePt t="12444" x="6734175" y="2409825"/>
          <p14:tracePt t="12461" x="6680200" y="2381250"/>
          <p14:tracePt t="12479" x="6638925" y="2355850"/>
          <p14:tracePt t="12495" x="6556375" y="2314575"/>
          <p14:tracePt t="12512" x="6477000" y="2273300"/>
          <p14:tracePt t="12529" x="6369050" y="2241550"/>
          <p14:tracePt t="12545" x="6143625" y="2178050"/>
          <p14:tracePt t="12562" x="5934075" y="2139950"/>
          <p14:tracePt t="12578" x="5740400" y="2120900"/>
          <p14:tracePt t="12594" x="5432425" y="2092325"/>
          <p14:tracePt t="12612" x="5292725" y="2092325"/>
          <p14:tracePt t="12628" x="5175250" y="2114550"/>
          <p14:tracePt t="12646" x="5006975" y="2139950"/>
          <p14:tracePt t="12662" x="4889500" y="2165350"/>
          <p14:tracePt t="12679" x="4778375" y="2209800"/>
          <p14:tracePt t="12695" x="4641850" y="2247900"/>
          <p14:tracePt t="12711" x="4575175" y="2270125"/>
          <p14:tracePt t="12728" x="4530725" y="2295525"/>
          <p14:tracePt t="12745" x="4467225" y="2314575"/>
          <p14:tracePt t="12761" x="4429125" y="2327275"/>
          <p14:tracePt t="12779" x="4381500" y="2349500"/>
          <p14:tracePt t="12795" x="4311650" y="2349500"/>
          <p14:tracePt t="12812" x="4267200" y="2349500"/>
          <p14:tracePt t="12829" x="4238625" y="2349500"/>
          <p14:tracePt t="12845" x="4203700" y="2349500"/>
          <p14:tracePt t="12861" x="4194175" y="2349500"/>
          <p14:tracePt t="12878" x="4191000" y="2336800"/>
          <p14:tracePt t="12895" x="4197350" y="2301875"/>
          <p14:tracePt t="12916" x="4238625" y="2235200"/>
          <p14:tracePt t="12928" x="4241800" y="2225675"/>
          <p14:tracePt t="12945" x="4267200" y="2168525"/>
          <p14:tracePt t="12962" x="4302125" y="2120900"/>
          <p14:tracePt t="12978" x="4330700" y="2054225"/>
          <p14:tracePt t="12995" x="4394200" y="1946275"/>
          <p14:tracePt t="13011" x="4432300" y="1885950"/>
          <p14:tracePt t="13028" x="4464050" y="1847850"/>
          <p14:tracePt t="13045" x="4486275" y="1825625"/>
          <p14:tracePt t="13062" x="4502150" y="1816100"/>
          <p14:tracePt t="13167" x="4502150" y="1822450"/>
          <p14:tracePt t="13174" x="4502150" y="1825625"/>
          <p14:tracePt t="13181" x="4502150" y="1831975"/>
          <p14:tracePt t="13195" x="4502150" y="1841500"/>
          <p14:tracePt t="13212" x="4505325" y="1857375"/>
          <p14:tracePt t="13229" x="4511675" y="1866900"/>
          <p14:tracePt t="13245" x="4524375" y="1879600"/>
          <p14:tracePt t="13261" x="4537075" y="1889125"/>
          <p14:tracePt t="13278" x="4552950" y="1905000"/>
          <p14:tracePt t="13295" x="4568825" y="1933575"/>
          <p14:tracePt t="13312" x="4594225" y="1965325"/>
          <p14:tracePt t="13328" x="4622800" y="1990725"/>
          <p14:tracePt t="13345" x="4660900" y="2035175"/>
          <p14:tracePt t="13362" x="4686300" y="2057400"/>
          <p14:tracePt t="13380" x="4702175" y="2092325"/>
          <p14:tracePt t="13395" x="4711700" y="2105025"/>
          <p14:tracePt t="13411" x="4718050" y="2114550"/>
          <p14:tracePt t="14086" x="4721225" y="2124075"/>
          <p14:tracePt t="14094" x="4727575" y="2136775"/>
          <p14:tracePt t="14101" x="4733925" y="2146300"/>
          <p14:tracePt t="14111" x="4740275" y="2159000"/>
          <p14:tracePt t="14129" x="4794250" y="2203450"/>
          <p14:tracePt t="14145" x="4848225" y="2238375"/>
          <p14:tracePt t="14162" x="4927600" y="2270125"/>
          <p14:tracePt t="14195" x="5203825" y="2327275"/>
          <p14:tracePt t="14228" x="5356225" y="2349500"/>
          <p14:tracePt t="14244" x="5400675" y="2349500"/>
          <p14:tracePt t="14262" x="5422900" y="2349500"/>
          <p14:tracePt t="14279" x="5448300" y="2349500"/>
          <p14:tracePt t="14295" x="5464175" y="2349500"/>
          <p14:tracePt t="14312" x="5473700" y="2349500"/>
          <p14:tracePt t="14329" x="5489575" y="2349500"/>
          <p14:tracePt t="14378" x="5486400" y="2343150"/>
          <p14:tracePt t="14386" x="5483225" y="2336800"/>
          <p14:tracePt t="14395" x="5476875" y="2333625"/>
          <p14:tracePt t="14411" x="5467350" y="2317750"/>
          <p14:tracePt t="14428" x="5451475" y="2289175"/>
          <p14:tracePt t="14445" x="5435600" y="2279650"/>
          <p14:tracePt t="14461" x="5426075" y="2263775"/>
          <p14:tracePt t="14545" x="5432425" y="2263775"/>
          <p14:tracePt t="14552" x="5435600" y="2266950"/>
          <p14:tracePt t="14562" x="5448300" y="2266950"/>
          <p14:tracePt t="14579" x="5467350" y="2282825"/>
          <p14:tracePt t="14595" x="5505450" y="2289175"/>
          <p14:tracePt t="14612" x="5543550" y="2295525"/>
          <p14:tracePt t="14628" x="5607050" y="2308225"/>
          <p14:tracePt t="14644" x="5648325" y="2308225"/>
          <p14:tracePt t="14661" x="5686425" y="2320925"/>
          <p14:tracePt t="14678" x="5727700" y="2327275"/>
          <p14:tracePt t="14695" x="5743575" y="2327275"/>
          <p14:tracePt t="14712" x="5765800" y="2327275"/>
          <p14:tracePt t="14729" x="5791200" y="2327275"/>
          <p14:tracePt t="14744" x="5819775" y="2327275"/>
          <p14:tracePt t="14761" x="5845175" y="2324100"/>
          <p14:tracePt t="14778" x="5886450" y="2305050"/>
          <p14:tracePt t="14794" x="5908675" y="2301875"/>
          <p14:tracePt t="14812" x="5937250" y="2301875"/>
          <p14:tracePt t="14829" x="5984875" y="2301875"/>
          <p14:tracePt t="14845" x="6022975" y="2301875"/>
          <p14:tracePt t="14862" x="6067425" y="2301875"/>
          <p14:tracePt t="14878" x="6153150" y="2305050"/>
          <p14:tracePt t="14895" x="6226175" y="2311400"/>
          <p14:tracePt t="14911" x="6321425" y="2327275"/>
          <p14:tracePt t="14913" x="6378575" y="2336800"/>
          <p14:tracePt t="14928" x="6477000" y="2359025"/>
          <p14:tracePt t="14944" x="6553200" y="2374900"/>
          <p14:tracePt t="14961" x="6616700" y="2387600"/>
          <p14:tracePt t="14979" x="6727825" y="2409825"/>
          <p14:tracePt t="14995" x="6835775" y="2435225"/>
          <p14:tracePt t="15012" x="6975475" y="2463800"/>
          <p14:tracePt t="15029" x="7191375" y="2524125"/>
          <p14:tracePt t="15045" x="7356475" y="2571750"/>
          <p14:tracePt t="15061" x="7477125" y="2613025"/>
          <p14:tracePt t="15078" x="7604125" y="2654300"/>
          <p14:tracePt t="15094" x="7664450" y="2660650"/>
          <p14:tracePt t="15112" x="7724775" y="2660650"/>
          <p14:tracePt t="15129" x="7804150" y="2644775"/>
          <p14:tracePt t="15145" x="7842250" y="2625725"/>
          <p14:tracePt t="15163" x="7889875" y="2597150"/>
          <p14:tracePt t="15178" x="7959725" y="2571750"/>
          <p14:tracePt t="15195" x="8023225" y="2555875"/>
          <p14:tracePt t="15211" x="8086725" y="2549525"/>
          <p14:tracePt t="15227" x="8166100" y="2549525"/>
          <p14:tracePt t="15244" x="8201025" y="2549525"/>
          <p14:tracePt t="15262" x="8223250" y="2549525"/>
          <p14:tracePt t="15278" x="8258175" y="2536825"/>
          <p14:tracePt t="15295" x="8274050" y="2527300"/>
          <p14:tracePt t="15312" x="8283575" y="2517775"/>
          <p14:tracePt t="15328" x="8302625" y="2501900"/>
          <p14:tracePt t="15344" x="8315325" y="2486025"/>
          <p14:tracePt t="15361" x="8324850" y="2476500"/>
          <p14:tracePt t="15377" x="8337550" y="2466975"/>
          <p14:tracePt t="15394" x="8343900" y="2466975"/>
          <p14:tracePt t="15411" x="8353425" y="2466975"/>
          <p14:tracePt t="15415" x="8359775" y="2463800"/>
          <p14:tracePt t="15428" x="8359775" y="2457450"/>
          <p14:tracePt t="15445" x="8359775" y="2451100"/>
          <p14:tracePt t="15461" x="8359775" y="2447925"/>
          <p14:tracePt t="15478" x="8359775" y="2432050"/>
          <p14:tracePt t="15512" x="8359775" y="2428875"/>
          <p14:tracePt t="15529" x="8359775" y="2422525"/>
          <p14:tracePt t="15557" x="8356600" y="2422525"/>
          <p14:tracePt t="15565" x="8347075" y="2422525"/>
          <p14:tracePt t="15578" x="8337550" y="2422525"/>
          <p14:tracePt t="15595" x="8328025" y="2422525"/>
          <p14:tracePt t="15612" x="8318500" y="2422525"/>
          <p14:tracePt t="15628" x="8296275" y="2422525"/>
          <p14:tracePt t="15644" x="8286750" y="2422525"/>
          <p14:tracePt t="15661" x="8277225" y="2422525"/>
          <p14:tracePt t="15677" x="8245475" y="2422525"/>
          <p14:tracePt t="15694" x="8207375" y="2425700"/>
          <p14:tracePt t="15712" x="8156575" y="2432050"/>
          <p14:tracePt t="15729" x="8080375" y="2460625"/>
          <p14:tracePt t="15745" x="8035925" y="2473325"/>
          <p14:tracePt t="15761" x="7997825" y="2486025"/>
          <p14:tracePt t="15778" x="7927975" y="2505075"/>
          <p14:tracePt t="15794" x="7874000" y="2524125"/>
          <p14:tracePt t="15812" x="7807325" y="2546350"/>
          <p14:tracePt t="15828" x="7731125" y="2574925"/>
          <p14:tracePt t="15844" x="7693025" y="2593975"/>
          <p14:tracePt t="15862" x="7667625" y="2606675"/>
          <p14:tracePt t="15878" x="7626350" y="2625725"/>
          <p14:tracePt t="15895" x="7594600" y="2635250"/>
          <p14:tracePt t="15912" x="7550150" y="2657475"/>
          <p14:tracePt t="15914" x="7515225" y="2663825"/>
          <p14:tracePt t="15928" x="7461250" y="2676525"/>
          <p14:tracePt t="15944" x="7416800" y="2689225"/>
          <p14:tracePt t="15961" x="7362825" y="2695575"/>
          <p14:tracePt t="15978" x="7280275" y="2724150"/>
          <p14:tracePt t="15995" x="7210425" y="2724150"/>
          <p14:tracePt t="16012" x="7124700" y="2736850"/>
          <p14:tracePt t="16028" x="6972300" y="2746375"/>
          <p14:tracePt t="16044" x="6867525" y="2746375"/>
          <p14:tracePt t="16061" x="6750050" y="2762250"/>
          <p14:tracePt t="16078" x="6607175" y="2778125"/>
          <p14:tracePt t="16095" x="6537325" y="2787650"/>
          <p14:tracePt t="16113" x="6448425" y="2800350"/>
          <p14:tracePt t="16128" x="6394450" y="2800350"/>
          <p14:tracePt t="16145" x="6334125" y="2800350"/>
          <p14:tracePt t="16161" x="6283325" y="2800350"/>
          <p14:tracePt t="16178" x="6188075" y="2790825"/>
          <p14:tracePt t="16194" x="6124575" y="2774950"/>
          <p14:tracePt t="16212" x="6022975" y="2752725"/>
          <p14:tracePt t="16228" x="5959475" y="2740025"/>
          <p14:tracePt t="16245" x="5892800" y="2708275"/>
          <p14:tracePt t="16263" x="5819775" y="2682875"/>
          <p14:tracePt t="16278" x="5775325" y="2670175"/>
          <p14:tracePt t="16294" x="5749925" y="2651125"/>
          <p14:tracePt t="16311" x="5727700" y="2638425"/>
          <p14:tracePt t="16327" x="5686425" y="2622550"/>
          <p14:tracePt t="16344" x="5667375" y="2609850"/>
          <p14:tracePt t="16362" x="5648325" y="2590800"/>
          <p14:tracePt t="16378" x="5638800" y="2581275"/>
          <p14:tracePt t="16395" x="5629275" y="2571750"/>
          <p14:tracePt t="16413" x="5607050" y="2559050"/>
          <p14:tracePt t="16428" x="5597525" y="2549525"/>
          <p14:tracePt t="16444" x="5588000" y="2533650"/>
          <p14:tracePt t="16461" x="5578475" y="2530475"/>
          <p14:tracePt t="16478" x="5568950" y="2520950"/>
          <p14:tracePt t="16494" x="5559425" y="2514600"/>
          <p14:tracePt t="16692" x="5565775" y="2514600"/>
          <p14:tracePt t="16700" x="5568950" y="2514600"/>
          <p14:tracePt t="16712" x="5578475" y="2514600"/>
          <p14:tracePt t="16728" x="5600700" y="2514600"/>
          <p14:tracePt t="16744" x="5632450" y="2511425"/>
          <p14:tracePt t="16761" x="5686425" y="2492375"/>
          <p14:tracePt t="16778" x="5740400" y="2476500"/>
          <p14:tracePt t="16794" x="5803900" y="2463800"/>
          <p14:tracePt t="16812" x="5905500" y="2441575"/>
          <p14:tracePt t="16828" x="5965825" y="2441575"/>
          <p14:tracePt t="16844" x="6000750" y="2435225"/>
          <p14:tracePt t="16862" x="6073775" y="2428875"/>
          <p14:tracePt t="16878" x="6118225" y="2422525"/>
          <p14:tracePt t="16894" x="6162675" y="2409825"/>
          <p14:tracePt t="16912" x="6197600" y="2384425"/>
          <p14:tracePt t="16928" x="6229350" y="2378075"/>
          <p14:tracePt t="16945" x="6251575" y="2374900"/>
          <p14:tracePt t="16962" x="6292850" y="2362200"/>
          <p14:tracePt t="16978" x="6315075" y="2362200"/>
          <p14:tracePt t="16995" x="6343650" y="2362200"/>
          <p14:tracePt t="17011" x="6375400" y="2362200"/>
          <p14:tracePt t="17027" x="6391275" y="2362200"/>
          <p14:tracePt t="17044" x="6403975" y="2355850"/>
          <p14:tracePt t="17062" x="6413500" y="2343150"/>
          <p14:tracePt t="17078" x="6413500" y="2327275"/>
          <p14:tracePt t="17095" x="6413500" y="2317750"/>
          <p14:tracePt t="17112" x="6413500" y="2301875"/>
          <p14:tracePt t="17128" x="6410325" y="2292350"/>
          <p14:tracePt t="17144" x="6400800" y="2292350"/>
          <p14:tracePt t="17162" x="6391275" y="2292350"/>
          <p14:tracePt t="17177" x="6375400" y="2292350"/>
          <p14:tracePt t="17194" x="6365875" y="2292350"/>
          <p14:tracePt t="17212" x="6340475" y="2292350"/>
          <p14:tracePt t="17228" x="6311900" y="2292350"/>
          <p14:tracePt t="17245" x="6267450" y="2292350"/>
          <p14:tracePt t="17261" x="6219825" y="2292350"/>
          <p14:tracePt t="17278" x="6191250" y="2292350"/>
          <p14:tracePt t="17294" x="6169025" y="2292350"/>
          <p14:tracePt t="17311" x="6127750" y="2292350"/>
          <p14:tracePt t="17327" x="6111875" y="2295525"/>
          <p14:tracePt t="17344" x="6083300" y="2305050"/>
          <p14:tracePt t="17362" x="6048375" y="2324100"/>
          <p14:tracePt t="17378" x="6016625" y="2336800"/>
          <p14:tracePt t="17395" x="5994400" y="2352675"/>
          <p14:tracePt t="17411" x="5949950" y="2371725"/>
          <p14:tracePt t="17428" x="5937250" y="2381250"/>
          <p14:tracePt t="17444" x="5911850" y="2393950"/>
          <p14:tracePt t="17461" x="5876925" y="2416175"/>
          <p14:tracePt t="17477" x="5832475" y="2422525"/>
          <p14:tracePt t="17494" x="5788025" y="2435225"/>
          <p14:tracePt t="17511" x="5724525" y="2441575"/>
          <p14:tracePt t="17528" x="5689600" y="2441575"/>
          <p14:tracePt t="17544" x="5657850" y="2441575"/>
          <p14:tracePt t="17561" x="5638800" y="2441575"/>
          <p14:tracePt t="17577" x="5629275" y="2441575"/>
          <p14:tracePt t="17595" x="5613400" y="2441575"/>
          <p14:tracePt t="17612" x="5594350" y="2441575"/>
          <p14:tracePt t="17628" x="5572125" y="2441575"/>
          <p14:tracePt t="17645" x="5543550" y="2441575"/>
          <p14:tracePt t="17661" x="5502275" y="2432050"/>
          <p14:tracePt t="17678" x="5483225" y="2422525"/>
          <p14:tracePt t="17694" x="5473700" y="2413000"/>
          <p14:tracePt t="17711" x="5464175" y="2378075"/>
          <p14:tracePt t="17727" x="5464175" y="2368550"/>
          <p14:tracePt t="17744" x="5464175" y="2359025"/>
          <p14:tracePt t="17761" x="5464175" y="2339975"/>
          <p14:tracePt t="17876" x="5464175" y="2346325"/>
          <p14:tracePt t="17883" x="5464175" y="2355850"/>
          <p14:tracePt t="17895" x="5464175" y="2362200"/>
          <p14:tracePt t="17911" x="5464175" y="2374900"/>
          <p14:tracePt t="17927" x="5464175" y="2384425"/>
          <p14:tracePt t="17944" x="5464175" y="2393950"/>
          <p14:tracePt t="17947" x="5464175" y="2406650"/>
          <p14:tracePt t="17961" x="5457825" y="2416175"/>
          <p14:tracePt t="17978" x="5441950" y="2425700"/>
          <p14:tracePt t="17995" x="5432425" y="2435225"/>
          <p14:tracePt t="18011" x="5416550" y="2454275"/>
          <p14:tracePt t="18028" x="5387975" y="2466975"/>
          <p14:tracePt t="18045" x="5349875" y="2492375"/>
          <p14:tracePt t="18061" x="5283200" y="2527300"/>
          <p14:tracePt t="18078" x="5251450" y="2536825"/>
          <p14:tracePt t="18095" x="5235575" y="2549525"/>
          <p14:tracePt t="18111" x="5222875" y="2559050"/>
          <p14:tracePt t="18127" x="5216525" y="2559050"/>
          <p14:tracePt t="18169" x="5216525" y="2555875"/>
          <p14:tracePt t="18178" x="5216525" y="2552700"/>
          <p14:tracePt t="18195" x="5219700" y="2543175"/>
          <p14:tracePt t="18211" x="5232400" y="2527300"/>
          <p14:tracePt t="18228" x="5245100" y="2498725"/>
          <p14:tracePt t="18245" x="5276850" y="2473325"/>
          <p14:tracePt t="18261" x="5327650" y="2406650"/>
          <p14:tracePt t="18277" x="5391150" y="2352675"/>
          <p14:tracePt t="18294" x="5461000" y="2289175"/>
          <p14:tracePt t="18311" x="5549900" y="2232025"/>
          <p14:tracePt t="18328" x="5591175" y="2203450"/>
          <p14:tracePt t="18345" x="5607050" y="2193925"/>
          <p14:tracePt t="18361" x="5629275" y="2178050"/>
          <p14:tracePt t="18378" x="5632450" y="2178050"/>
          <p14:tracePt t="18455" x="5619750" y="2178050"/>
          <p14:tracePt t="18462" x="5616575" y="2178050"/>
          <p14:tracePt t="18477" x="5607050" y="2178050"/>
          <p14:tracePt t="18495" x="5584825" y="2181225"/>
          <p14:tracePt t="18511" x="5540375" y="2206625"/>
          <p14:tracePt t="18528" x="5502275" y="2219325"/>
          <p14:tracePt t="18544" x="5467350" y="2232025"/>
          <p14:tracePt t="18561" x="5400675" y="2251075"/>
          <p14:tracePt t="18578" x="5359400" y="2251075"/>
          <p14:tracePt t="18595" x="5314950" y="2251075"/>
          <p14:tracePt t="18611" x="5257800" y="2251075"/>
          <p14:tracePt t="18628" x="5229225" y="2251075"/>
          <p14:tracePt t="18645" x="5207000" y="2247900"/>
          <p14:tracePt t="18661" x="5172075" y="2228850"/>
          <p14:tracePt t="18678" x="5162550" y="2219325"/>
          <p14:tracePt t="18694" x="5146675" y="2209800"/>
          <p14:tracePt t="18710" x="5118100" y="2193925"/>
          <p14:tracePt t="18728" x="5102225" y="2187575"/>
          <p14:tracePt t="18744" x="5073650" y="2181225"/>
          <p14:tracePt t="18761" x="5045075" y="2171700"/>
          <p14:tracePt t="18778" x="5022850" y="2171700"/>
          <p14:tracePt t="18794" x="5006975" y="2165350"/>
          <p14:tracePt t="18811" x="4987925" y="2162175"/>
          <p14:tracePt t="18827" x="4978400" y="2162175"/>
          <p14:tracePt t="18844" x="4962525" y="2162175"/>
          <p14:tracePt t="18861" x="4949825" y="2162175"/>
          <p14:tracePt t="18878" x="4933950" y="2155825"/>
          <p14:tracePt t="18896" x="4918075" y="2155825"/>
          <p14:tracePt t="18911" x="4908550" y="2155825"/>
          <p14:tracePt t="18928" x="4899025" y="2155825"/>
          <p14:tracePt t="18960" x="4883150" y="2155825"/>
          <p14:tracePt t="18978" x="4879975" y="2155825"/>
          <p14:tracePt t="18994" x="4870450" y="2155825"/>
          <p14:tracePt t="19011" x="4864100" y="2155825"/>
          <p14:tracePt t="19067" x="4867275" y="2155825"/>
          <p14:tracePt t="19074" x="4870450" y="2155825"/>
          <p14:tracePt t="19081" x="4883150" y="2155825"/>
          <p14:tracePt t="19094" x="4908550" y="2155825"/>
          <p14:tracePt t="19111" x="4956175" y="2155825"/>
          <p14:tracePt t="19127" x="4978400" y="2159000"/>
          <p14:tracePt t="19145" x="5013325" y="2178050"/>
          <p14:tracePt t="19162" x="5035550" y="2181225"/>
          <p14:tracePt t="19178" x="5073650" y="2190750"/>
          <p14:tracePt t="19195" x="5143500" y="2197100"/>
          <p14:tracePt t="19211" x="5222875" y="2212975"/>
          <p14:tracePt t="19227" x="5375275" y="2238375"/>
          <p14:tracePt t="19245" x="5565775" y="2282825"/>
          <p14:tracePt t="19261" x="5676900" y="2314575"/>
          <p14:tracePt t="19278" x="5788025" y="2368550"/>
          <p14:tracePt t="19295" x="5915025" y="2413000"/>
          <p14:tracePt t="19311" x="6010275" y="2432050"/>
          <p14:tracePt t="19327" x="6197600" y="2457450"/>
          <p14:tracePt t="19344" x="6492875" y="2457450"/>
          <p14:tracePt t="19361" x="6743700" y="2457450"/>
          <p14:tracePt t="19377" x="6905625" y="2466975"/>
          <p14:tracePt t="19395" x="7058025" y="2482850"/>
          <p14:tracePt t="19411" x="7108825" y="2489200"/>
          <p14:tracePt t="19428" x="7169150" y="2489200"/>
          <p14:tracePt t="19445" x="7264400" y="2498725"/>
          <p14:tracePt t="19461" x="7308850" y="2505075"/>
          <p14:tracePt t="19478" x="7375525" y="2524125"/>
          <p14:tracePt t="19494" x="7477125" y="2546350"/>
          <p14:tracePt t="19510" x="7540625" y="2562225"/>
          <p14:tracePt t="19527" x="7585075" y="2574925"/>
          <p14:tracePt t="19544" x="7645400" y="2606675"/>
          <p14:tracePt t="19562" x="7673975" y="2619375"/>
          <p14:tracePt t="19578" x="7699375" y="2632075"/>
          <p14:tracePt t="19595" x="7753350" y="2657475"/>
          <p14:tracePt t="19611" x="7800975" y="2670175"/>
          <p14:tracePt t="19628" x="7864475" y="2682875"/>
          <p14:tracePt t="19644" x="7966075" y="2711450"/>
          <p14:tracePt t="19660" x="8032750" y="2733675"/>
          <p14:tracePt t="19677" x="8096250" y="2749550"/>
          <p14:tracePt t="19695" x="8166100" y="2749550"/>
          <p14:tracePt t="19711" x="8210550" y="2749550"/>
          <p14:tracePt t="19728" x="8255000" y="2746375"/>
          <p14:tracePt t="19745" x="8366125" y="2720975"/>
          <p14:tracePt t="19761" x="8458200" y="2720975"/>
          <p14:tracePt t="19777" x="8575675" y="2720975"/>
          <p14:tracePt t="19795" x="8702675" y="2720975"/>
          <p14:tracePt t="19811" x="8747125" y="2714625"/>
          <p14:tracePt t="19827" x="8772525" y="2705100"/>
          <p14:tracePt t="19845" x="8804275" y="2651125"/>
          <p14:tracePt t="19861" x="8816975" y="2616200"/>
          <p14:tracePt t="19878" x="8823325" y="2584450"/>
          <p14:tracePt t="19895" x="8823325" y="2552700"/>
          <p14:tracePt t="19911" x="8823325" y="2520950"/>
          <p14:tracePt t="19928" x="8823325" y="2511425"/>
          <p14:tracePt t="19944" x="8823325" y="2498725"/>
          <p14:tracePt t="19960" x="8823325" y="2482850"/>
          <p14:tracePt t="19977" x="8823325" y="2473325"/>
          <p14:tracePt t="19995" x="8813800" y="2451100"/>
          <p14:tracePt t="20011" x="8797925" y="2428875"/>
          <p14:tracePt t="20027" x="8797925" y="2419350"/>
          <p14:tracePt t="20045" x="8797925" y="2403475"/>
          <p14:tracePt t="20061" x="8797925" y="2400300"/>
          <p14:tracePt t="20077" x="8788400" y="2400300"/>
          <p14:tracePt t="21922" x="8680450" y="2444750"/>
          <p14:tracePt t="21929" x="8562975" y="2520950"/>
          <p14:tracePt t="21944" x="8382000" y="2644775"/>
          <p14:tracePt t="21960" x="8245475" y="2746375"/>
          <p14:tracePt t="21977" x="8108950" y="2825750"/>
          <p14:tracePt t="21995" x="7966075" y="2911475"/>
          <p14:tracePt t="22011" x="7886700" y="2949575"/>
          <p14:tracePt t="22044" x="7635875" y="2981325"/>
          <p14:tracePt t="22078" x="7426325" y="2930525"/>
          <p14:tracePt t="22094" x="7315200" y="2886075"/>
          <p14:tracePt t="22110" x="7204075" y="2816225"/>
          <p14:tracePt t="22127" x="7108825" y="2740025"/>
          <p14:tracePt t="22145" x="6918325" y="2603500"/>
          <p14:tracePt t="22161" x="6794500" y="2514600"/>
          <p14:tracePt t="22178" x="6677025" y="2416175"/>
          <p14:tracePt t="22194" x="6562725" y="2301875"/>
          <p14:tracePt t="22211" x="6511925" y="2251075"/>
          <p14:tracePt t="22227" x="6486525" y="2225675"/>
          <p14:tracePt t="22244" x="6451600" y="2206625"/>
          <p14:tracePt t="22261" x="6429375" y="2197100"/>
          <p14:tracePt t="22278" x="6356350" y="2206625"/>
          <p14:tracePt t="22295" x="6302375" y="2225675"/>
          <p14:tracePt t="22311" x="6235700" y="2254250"/>
          <p14:tracePt t="22328" x="6159500" y="2311400"/>
          <p14:tracePt t="22344" x="6108700" y="2352675"/>
          <p14:tracePt t="22360" x="6070600" y="2387600"/>
          <p14:tracePt t="22378" x="6000750" y="2435225"/>
          <p14:tracePt t="22394" x="5969000" y="2466975"/>
          <p14:tracePt t="22411" x="5946775" y="2489200"/>
          <p14:tracePt t="22428" x="5908675" y="2514600"/>
          <p14:tracePt t="22445" x="5899150" y="2530475"/>
          <p14:tracePt t="22461" x="5889625" y="2540000"/>
          <p14:tracePt t="22478" x="5867400" y="2549525"/>
          <p14:tracePt t="22494" x="5867400" y="2555875"/>
          <p14:tracePt t="22528" x="5864225" y="2555875"/>
          <p14:tracePt t="22535" x="5864225" y="2559050"/>
          <p14:tracePt t="22549" x="5857875" y="2559050"/>
          <p14:tracePt t="22564" x="5854700" y="2559050"/>
          <p14:tracePt t="22578" x="5848350" y="2559050"/>
          <p14:tracePt t="22594" x="5838825" y="2559050"/>
          <p14:tracePt t="22611" x="5835650" y="2559050"/>
          <p14:tracePt t="22628" x="5813425" y="2559050"/>
          <p14:tracePt t="22671" x="5813425" y="2552700"/>
          <p14:tracePt t="22685" x="5816600" y="2549525"/>
          <p14:tracePt t="22693" x="5848350" y="2543175"/>
          <p14:tracePt t="22711" x="6010275" y="2524125"/>
          <p14:tracePt t="22728" x="6410325" y="2530475"/>
          <p14:tracePt t="22744" x="6683375" y="2552700"/>
          <p14:tracePt t="22761" x="7000875" y="2562225"/>
          <p14:tracePt t="22777" x="7353300" y="2574925"/>
          <p14:tracePt t="22794" x="7546975" y="2574925"/>
          <p14:tracePt t="22810" x="7673975" y="2574925"/>
          <p14:tracePt t="22828" x="7813675" y="2574925"/>
          <p14:tracePt t="22845" x="7896225" y="2574925"/>
          <p14:tracePt t="22861" x="7959725" y="2581275"/>
          <p14:tracePt t="22878" x="8020050" y="2581275"/>
          <p14:tracePt t="22894" x="8064500" y="2581275"/>
          <p14:tracePt t="22910" x="8099425" y="2581275"/>
          <p14:tracePt t="22927" x="8156575" y="2581275"/>
          <p14:tracePt t="22943" x="8185150" y="2581275"/>
          <p14:tracePt t="22960" x="8207375" y="2571750"/>
          <p14:tracePt t="22978" x="8251825" y="2555875"/>
          <p14:tracePt t="22994" x="8274050" y="2543175"/>
          <p14:tracePt t="23011" x="8305800" y="2524125"/>
          <p14:tracePt t="23027" x="8340725" y="2505075"/>
          <p14:tracePt t="23044" x="8372475" y="2495550"/>
          <p14:tracePt t="23060" x="8394700" y="2482850"/>
          <p14:tracePt t="23077" x="8416925" y="2460625"/>
          <p14:tracePt t="23093" x="8426450" y="2451100"/>
          <p14:tracePt t="23111" x="8432800" y="2441575"/>
          <p14:tracePt t="23392" x="8416925" y="2441575"/>
          <p14:tracePt t="23399" x="8407400" y="2447925"/>
          <p14:tracePt t="23411" x="8378825" y="2463800"/>
          <p14:tracePt t="23428" x="8251825" y="2517775"/>
          <p14:tracePt t="23444" x="8162925" y="2549525"/>
          <p14:tracePt t="23460" x="8042275" y="2584450"/>
          <p14:tracePt t="23477" x="7864475" y="2609850"/>
          <p14:tracePt t="23493" x="7781925" y="2619375"/>
          <p14:tracePt t="23510" x="7677150" y="2619375"/>
          <p14:tracePt t="23527" x="7550150" y="2619375"/>
          <p14:tracePt t="23543" x="7477125" y="2616200"/>
          <p14:tracePt t="23560" x="7413625" y="2600325"/>
          <p14:tracePt t="23577" x="7346950" y="2581275"/>
          <p14:tracePt t="23593" x="7318375" y="2562225"/>
          <p14:tracePt t="23611" x="7292975" y="2552700"/>
          <p14:tracePt t="23628" x="7267575" y="2540000"/>
          <p14:tracePt t="23644" x="7258050" y="2530475"/>
          <p14:tracePt t="23661" x="7248525" y="2514600"/>
          <p14:tracePt t="23678" x="7226300" y="2498725"/>
          <p14:tracePt t="23694" x="7197725" y="2489200"/>
          <p14:tracePt t="23711" x="7188200" y="2479675"/>
          <p14:tracePt t="23727" x="7172325" y="2473325"/>
          <p14:tracePt t="23743" x="7156450" y="2463800"/>
          <p14:tracePt t="23760" x="7146925" y="2463800"/>
          <p14:tracePt t="23778" x="7137400" y="2463800"/>
          <p14:tracePt t="23821" x="7134225" y="24638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marmikid.org/pixcontent-marmikid/26c2ebc3-50c0-4e35-9bb6-c4fbdbf779d1/2d215654-15c5-e5b6-7d29-35b72ed659b3/diaporama/03_sucre.slide.jpg"/>
          <p:cNvPicPr>
            <a:picLocks noChangeAspect="1" noChangeArrowheads="1"/>
          </p:cNvPicPr>
          <p:nvPr/>
        </p:nvPicPr>
        <p:blipFill>
          <a:blip r:embed="rId4">
            <a:extLst>
              <a:ext uri="{28A0092B-C50C-407E-A947-70E740481C1C}">
                <a14:useLocalDpi xmlns:a14="http://schemas.microsoft.com/office/drawing/2010/main" val="0"/>
              </a:ext>
            </a:extLst>
          </a:blip>
          <a:srcRect l="20624" r="25000" b="4999"/>
          <a:stretch>
            <a:fillRect/>
          </a:stretch>
        </p:blipFill>
        <p:spPr bwMode="auto">
          <a:xfrm>
            <a:off x="0" y="642938"/>
            <a:ext cx="28575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La betterave sucrière, une richesse nation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500063"/>
            <a:ext cx="6000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ZoneTexte 3"/>
          <p:cNvSpPr txBox="1">
            <a:spLocks noChangeArrowheads="1"/>
          </p:cNvSpPr>
          <p:nvPr/>
        </p:nvSpPr>
        <p:spPr bwMode="auto">
          <a:xfrm>
            <a:off x="1000125" y="4714875"/>
            <a:ext cx="75009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Beta vulgaris</a:t>
            </a:r>
            <a:r>
              <a:rPr lang="fr-FR" altLang="fr-FR" sz="2400"/>
              <a:t>, pl bisannuelle colorant alimentaire</a:t>
            </a:r>
          </a:p>
          <a:p>
            <a:pPr eaLnBrk="1" hangingPunct="1"/>
            <a:r>
              <a:rPr lang="fr-FR" altLang="fr-FR" sz="2400"/>
              <a:t> à partir de la betterave rouge: </a:t>
            </a:r>
            <a:r>
              <a:rPr lang="fr-FR" altLang="fr-FR" sz="2400">
                <a:solidFill>
                  <a:srgbClr val="FF0000"/>
                </a:solidFill>
              </a:rPr>
              <a:t>E162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018"/>
    </mc:Choice>
    <mc:Fallback>
      <p:transition spd="slow" advTm="7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56" x="7226300" y="6219825"/>
          <p14:tracePt t="2063" x="7178675" y="6057900"/>
          <p14:tracePt t="2071" x="7083425" y="5835650"/>
          <p14:tracePt t="2087" x="6816725" y="5295900"/>
          <p14:tracePt t="2105" x="6194425" y="4387850"/>
          <p14:tracePt t="2122" x="5762625" y="3778250"/>
          <p14:tracePt t="2146" x="5305425" y="3238500"/>
          <p14:tracePt t="2172" x="4949825" y="2854325"/>
          <p14:tracePt t="2206" x="4651375" y="2590800"/>
          <p14:tracePt t="2224" x="4524375" y="2511425"/>
          <p14:tracePt t="2240" x="4435475" y="2451100"/>
          <p14:tracePt t="2254" x="4343400" y="2409825"/>
          <p14:tracePt t="2271" x="4216400" y="2355850"/>
          <p14:tracePt t="2287" x="4095750" y="2320925"/>
          <p14:tracePt t="2304" x="4006850" y="2279650"/>
          <p14:tracePt t="2321" x="3892550" y="2251075"/>
          <p14:tracePt t="2338" x="3829050" y="2228850"/>
          <p14:tracePt t="2354" x="3765550" y="2222500"/>
          <p14:tracePt t="2371" x="3670300" y="2222500"/>
          <p14:tracePt t="2387" x="3619500" y="2222500"/>
          <p14:tracePt t="2405" x="3556000" y="2238375"/>
          <p14:tracePt t="2421" x="3454400" y="2260600"/>
          <p14:tracePt t="2438" x="3378200" y="2282825"/>
          <p14:tracePt t="2454" x="3311525" y="2320925"/>
          <p14:tracePt t="2705" x="3190875" y="2286000"/>
          <p14:tracePt t="2712" x="3028950" y="2238375"/>
          <p14:tracePt t="2721" x="2905125" y="2197100"/>
          <p14:tracePt t="2755" x="2336800" y="2139950"/>
          <p14:tracePt t="2789" x="1885950" y="2203450"/>
          <p14:tracePt t="2806" x="1682750" y="2266950"/>
          <p14:tracePt t="2822" x="1574800" y="2298700"/>
          <p14:tracePt t="2838" x="1489075" y="2324100"/>
          <p14:tracePt t="2855" x="1387475" y="2343150"/>
          <p14:tracePt t="2872" x="1320800" y="2374900"/>
          <p14:tracePt t="2888" x="1254125" y="2403475"/>
          <p14:tracePt t="2905" x="1146175" y="2457450"/>
          <p14:tracePt t="2921" x="1066800" y="2498725"/>
          <p14:tracePt t="2938" x="1009650" y="2533650"/>
          <p14:tracePt t="2956" x="949325" y="2571750"/>
          <p14:tracePt t="2971" x="927100" y="2584450"/>
          <p14:tracePt t="2987" x="895350" y="2609850"/>
          <p14:tracePt t="3004" x="860425" y="2625725"/>
          <p14:tracePt t="3020" x="812800" y="2647950"/>
          <p14:tracePt t="3037" x="781050" y="2670175"/>
          <p14:tracePt t="3055" x="746125" y="2701925"/>
          <p14:tracePt t="3071" x="714375" y="2720975"/>
          <p14:tracePt t="3087" x="704850" y="2730500"/>
          <p14:tracePt t="3105" x="688975" y="2743200"/>
          <p14:tracePt t="3121" x="679450" y="2755900"/>
          <p14:tracePt t="3138" x="663575" y="2771775"/>
          <p14:tracePt t="3154" x="647700" y="2813050"/>
          <p14:tracePt t="3170" x="647700" y="2857500"/>
          <p14:tracePt t="3187" x="647700" y="2901950"/>
          <p14:tracePt t="3204" x="657225" y="2974975"/>
          <p14:tracePt t="3221" x="685800" y="3041650"/>
          <p14:tracePt t="3238" x="714375" y="3089275"/>
          <p14:tracePt t="3255" x="758825" y="3155950"/>
          <p14:tracePt t="3271" x="771525" y="3194050"/>
          <p14:tracePt t="3287" x="800100" y="3238500"/>
          <p14:tracePt t="3304" x="844550" y="3289300"/>
          <p14:tracePt t="3320" x="904875" y="3352800"/>
          <p14:tracePt t="3338" x="1000125" y="3429000"/>
          <p14:tracePt t="3355" x="1114425" y="3533775"/>
          <p14:tracePt t="3371" x="1177925" y="3597275"/>
          <p14:tracePt t="3388" x="1228725" y="3648075"/>
          <p14:tracePt t="3403" x="1266825" y="3698875"/>
          <p14:tracePt t="3420" x="1292225" y="3724275"/>
          <p14:tracePt t="3438" x="1308100" y="3740150"/>
          <p14:tracePt t="3455" x="1358900" y="3768725"/>
          <p14:tracePt t="3471" x="1403350" y="3790950"/>
          <p14:tracePt t="3488" x="1466850" y="3803650"/>
          <p14:tracePt t="3505" x="1568450" y="3832225"/>
          <p14:tracePt t="3521" x="1622425" y="3844925"/>
          <p14:tracePt t="3537" x="1657350" y="3844925"/>
          <p14:tracePt t="3553" x="1720850" y="3844925"/>
          <p14:tracePt t="3570" x="1765300" y="3844925"/>
          <p14:tracePt t="3588" x="1819275" y="3835400"/>
          <p14:tracePt t="3605" x="1911350" y="3806825"/>
          <p14:tracePt t="3621" x="1984375" y="3794125"/>
          <p14:tracePt t="3639" x="2076450" y="3771900"/>
          <p14:tracePt t="3654" x="2120900" y="3759200"/>
          <p14:tracePt t="3671" x="2152650" y="3733800"/>
          <p14:tracePt t="3687" x="2184400" y="3714750"/>
          <p14:tracePt t="3703" x="2228850" y="3670300"/>
          <p14:tracePt t="3720" x="2251075" y="3648075"/>
          <p14:tracePt t="3737" x="2279650" y="3600450"/>
          <p14:tracePt t="3755" x="2339975" y="3540125"/>
          <p14:tracePt t="3771" x="2387600" y="3498850"/>
          <p14:tracePt t="3789" x="2451100" y="3432175"/>
          <p14:tracePt t="3804" x="2479675" y="3387725"/>
          <p14:tracePt t="3821" x="2511425" y="3340100"/>
          <p14:tracePt t="3837" x="2540000" y="3298825"/>
          <p14:tracePt t="3853" x="2565400" y="3235325"/>
          <p14:tracePt t="3870" x="2574925" y="3206750"/>
          <p14:tracePt t="3888" x="2587625" y="3181350"/>
          <p14:tracePt t="3904" x="2606675" y="3124200"/>
          <p14:tracePt t="3921" x="2606675" y="3089275"/>
          <p14:tracePt t="3939" x="2606675" y="3054350"/>
          <p14:tracePt t="3954" x="2606675" y="3032125"/>
          <p14:tracePt t="3971" x="2606675" y="3016250"/>
          <p14:tracePt t="3987" x="2606675" y="3006725"/>
          <p14:tracePt t="4004" x="2606675" y="3003550"/>
          <p14:tracePt t="4020" x="2606675" y="2994025"/>
          <p14:tracePt t="4039" x="2593975" y="2971800"/>
          <p14:tracePt t="4055" x="2578100" y="2962275"/>
          <p14:tracePt t="4071" x="2540000" y="2949575"/>
          <p14:tracePt t="4089" x="2486025" y="2930525"/>
          <p14:tracePt t="4104" x="2460625" y="2914650"/>
          <p14:tracePt t="4120" x="2432050" y="2908300"/>
          <p14:tracePt t="4137" x="2409825" y="2908300"/>
          <p14:tracePt t="4153" x="2368550" y="2908300"/>
          <p14:tracePt t="4171" x="2330450" y="2908300"/>
          <p14:tracePt t="4188" x="2247900" y="2908300"/>
          <p14:tracePt t="4205" x="2209800" y="2908300"/>
          <p14:tracePt t="4221" x="2171700" y="2908300"/>
          <p14:tracePt t="4238" x="2146300" y="2908300"/>
          <p14:tracePt t="4253" x="2130425" y="2908300"/>
          <p14:tracePt t="4270" x="2120900" y="2908300"/>
          <p14:tracePt t="4287" x="2108200" y="2908300"/>
          <p14:tracePt t="4304" x="2095500" y="2908300"/>
          <p14:tracePt t="4321" x="2082800" y="2914650"/>
          <p14:tracePt t="4338" x="2073275" y="2930525"/>
          <p14:tracePt t="4355" x="2066925" y="2940050"/>
          <p14:tracePt t="4371" x="2066925" y="2943225"/>
          <p14:tracePt t="4387" x="2060575" y="2952750"/>
          <p14:tracePt t="4477" x="2057400" y="2952750"/>
          <p14:tracePt t="4490" x="2057400" y="2959100"/>
          <p14:tracePt t="5188" x="2057400" y="2968625"/>
          <p14:tracePt t="5195" x="2057400" y="2974975"/>
          <p14:tracePt t="5204" x="2057400" y="2978150"/>
          <p14:tracePt t="5221" x="2057400" y="2987675"/>
          <p14:tracePt t="5238" x="2057400" y="3003550"/>
          <p14:tracePt t="5253" x="2057400" y="3019425"/>
          <p14:tracePt t="5287" x="2057400" y="3041650"/>
          <p14:tracePt t="5321" x="2057400" y="3073400"/>
          <p14:tracePt t="5337" x="2082800" y="3162300"/>
          <p14:tracePt t="5353" x="2124075" y="3251200"/>
          <p14:tracePt t="5371" x="2155825" y="3340100"/>
          <p14:tracePt t="5387" x="2212975" y="3489325"/>
          <p14:tracePt t="5404" x="2247900" y="3609975"/>
          <p14:tracePt t="5422" x="2339975" y="3835400"/>
          <p14:tracePt t="5438" x="2425700" y="4048125"/>
          <p14:tracePt t="5454" x="2501900" y="4248150"/>
          <p14:tracePt t="5472" x="2625725" y="4565650"/>
          <p14:tracePt t="5488" x="2692400" y="4743450"/>
          <p14:tracePt t="5509" x="2781300" y="4937125"/>
          <p14:tracePt t="5520" x="2797175" y="4987925"/>
          <p14:tracePt t="5537" x="2841625" y="5092700"/>
          <p14:tracePt t="5554" x="2854325" y="5137150"/>
          <p14:tracePt t="5572" x="2873375" y="5181600"/>
          <p14:tracePt t="5588" x="2882900" y="5203825"/>
          <p14:tracePt t="6002" x="2949575" y="5235575"/>
          <p14:tracePt t="6011" x="3032125" y="5273675"/>
          <p14:tracePt t="6024" x="3190875" y="5384800"/>
          <p14:tracePt t="6041" x="3349625" y="5489575"/>
          <p14:tracePt t="6057" x="3536950" y="5613400"/>
          <p14:tracePt t="6071" x="3606800" y="5661025"/>
          <p14:tracePt t="6103" x="3676650" y="5711825"/>
          <p14:tracePt t="6138" x="3717925" y="5768975"/>
          <p14:tracePt t="6154" x="3749675" y="5800725"/>
          <p14:tracePt t="6170" x="3768725" y="5845175"/>
          <p14:tracePt t="6186" x="3778250" y="5861050"/>
          <p14:tracePt t="6203" x="3794125" y="5870575"/>
          <p14:tracePt t="6221" x="3794125" y="5886450"/>
          <p14:tracePt t="6237" x="3794125" y="5889625"/>
          <p14:tracePt t="6272" x="3784600" y="5889625"/>
          <p14:tracePt t="6288" x="3775075" y="5889625"/>
          <p14:tracePt t="6304" x="3759200" y="5876925"/>
          <p14:tracePt t="6320" x="3698875" y="5838825"/>
          <p14:tracePt t="6337" x="3632200" y="5794375"/>
          <p14:tracePt t="6353" x="3562350" y="5746750"/>
          <p14:tracePt t="6370" x="3467100" y="5705475"/>
          <p14:tracePt t="6387" x="3419475" y="5670550"/>
          <p14:tracePt t="6404" x="3368675" y="5629275"/>
          <p14:tracePt t="6421" x="3302000" y="5578475"/>
          <p14:tracePt t="6437" x="3254375" y="5553075"/>
          <p14:tracePt t="6454" x="3216275" y="5527675"/>
          <p14:tracePt t="6470" x="3181350" y="5508625"/>
          <p14:tracePt t="6487" x="3149600" y="5499100"/>
          <p14:tracePt t="6504" x="3133725" y="5486400"/>
          <p14:tracePt t="6521" x="3117850" y="5476875"/>
          <p14:tracePt t="6537" x="3101975" y="5470525"/>
          <p14:tracePt t="6554" x="3086100" y="5467350"/>
          <p14:tracePt t="6571" x="3051175" y="5448300"/>
          <p14:tracePt t="6587" x="3028950" y="5438775"/>
          <p14:tracePt t="6603" x="2997200" y="5419725"/>
          <p14:tracePt t="6620" x="2962275" y="5400675"/>
          <p14:tracePt t="6638" x="2933700" y="5400675"/>
          <p14:tracePt t="6654" x="2911475" y="5400675"/>
          <p14:tracePt t="6671" x="2886075" y="5400675"/>
          <p14:tracePt t="6688" x="2876550" y="5400675"/>
          <p14:tracePt t="6704" x="2863850" y="5400675"/>
          <p14:tracePt t="6721" x="2851150" y="5400675"/>
          <p14:tracePt t="6737" x="2835275" y="5407025"/>
          <p14:tracePt t="6754" x="2825750" y="5422900"/>
          <p14:tracePt t="6771" x="2825750" y="5451475"/>
          <p14:tracePt t="6788" x="2828925" y="5495925"/>
          <p14:tracePt t="6804" x="2867025" y="5562600"/>
          <p14:tracePt t="6821" x="2943225" y="5664200"/>
          <p14:tracePt t="6837" x="2978150" y="5711825"/>
          <p14:tracePt t="6854" x="3003550" y="5737225"/>
          <p14:tracePt t="6871" x="3016250" y="5749925"/>
          <p14:tracePt t="6887" x="3016250" y="5765800"/>
          <p14:tracePt t="6904" x="3016250" y="5772150"/>
          <p14:tracePt t="7006" x="3016250" y="5768975"/>
          <p14:tracePt t="7013" x="3016250" y="5759450"/>
          <p14:tracePt t="7020" x="3016250" y="5753100"/>
          <p14:tracePt t="7037" x="3025775" y="5743575"/>
          <p14:tracePt t="7055" x="3070225" y="5721350"/>
          <p14:tracePt t="7071" x="3117850" y="5686425"/>
          <p14:tracePt t="7088" x="3228975" y="5651500"/>
          <p14:tracePt t="7104" x="3324225" y="5635625"/>
          <p14:tracePt t="7120" x="3457575" y="5603875"/>
          <p14:tracePt t="7137" x="3556000" y="5588000"/>
          <p14:tracePt t="7153" x="3660775" y="5572125"/>
          <p14:tracePt t="7170" x="3797300" y="5540375"/>
          <p14:tracePt t="7188" x="3902075" y="5524500"/>
          <p14:tracePt t="7205" x="4102100" y="5499100"/>
          <p14:tracePt t="7220" x="4206875" y="5489575"/>
          <p14:tracePt t="7237" x="4289425" y="5489575"/>
          <p14:tracePt t="7254" x="4397375" y="5489575"/>
          <p14:tracePt t="7270" x="4457700" y="5489575"/>
          <p14:tracePt t="7287" x="4508500" y="5489575"/>
          <p14:tracePt t="7304" x="4572000" y="5483225"/>
          <p14:tracePt t="7320" x="4616450" y="5476875"/>
          <p14:tracePt t="7337" x="4654550" y="5476875"/>
          <p14:tracePt t="7354" x="4714875" y="5476875"/>
          <p14:tracePt t="7371" x="4759325" y="5470525"/>
          <p14:tracePt t="7387" x="4803775" y="5470525"/>
          <p14:tracePt t="7403" x="4841875" y="5470525"/>
          <p14:tracePt t="7420" x="4889500" y="5470525"/>
          <p14:tracePt t="7437" x="4924425" y="5470525"/>
          <p14:tracePt t="7454" x="4987925" y="5457825"/>
          <p14:tracePt t="7471" x="5048250" y="5457825"/>
          <p14:tracePt t="7487" x="5108575" y="5457825"/>
          <p14:tracePt t="7505" x="5194300" y="5451475"/>
          <p14:tracePt t="7520" x="5238750" y="5451475"/>
          <p14:tracePt t="7537" x="5276850" y="5451475"/>
          <p14:tracePt t="7554" x="5314950" y="5451475"/>
          <p14:tracePt t="7570" x="5346700" y="5451475"/>
          <p14:tracePt t="7587" x="5387975" y="5451475"/>
          <p14:tracePt t="7604" x="5435600" y="5451475"/>
          <p14:tracePt t="7621" x="5467350" y="5451475"/>
          <p14:tracePt t="7638" x="5495925" y="5451475"/>
          <p14:tracePt t="7654" x="5521325" y="5451475"/>
          <p14:tracePt t="7670" x="5537200" y="5451475"/>
          <p14:tracePt t="7687" x="5553075" y="5451475"/>
          <p14:tracePt t="7704" x="5584825" y="5451475"/>
          <p14:tracePt t="7720" x="5607050" y="5451475"/>
          <p14:tracePt t="7738" x="5629275" y="5451475"/>
          <p14:tracePt t="7755" x="5664200" y="5451475"/>
          <p14:tracePt t="7770" x="5680075" y="5451475"/>
          <p14:tracePt t="7787" x="5702300" y="5445125"/>
          <p14:tracePt t="7803" x="5727700" y="5429250"/>
          <p14:tracePt t="7820" x="5759450" y="5416550"/>
          <p14:tracePt t="7837" x="5775325" y="5397500"/>
          <p14:tracePt t="7853" x="5810250" y="5381625"/>
          <p14:tracePt t="7870" x="5819775" y="5372100"/>
          <p14:tracePt t="7887" x="5829300" y="5368925"/>
          <p14:tracePt t="7904" x="5845175" y="5346700"/>
          <p14:tracePt t="7920" x="5861050" y="5330825"/>
          <p14:tracePt t="7937" x="5861050" y="5314950"/>
          <p14:tracePt t="7953" x="5861050" y="5302250"/>
          <p14:tracePt t="7970" x="5861050" y="5292725"/>
          <p14:tracePt t="7987" x="5861050" y="5283200"/>
          <p14:tracePt t="8004" x="5842000" y="5273675"/>
          <p14:tracePt t="8020" x="5826125" y="5257800"/>
          <p14:tracePt t="8037" x="5788025" y="5245100"/>
          <p14:tracePt t="8054" x="5724525" y="5226050"/>
          <p14:tracePt t="8070" x="5695950" y="5213350"/>
          <p14:tracePt t="8086" x="5664200" y="5207000"/>
          <p14:tracePt t="8103" x="5632450" y="5207000"/>
          <p14:tracePt t="8120" x="5600700" y="5187950"/>
          <p14:tracePt t="8137" x="5572125" y="5187950"/>
          <p14:tracePt t="8154" x="5508625" y="5181600"/>
          <p14:tracePt t="8170" x="5473700" y="5181600"/>
          <p14:tracePt t="8187" x="5451475" y="5181600"/>
          <p14:tracePt t="8203" x="5416550" y="5181600"/>
          <p14:tracePt t="8220" x="5407025" y="5181600"/>
          <p14:tracePt t="8236" x="5397500" y="5181600"/>
          <p14:tracePt t="8253" x="5359400" y="5181600"/>
          <p14:tracePt t="8270" x="5337175" y="5181600"/>
          <p14:tracePt t="8286" x="5308600" y="5181600"/>
          <p14:tracePt t="8303" x="5280025" y="5181600"/>
          <p14:tracePt t="8320" x="5264150" y="5181600"/>
          <p14:tracePt t="8336" x="5254625" y="5181600"/>
          <p14:tracePt t="8353" x="5241925" y="5181600"/>
          <p14:tracePt t="8370" x="5232400" y="5181600"/>
          <p14:tracePt t="8387" x="5216525" y="5181600"/>
          <p14:tracePt t="8404" x="5200650" y="5181600"/>
          <p14:tracePt t="8421" x="5191125" y="5184775"/>
          <p14:tracePt t="8437" x="5181600" y="5200650"/>
          <p14:tracePt t="8454" x="5159375" y="5210175"/>
          <p14:tracePt t="8470" x="5149850" y="5213350"/>
          <p14:tracePt t="8487" x="5140325" y="5219700"/>
          <p14:tracePt t="8503" x="5121275" y="5226050"/>
          <p14:tracePt t="8520" x="5111750" y="5229225"/>
          <p14:tracePt t="8525" x="5105400" y="5235575"/>
          <p14:tracePt t="8538" x="5099050" y="5235575"/>
          <p14:tracePt t="8554" x="5086350" y="5254625"/>
          <p14:tracePt t="8571" x="5070475" y="5264150"/>
          <p14:tracePt t="8587" x="5060950" y="5273675"/>
          <p14:tracePt t="8604" x="5045075" y="5289550"/>
          <p14:tracePt t="8620" x="5035550" y="5299075"/>
          <p14:tracePt t="8637" x="5032375" y="5308600"/>
          <p14:tracePt t="8653" x="5016500" y="5324475"/>
          <p14:tracePt t="8670" x="5010150" y="5340350"/>
          <p14:tracePt t="8688" x="4994275" y="5353050"/>
          <p14:tracePt t="8704" x="4991100" y="5362575"/>
          <p14:tracePt t="8721" x="4991100" y="5378450"/>
          <p14:tracePt t="8738" x="4984750" y="5419725"/>
          <p14:tracePt t="8754" x="4984750" y="5448300"/>
          <p14:tracePt t="8771" x="4984750" y="5470525"/>
          <p14:tracePt t="8788" x="4984750" y="5511800"/>
          <p14:tracePt t="8803" x="4978400" y="5521325"/>
          <p14:tracePt t="8820" x="4978400" y="5530850"/>
          <p14:tracePt t="8837" x="4968875" y="5546725"/>
          <p14:tracePt t="8853" x="4968875" y="5572125"/>
          <p14:tracePt t="8871" x="4962525" y="5584825"/>
          <p14:tracePt t="8888" x="4962525" y="5616575"/>
          <p14:tracePt t="8904" x="4962525" y="5626100"/>
          <p14:tracePt t="8920" x="4962525" y="5635625"/>
          <p14:tracePt t="8937" x="4956175" y="5651500"/>
          <p14:tracePt t="8953" x="4956175" y="5667375"/>
          <p14:tracePt t="8970" x="4956175" y="5676900"/>
          <p14:tracePt t="8988" x="4956175" y="5686425"/>
          <p14:tracePt t="9004" x="4956175" y="5689600"/>
          <p14:tracePt t="9021" x="4956175" y="5699125"/>
          <p14:tracePt t="9025" x="4956175" y="5705475"/>
          <p14:tracePt t="9045" x="4956175" y="5715000"/>
          <p14:tracePt t="9053" x="4959350" y="5715000"/>
          <p14:tracePt t="9070" x="4975225" y="5715000"/>
          <p14:tracePt t="9087" x="4987925" y="5715000"/>
          <p14:tracePt t="9104" x="4997450" y="5715000"/>
          <p14:tracePt t="9121" x="5013325" y="5721350"/>
          <p14:tracePt t="9138" x="5060950" y="5721350"/>
          <p14:tracePt t="9154" x="5114925" y="5727700"/>
          <p14:tracePt t="9170" x="5172075" y="5727700"/>
          <p14:tracePt t="9187" x="5257800" y="5727700"/>
          <p14:tracePt t="9203" x="5311775" y="5727700"/>
          <p14:tracePt t="9220" x="5362575" y="5724525"/>
          <p14:tracePt t="9237" x="5454650" y="5695950"/>
          <p14:tracePt t="9254" x="5518150" y="5680075"/>
          <p14:tracePt t="9271" x="5581650" y="5667375"/>
          <p14:tracePt t="9287" x="5654675" y="5654675"/>
          <p14:tracePt t="9304" x="5699125" y="5648325"/>
          <p14:tracePt t="9320" x="5743575" y="5632450"/>
          <p14:tracePt t="9337" x="5822950" y="5619750"/>
          <p14:tracePt t="9353" x="5861050" y="5607050"/>
          <p14:tracePt t="9370" x="5895975" y="5607050"/>
          <p14:tracePt t="9388" x="5930900" y="5597525"/>
          <p14:tracePt t="9404" x="5959475" y="5591175"/>
          <p14:tracePt t="9421" x="5984875" y="5584825"/>
          <p14:tracePt t="9437" x="6003925" y="5568950"/>
          <p14:tracePt t="9453" x="6019800" y="5556250"/>
          <p14:tracePt t="9470" x="6029325" y="5546725"/>
          <p14:tracePt t="9487" x="6051550" y="5521325"/>
          <p14:tracePt t="9503" x="6061075" y="5505450"/>
          <p14:tracePt t="9521" x="6067425" y="5495925"/>
          <p14:tracePt t="9537" x="6067425" y="5480050"/>
          <p14:tracePt t="9554" x="6067425" y="5464175"/>
          <p14:tracePt t="9570" x="6067425" y="5454650"/>
          <p14:tracePt t="9587" x="6067425" y="5441950"/>
          <p14:tracePt t="9603" x="6064250" y="5432425"/>
          <p14:tracePt t="9620" x="6054725" y="5416550"/>
          <p14:tracePt t="9637" x="6032500" y="5400675"/>
          <p14:tracePt t="9654" x="6022975" y="5391150"/>
          <p14:tracePt t="9671" x="6013450" y="5384800"/>
          <p14:tracePt t="9687" x="5994400" y="5375275"/>
          <p14:tracePt t="9704" x="5981700" y="5375275"/>
          <p14:tracePt t="9720" x="5965825" y="5362575"/>
          <p14:tracePt t="9736" x="5924550" y="5346700"/>
          <p14:tracePt t="9753" x="5902325" y="5334000"/>
          <p14:tracePt t="9770" x="5870575" y="5321300"/>
          <p14:tracePt t="9787" x="5835650" y="5314950"/>
          <p14:tracePt t="9804" x="5807075" y="5314950"/>
          <p14:tracePt t="9821" x="5797550" y="5314950"/>
          <p14:tracePt t="9837" x="5784850" y="5314950"/>
          <p14:tracePt t="9853" x="5768975" y="5314950"/>
          <p14:tracePt t="9870" x="5759450" y="5314950"/>
          <p14:tracePt t="9887" x="5724525" y="5299075"/>
          <p14:tracePt t="9903" x="5695950" y="5299075"/>
          <p14:tracePt t="9921" x="5673725" y="5299075"/>
          <p14:tracePt t="9937" x="5632450" y="5299075"/>
          <p14:tracePt t="9954" x="5616575" y="5299075"/>
          <p14:tracePt t="9970" x="5588000" y="5299075"/>
          <p14:tracePt t="9987" x="5556250" y="5299075"/>
          <p14:tracePt t="10003" x="5527675" y="5299075"/>
          <p14:tracePt t="10020" x="5483225" y="5299075"/>
          <p14:tracePt t="10037" x="5419725" y="5299075"/>
          <p14:tracePt t="10054" x="5391150" y="5302250"/>
          <p14:tracePt t="10072" x="5349875" y="5314950"/>
          <p14:tracePt t="10087" x="5334000" y="5318125"/>
          <p14:tracePt t="10104" x="5324475" y="5327650"/>
          <p14:tracePt t="10119" x="5308600" y="5340350"/>
          <p14:tracePt t="10136" x="5292725" y="5353050"/>
          <p14:tracePt t="10153" x="5283200" y="5368925"/>
          <p14:tracePt t="10171" x="5276850" y="5384800"/>
          <p14:tracePt t="10187" x="5276850" y="5407025"/>
          <p14:tracePt t="10204" x="5280025" y="5441950"/>
          <p14:tracePt t="10221" x="5299075" y="5492750"/>
          <p14:tracePt t="10237" x="5305425" y="5514975"/>
          <p14:tracePt t="10253" x="5305425" y="5524500"/>
          <p14:tracePt t="10270" x="5302250" y="5530850"/>
          <p14:tracePt t="10286" x="5146675" y="5416550"/>
          <p14:tracePt t="10303" x="4768850" y="5146675"/>
          <p14:tracePt t="10321" x="3968750" y="4562475"/>
          <p14:tracePt t="10339" x="3378200" y="4114800"/>
          <p14:tracePt t="10355" x="2867025" y="3768725"/>
          <p14:tracePt t="10372" x="2247900" y="3305175"/>
          <p14:tracePt t="10389" x="1895475" y="3057525"/>
          <p14:tracePt t="10406" x="1628775" y="2882900"/>
          <p14:tracePt t="10423" x="1504950" y="2790825"/>
          <p14:tracePt t="10437" x="1412875" y="2743200"/>
          <p14:tracePt t="10454" x="1355725" y="2705100"/>
          <p14:tracePt t="10471" x="1304925" y="2682875"/>
          <p14:tracePt t="10487" x="1282700" y="2663825"/>
          <p14:tracePt t="10504" x="1241425" y="2644775"/>
          <p14:tracePt t="10522" x="1206500" y="2619375"/>
          <p14:tracePt t="10537" x="1174750" y="2606675"/>
          <p14:tracePt t="10553" x="1158875" y="2590800"/>
          <p14:tracePt t="10570" x="1143000" y="2574925"/>
          <p14:tracePt t="10587" x="1139825" y="2565400"/>
          <p14:tracePt t="10629" x="1139825" y="2562225"/>
          <p14:tracePt t="10637" x="1152525" y="2555875"/>
          <p14:tracePt t="10654" x="1228725" y="2533650"/>
          <p14:tracePt t="10671" x="1447800" y="2498725"/>
          <p14:tracePt t="10687" x="1622425" y="2479675"/>
          <p14:tracePt t="10703" x="1784350" y="2470150"/>
          <p14:tracePt t="10720" x="1924050" y="2470150"/>
          <p14:tracePt t="10736" x="1984375" y="2470150"/>
          <p14:tracePt t="10754" x="2028825" y="2470150"/>
          <p14:tracePt t="10771" x="2089150" y="2470150"/>
          <p14:tracePt t="10787" x="2133600" y="2479675"/>
          <p14:tracePt t="10804" x="2200275" y="2495550"/>
          <p14:tracePt t="10820" x="2263775" y="2533650"/>
          <p14:tracePt t="10836" x="2305050" y="2562225"/>
          <p14:tracePt t="10853" x="2330450" y="2584450"/>
          <p14:tracePt t="10871" x="2362200" y="2635250"/>
          <p14:tracePt t="10887" x="2365375" y="2654300"/>
          <p14:tracePt t="10904" x="2365375" y="2667000"/>
          <p14:tracePt t="10921" x="2365375" y="2682875"/>
          <p14:tracePt t="10937" x="2349500" y="2692400"/>
          <p14:tracePt t="10953" x="2333625" y="2692400"/>
          <p14:tracePt t="10970" x="2279650" y="2698750"/>
          <p14:tracePt t="10986" x="2247900" y="2717800"/>
          <p14:tracePt t="11003" x="2216150" y="2730500"/>
          <p14:tracePt t="11021" x="2203450" y="2746375"/>
          <p14:tracePt t="11037" x="2193925" y="2755900"/>
          <p14:tracePt t="11054" x="2181225" y="2771775"/>
          <p14:tracePt t="11071" x="2162175" y="2784475"/>
          <p14:tracePt t="11087" x="2155825" y="2797175"/>
          <p14:tracePt t="11103" x="2155825" y="2806700"/>
          <p14:tracePt t="11120" x="2155825" y="2825750"/>
          <p14:tracePt t="11136" x="2159000" y="2835275"/>
          <p14:tracePt t="11153" x="2168525" y="2857500"/>
          <p14:tracePt t="11171" x="2212975" y="2901950"/>
          <p14:tracePt t="11187" x="2225675" y="2924175"/>
          <p14:tracePt t="11204" x="2238375" y="2955925"/>
          <p14:tracePt t="11220" x="2257425" y="2971800"/>
          <p14:tracePt t="11236" x="2263775" y="2981325"/>
          <p14:tracePt t="11253" x="2263775" y="2997200"/>
          <p14:tracePt t="11269" x="2263775" y="3006725"/>
          <p14:tracePt t="11304" x="2273300" y="3006725"/>
          <p14:tracePt t="11321" x="2276475" y="3006725"/>
          <p14:tracePt t="11337" x="2282825" y="3006725"/>
          <p14:tracePt t="11354" x="2289175" y="3006725"/>
          <p14:tracePt t="11386" x="2298700" y="3006725"/>
          <p14:tracePt t="11405" x="2301875" y="3006725"/>
          <p14:tracePt t="11471" x="2301875" y="3009900"/>
          <p14:tracePt t="11478" x="2301875" y="3016250"/>
          <p14:tracePt t="11487" x="2301875" y="3019425"/>
          <p14:tracePt t="11519" x="2301875" y="3025775"/>
          <p14:tracePt t="11571" x="2308225" y="3025775"/>
          <p14:tracePt t="11641" x="2311400" y="3025775"/>
          <p14:tracePt t="11647" x="2317750" y="3032125"/>
          <p14:tracePt t="11655" x="2320925" y="3032125"/>
          <p14:tracePt t="12142" x="2479675" y="3136900"/>
          <p14:tracePt t="12148" x="2733675" y="3302000"/>
          <p14:tracePt t="12158" x="2990850" y="3486150"/>
          <p14:tracePt t="12176" x="3879850" y="4117975"/>
          <p14:tracePt t="12190" x="4441825" y="4508500"/>
          <p14:tracePt t="12211" x="5086350" y="5010150"/>
          <p14:tracePt t="12238" x="5384800" y="5276850"/>
          <p14:tracePt t="12272" x="5737225" y="5594350"/>
          <p14:tracePt t="12291" x="5889625" y="5775325"/>
          <p14:tracePt t="12306" x="5959475" y="5867400"/>
          <p14:tracePt t="12319" x="6032500" y="5940425"/>
          <p14:tracePt t="12336" x="6073775" y="5975350"/>
          <p14:tracePt t="12353" x="6105525" y="6010275"/>
          <p14:tracePt t="12369" x="6121400" y="6022975"/>
          <p14:tracePt t="12387" x="6124575" y="6032500"/>
          <p14:tracePt t="12404" x="6124575" y="6035675"/>
          <p14:tracePt t="12490" x="6111875" y="6035675"/>
          <p14:tracePt t="12497" x="6108700" y="6035675"/>
          <p14:tracePt t="12503" x="6102350" y="6029325"/>
          <p14:tracePt t="12520" x="6080125" y="6007100"/>
          <p14:tracePt t="12537" x="6029325" y="5956300"/>
          <p14:tracePt t="12554" x="5956300" y="5873750"/>
          <p14:tracePt t="12570" x="5883275" y="5819775"/>
          <p14:tracePt t="12587" x="5813425" y="5772150"/>
          <p14:tracePt t="12604" x="5708650" y="5718175"/>
          <p14:tracePt t="12620" x="5664200" y="5705475"/>
          <p14:tracePt t="12636" x="5632450" y="5692775"/>
          <p14:tracePt t="12653" x="5603875" y="5692775"/>
          <p14:tracePt t="12670" x="5594350" y="5692775"/>
          <p14:tracePt t="12687" x="5584825" y="5692775"/>
          <p14:tracePt t="12704" x="5572125" y="5692775"/>
          <p14:tracePt t="12720" x="5556250" y="5692775"/>
          <p14:tracePt t="12736" x="5546725" y="5692775"/>
          <p14:tracePt t="12753" x="5530850" y="5692775"/>
          <p14:tracePt t="12770" x="5521325" y="5692775"/>
          <p14:tracePt t="12786" x="5505450" y="5692775"/>
          <p14:tracePt t="12803" x="5492750" y="5692775"/>
          <p14:tracePt t="12820" x="5483225" y="5692775"/>
          <p14:tracePt t="12836" x="5476875" y="5692775"/>
          <p14:tracePt t="12852" x="5457825" y="5692775"/>
          <p14:tracePt t="12870" x="5448300" y="5692775"/>
          <p14:tracePt t="12886" x="5438775" y="5680075"/>
          <p14:tracePt t="12902" x="5422900" y="5667375"/>
          <p14:tracePt t="12919" x="5407025" y="5657850"/>
          <p14:tracePt t="12936" x="5397500" y="5651500"/>
          <p14:tracePt t="12953" x="5381625" y="5632450"/>
          <p14:tracePt t="12970" x="5381625" y="5622925"/>
          <p14:tracePt t="12987" x="5381625" y="5613400"/>
          <p14:tracePt t="13004" x="5387975" y="5597525"/>
          <p14:tracePt t="13019" x="5397500" y="5581650"/>
          <p14:tracePt t="13036" x="5413375" y="5572125"/>
          <p14:tracePt t="13054" x="5422900" y="5562600"/>
          <p14:tracePt t="13071" x="5429250" y="5562600"/>
          <p14:tracePt t="13088" x="5435600" y="5562600"/>
          <p14:tracePt t="13139" x="5438775" y="5562600"/>
          <p14:tracePt t="13145" x="5445125" y="5562600"/>
          <p14:tracePt t="13153" x="5448300" y="5562600"/>
          <p14:tracePt t="13170" x="5464175" y="5562600"/>
          <p14:tracePt t="13186" x="5473700" y="5562600"/>
          <p14:tracePt t="13203" x="5489575" y="5562600"/>
          <p14:tracePt t="13220" x="5499100" y="5572125"/>
          <p14:tracePt t="13238" x="5518150" y="5578475"/>
          <p14:tracePt t="13254" x="5527675" y="5588000"/>
          <p14:tracePt t="13286" x="5537200" y="5588000"/>
          <p14:tracePt t="13302" x="5553075" y="5588000"/>
          <p14:tracePt t="13319" x="5568950" y="5588000"/>
          <p14:tracePt t="13336" x="5591175" y="5588000"/>
          <p14:tracePt t="13353" x="5610225" y="5588000"/>
          <p14:tracePt t="13369" x="5626100" y="5588000"/>
          <p14:tracePt t="13387" x="5632450" y="5581650"/>
          <p14:tracePt t="13403" x="5632450" y="5575300"/>
          <p14:tracePt t="13419" x="5632450" y="5572125"/>
          <p14:tracePt t="13525" x="5629275" y="5565775"/>
          <p14:tracePt t="13532" x="5622925" y="5565775"/>
          <p14:tracePt t="13539" x="5613400" y="5565775"/>
          <p14:tracePt t="13553" x="5603875" y="5562600"/>
          <p14:tracePt t="13587" x="5603875" y="5556250"/>
          <p14:tracePt t="13603" x="5600700" y="5556250"/>
          <p14:tracePt t="13873" x="5594350" y="5553075"/>
          <p14:tracePt t="13888" x="5588000" y="5540375"/>
          <p14:tracePt t="13895" x="5588000" y="5537200"/>
          <p14:tracePt t="13904" x="5584825" y="5537200"/>
          <p14:tracePt t="13920" x="5568950" y="5530850"/>
          <p14:tracePt t="13937" x="5553075" y="5521325"/>
          <p14:tracePt t="13953" x="5543550" y="5511800"/>
          <p14:tracePt t="13970" x="5534025" y="5505450"/>
          <p14:tracePt t="13986" x="5514975" y="5502275"/>
          <p14:tracePt t="14003" x="5505450" y="5502275"/>
          <p14:tracePt t="14019" x="5495925" y="5502275"/>
          <p14:tracePt t="14037" x="5480050" y="5492750"/>
          <p14:tracePt t="14053" x="5432425" y="5470525"/>
          <p14:tracePt t="14070" x="5334000" y="5438775"/>
          <p14:tracePt t="14073" x="5273675" y="5413375"/>
          <p14:tracePt t="14087" x="5165725" y="5387975"/>
          <p14:tracePt t="14104" x="5080000" y="5372100"/>
          <p14:tracePt t="14120" x="5026025" y="5362575"/>
          <p14:tracePt t="14137" x="4984750" y="5362575"/>
          <p14:tracePt t="14153" x="4975225" y="5362575"/>
          <p14:tracePt t="14169" x="4965700" y="5362575"/>
          <p14:tracePt t="14186" x="4943475" y="5362575"/>
          <p14:tracePt t="14203" x="4940300" y="5362575"/>
          <p14:tracePt t="14401" x="4975225" y="5362575"/>
          <p14:tracePt t="14408" x="5010150" y="5356225"/>
          <p14:tracePt t="14420" x="5057775" y="5356225"/>
          <p14:tracePt t="14436" x="5124450" y="5343525"/>
          <p14:tracePt t="14453" x="5140325" y="5343525"/>
          <p14:tracePt t="14470" x="5153025" y="5343525"/>
          <p14:tracePt t="14487" x="5168900" y="5343525"/>
          <p14:tracePt t="14504" x="5172075" y="5343525"/>
          <p14:tracePt t="14519" x="5178425" y="5343525"/>
          <p14:tracePt t="14552" x="5187950" y="5343525"/>
          <p14:tracePt t="14586" x="5203825" y="5343525"/>
          <p14:tracePt t="14621" x="5207000" y="5343525"/>
          <p14:tracePt t="14701" x="5197475" y="5343525"/>
          <p14:tracePt t="14708" x="5191125" y="5349875"/>
          <p14:tracePt t="14721" x="5184775" y="5349875"/>
          <p14:tracePt t="14737" x="5172075" y="5356225"/>
          <p14:tracePt t="14754" x="5156200" y="5359400"/>
          <p14:tracePt t="14771" x="5114925" y="5359400"/>
          <p14:tracePt t="14787" x="5086350" y="5365750"/>
          <p14:tracePt t="14803" x="5067300" y="5372100"/>
          <p14:tracePt t="14819" x="5057775" y="5378450"/>
          <p14:tracePt t="14836" x="5045075" y="5381625"/>
          <p14:tracePt t="14853" x="5045075" y="5387975"/>
          <p14:tracePt t="14871" x="5045075" y="5407025"/>
          <p14:tracePt t="14887" x="5060950" y="5413375"/>
          <p14:tracePt t="14903" x="5105400" y="5426075"/>
          <p14:tracePt t="14920" x="5143500" y="5432425"/>
          <p14:tracePt t="14936" x="5207000" y="5438775"/>
          <p14:tracePt t="14952" x="5241925" y="5438775"/>
          <p14:tracePt t="14970" x="5305425" y="5438775"/>
          <p14:tracePt t="14986" x="5340350" y="5438775"/>
          <p14:tracePt t="15003" x="5378450" y="5438775"/>
          <p14:tracePt t="15021" x="5419725" y="5435600"/>
          <p14:tracePt t="15037" x="5441950" y="5422900"/>
          <p14:tracePt t="15053" x="5480050" y="5416550"/>
          <p14:tracePt t="15071" x="5521325" y="5416550"/>
          <p14:tracePt t="15087" x="5556250" y="5416550"/>
          <p14:tracePt t="15103" x="5594350" y="5416550"/>
          <p14:tracePt t="15121" x="5626100" y="5416550"/>
          <p14:tracePt t="15137" x="5648325" y="5416550"/>
          <p14:tracePt t="15153" x="5670550" y="5416550"/>
          <p14:tracePt t="15171" x="5702300" y="5416550"/>
          <p14:tracePt t="15187" x="5718175" y="5416550"/>
          <p14:tracePt t="15203" x="5727700" y="5416550"/>
          <p14:tracePt t="15220" x="5743575" y="5416550"/>
          <p14:tracePt t="15236" x="5746750" y="5416550"/>
          <p14:tracePt t="15272" x="5740400" y="5416550"/>
          <p14:tracePt t="15287" x="5724525" y="5416550"/>
          <p14:tracePt t="15304" x="5689600" y="5416550"/>
          <p14:tracePt t="15321" x="5654675" y="5416550"/>
          <p14:tracePt t="15337" x="5635625" y="5416550"/>
          <p14:tracePt t="15352" x="5622925" y="5416550"/>
          <p14:tracePt t="15370" x="5610225" y="5429250"/>
          <p14:tracePt t="15386" x="5600700" y="5438775"/>
          <p14:tracePt t="15402" x="5584825" y="5454650"/>
          <p14:tracePt t="15420" x="5568950" y="5467350"/>
          <p14:tracePt t="15436" x="5559425" y="5480050"/>
          <p14:tracePt t="15453" x="5530850" y="5489575"/>
          <p14:tracePt t="15470" x="5495925" y="5514975"/>
          <p14:tracePt t="15486" x="5457825" y="5527675"/>
          <p14:tracePt t="15503" x="5426075" y="5540375"/>
          <p14:tracePt t="15520" x="5372100" y="5540375"/>
          <p14:tracePt t="15537" x="5327650" y="5540375"/>
          <p14:tracePt t="15553" x="5276850" y="5540375"/>
          <p14:tracePt t="15570" x="5197475" y="5540375"/>
          <p14:tracePt t="15587" x="5168900" y="5540375"/>
          <p14:tracePt t="15603" x="5140325" y="5540375"/>
          <p14:tracePt t="15620" x="5130800" y="5540375"/>
          <p14:tracePt t="17354" x="5045075" y="5486400"/>
          <p14:tracePt t="17361" x="4816475" y="5343525"/>
          <p14:tracePt t="17370" x="4584700" y="5200650"/>
          <p14:tracePt t="17387" x="4013200" y="4876800"/>
          <p14:tracePt t="17403" x="3171825" y="4514850"/>
          <p14:tracePt t="17421" x="2647950" y="4327525"/>
          <p14:tracePt t="17444" x="1958975" y="4076700"/>
          <p14:tracePt t="17471" x="1241425" y="3892550"/>
          <p14:tracePt t="17504" x="600075" y="3717925"/>
          <p14:tracePt t="17521" x="403225" y="3670300"/>
          <p14:tracePt t="17537" x="219075" y="3632200"/>
          <p14:tracePt t="17904" x="41275" y="3073400"/>
          <p14:tracePt t="17911" x="142875" y="3092450"/>
          <p14:tracePt t="17924" x="342900" y="3149600"/>
          <p14:tracePt t="17936" x="434975" y="3168650"/>
          <p14:tracePt t="17953" x="606425" y="3219450"/>
          <p14:tracePt t="17969" x="692150" y="3235325"/>
          <p14:tracePt t="17986" x="774700" y="3251200"/>
          <p14:tracePt t="18019" x="901700" y="3254375"/>
          <p14:tracePt t="18053" x="939800" y="3222625"/>
          <p14:tracePt t="18070" x="946150" y="3213100"/>
          <p14:tracePt t="18086" x="946150" y="3190875"/>
          <p14:tracePt t="18103" x="946150" y="3159125"/>
          <p14:tracePt t="18119" x="946150" y="3149600"/>
          <p14:tracePt t="18135" x="946150" y="3140075"/>
          <p14:tracePt t="18152" x="946150" y="3130550"/>
          <p14:tracePt t="18224" x="946150" y="3136900"/>
          <p14:tracePt t="20450" x="987425" y="3168650"/>
          <p14:tracePt t="20457" x="1050925" y="3225800"/>
          <p14:tracePt t="20470" x="1177925" y="3343275"/>
          <p14:tracePt t="20486" x="1276350" y="3438525"/>
          <p14:tracePt t="20503" x="1349375" y="3511550"/>
          <p14:tracePt t="20520" x="1397000" y="3565525"/>
          <p14:tracePt t="20535" x="1406525" y="3575050"/>
          <p14:tracePt t="20570" x="1425575" y="3606800"/>
          <p14:tracePt t="20603" x="1435100" y="3609975"/>
          <p14:tracePt t="20620" x="1450975" y="3616325"/>
          <p14:tracePt t="20652" x="1457325" y="3616325"/>
          <p14:tracePt t="20677" x="1460500" y="3616325"/>
          <p14:tracePt t="20721" x="1460500" y="3613150"/>
          <p14:tracePt t="20728" x="1460500" y="3609975"/>
          <p14:tracePt t="20735" x="1460500" y="3600450"/>
          <p14:tracePt t="20753" x="1460500" y="3590925"/>
          <p14:tracePt t="20770" x="1460500" y="3562350"/>
          <p14:tracePt t="20786" x="1457325" y="3517900"/>
          <p14:tracePt t="20802" x="1444625" y="3473450"/>
          <p14:tracePt t="20819" x="1425575" y="3409950"/>
          <p14:tracePt t="20835" x="1406525" y="3362325"/>
          <p14:tracePt t="20853" x="1393825" y="3311525"/>
          <p14:tracePt t="20870" x="1358900" y="3235325"/>
          <p14:tracePt t="20886" x="1330325" y="3194050"/>
          <p14:tracePt t="20903" x="1320800" y="3165475"/>
          <p14:tracePt t="20919" x="1295400" y="3136900"/>
          <p14:tracePt t="20936" x="1282700" y="3124200"/>
          <p14:tracePt t="20952" x="1257300" y="3108325"/>
          <p14:tracePt t="20969" x="1212850" y="3070225"/>
          <p14:tracePt t="20985" x="1174750" y="3038475"/>
          <p14:tracePt t="21003" x="1127125" y="3009900"/>
          <p14:tracePt t="21019" x="1057275" y="2946400"/>
          <p14:tracePt t="21036" x="1031875" y="2930525"/>
          <p14:tracePt t="21053" x="1016000" y="2911475"/>
          <p14:tracePt t="21069" x="1000125" y="2908300"/>
          <p14:tracePt t="21086" x="990600" y="2908300"/>
          <p14:tracePt t="21102" x="974725" y="2908300"/>
          <p14:tracePt t="21119" x="962025" y="2930525"/>
          <p14:tracePt t="21136" x="952500" y="2940050"/>
          <p14:tracePt t="21153" x="927100" y="2962275"/>
          <p14:tracePt t="21169" x="885825" y="3044825"/>
          <p14:tracePt t="21186" x="857250" y="3101975"/>
          <p14:tracePt t="21203" x="844550" y="3165475"/>
          <p14:tracePt t="21219" x="835025" y="3254375"/>
          <p14:tracePt t="21235" x="835025" y="3346450"/>
          <p14:tracePt t="21252" x="841375" y="3451225"/>
          <p14:tracePt t="21269" x="857250" y="3571875"/>
          <p14:tracePt t="21286" x="876300" y="3638550"/>
          <p14:tracePt t="21303" x="876300" y="3689350"/>
          <p14:tracePt t="21320" x="882650" y="3736975"/>
          <p14:tracePt t="21336" x="889000" y="3765550"/>
          <p14:tracePt t="21352" x="901700" y="3790950"/>
          <p14:tracePt t="21369" x="933450" y="3832225"/>
          <p14:tracePt t="21385" x="965200" y="3857625"/>
          <p14:tracePt t="21402" x="1022350" y="3892550"/>
          <p14:tracePt t="21419" x="1104900" y="3921125"/>
          <p14:tracePt t="21435" x="1149350" y="3921125"/>
          <p14:tracePt t="21453" x="1200150" y="3917950"/>
          <p14:tracePt t="21469" x="1292225" y="3883025"/>
          <p14:tracePt t="21486" x="1352550" y="3844925"/>
          <p14:tracePt t="21502" x="1400175" y="3819525"/>
          <p14:tracePt t="21519" x="1450975" y="3775075"/>
          <p14:tracePt t="21535" x="1479550" y="3756025"/>
          <p14:tracePt t="21553" x="1511300" y="3730625"/>
          <p14:tracePt t="21569" x="1577975" y="3692525"/>
          <p14:tracePt t="21586" x="1609725" y="3651250"/>
          <p14:tracePt t="21604" x="1657350" y="3584575"/>
          <p14:tracePt t="21619" x="1676400" y="3546475"/>
          <p14:tracePt t="21636" x="1689100" y="3508375"/>
          <p14:tracePt t="21652" x="1689100" y="3492500"/>
          <p14:tracePt t="21668" x="1689100" y="3473450"/>
          <p14:tracePt t="21686" x="1689100" y="3463925"/>
          <p14:tracePt t="21689" x="1689100" y="3457575"/>
          <p14:tracePt t="21747" x="1695450" y="3457575"/>
          <p14:tracePt t="23374" x="1641475" y="3470275"/>
          <p14:tracePt t="23381" x="1558925" y="3486150"/>
          <p14:tracePt t="23388" x="1489075" y="3505200"/>
          <p14:tracePt t="23402" x="1377950" y="3556000"/>
          <p14:tracePt t="23419" x="1266825" y="3600450"/>
          <p14:tracePt t="23435" x="1187450" y="3638550"/>
          <p14:tracePt t="23468" x="1089025" y="3711575"/>
          <p14:tracePt t="23502" x="1047750" y="3756025"/>
          <p14:tracePt t="23519" x="1038225" y="3765550"/>
          <p14:tracePt t="23536" x="1025525" y="3778250"/>
          <p14:tracePt t="23552" x="1012825" y="3790950"/>
          <p14:tracePt t="23568" x="1012825" y="3806825"/>
          <p14:tracePt t="23586" x="1012825" y="3810000"/>
          <p14:tracePt t="23619" x="1022350" y="3810000"/>
          <p14:tracePt t="23636" x="1035050" y="3810000"/>
          <p14:tracePt t="23653" x="1044575" y="3810000"/>
          <p14:tracePt t="23669" x="1054100" y="3794125"/>
          <p14:tracePt t="23686" x="1076325" y="3778250"/>
          <p14:tracePt t="23702" x="1085850" y="3768725"/>
          <p14:tracePt t="23718" x="1095375" y="3759200"/>
          <p14:tracePt t="23736" x="1111250" y="3730625"/>
          <p14:tracePt t="23752" x="1127125" y="3708400"/>
          <p14:tracePt t="23768" x="1139825" y="3679825"/>
          <p14:tracePt t="23786" x="1158875" y="3613150"/>
          <p14:tracePt t="23802" x="1165225" y="3578225"/>
          <p14:tracePt t="23819" x="1171575" y="3540125"/>
          <p14:tracePt t="23836" x="1171575" y="3498850"/>
          <p14:tracePt t="23852" x="1171575" y="3482975"/>
          <p14:tracePt t="23869" x="1171575" y="3473450"/>
          <p14:tracePt t="23887" x="1171575" y="3454400"/>
          <p14:tracePt t="23903" x="1168400" y="3438525"/>
          <p14:tracePt t="23919" x="1158875" y="3429000"/>
          <p14:tracePt t="23936" x="1143000" y="3409950"/>
          <p14:tracePt t="23952" x="1133475" y="3400425"/>
          <p14:tracePt t="23969" x="1117600" y="3387725"/>
          <p14:tracePt t="24002" x="1114425" y="3387725"/>
          <p14:tracePt t="24019" x="1108075" y="3387725"/>
          <p14:tracePt t="24037" x="1104900" y="3387725"/>
          <p14:tracePt t="24053" x="1095375" y="3387725"/>
          <p14:tracePt t="24069" x="1089025" y="3387725"/>
          <p14:tracePt t="24086" x="1073150" y="3387725"/>
          <p14:tracePt t="24129" x="1073150" y="3384550"/>
          <p14:tracePt t="25112" x="1117600" y="3394075"/>
          <p14:tracePt t="25120" x="1209675" y="3413125"/>
          <p14:tracePt t="25127" x="1304925" y="3432175"/>
          <p14:tracePt t="25135" x="1397000" y="3441700"/>
          <p14:tracePt t="25152" x="1577975" y="3441700"/>
          <p14:tracePt t="25169" x="1914525" y="3403600"/>
          <p14:tracePt t="25185" x="2130425" y="3365500"/>
          <p14:tracePt t="25219" x="2679700" y="3222625"/>
          <p14:tracePt t="25252" x="2987675" y="3133725"/>
          <p14:tracePt t="25269" x="3200400" y="3070225"/>
          <p14:tracePt t="25286" x="3352800" y="3051175"/>
          <p14:tracePt t="25302" x="3492500" y="3035300"/>
          <p14:tracePt t="25320" x="3711575" y="3025775"/>
          <p14:tracePt t="25336" x="3848100" y="3025775"/>
          <p14:tracePt t="25352" x="3965575" y="3025775"/>
          <p14:tracePt t="25369" x="4149725" y="3025775"/>
          <p14:tracePt t="25385" x="4264025" y="3025775"/>
          <p14:tracePt t="25402" x="4324350" y="3025775"/>
          <p14:tracePt t="25419" x="4410075" y="3035300"/>
          <p14:tracePt t="25435" x="4470400" y="3035300"/>
          <p14:tracePt t="25863" x="4495800" y="3032125"/>
          <p14:tracePt t="25870" x="4514850" y="3025775"/>
          <p14:tracePt t="25886" x="4562475" y="3013075"/>
          <p14:tracePt t="25902" x="4606925" y="3000375"/>
          <p14:tracePt t="25919" x="4648200" y="2974975"/>
          <p14:tracePt t="25936" x="4679950" y="2965450"/>
          <p14:tracePt t="25968" x="4721225" y="2952750"/>
          <p14:tracePt t="26002" x="4743450" y="2952750"/>
          <p14:tracePt t="26018" x="4746625" y="2943225"/>
          <p14:tracePt t="26036" x="4746625" y="2933700"/>
          <p14:tracePt t="26052" x="4746625" y="2917825"/>
          <p14:tracePt t="26069" x="4746625" y="2905125"/>
          <p14:tracePt t="26085" x="4740275" y="2889250"/>
          <p14:tracePt t="26101" x="4730750" y="2867025"/>
          <p14:tracePt t="26118" x="4708525" y="2851150"/>
          <p14:tracePt t="26135" x="4699000" y="2841625"/>
          <p14:tracePt t="26152" x="4689475" y="2841625"/>
          <p14:tracePt t="26168" x="4683125" y="2841625"/>
          <p14:tracePt t="26218" x="4686300" y="2841625"/>
          <p14:tracePt t="26225" x="4689475" y="2841625"/>
          <p14:tracePt t="26234" x="4702175" y="2841625"/>
          <p14:tracePt t="26252" x="4746625" y="2844800"/>
          <p14:tracePt t="26253" x="4772025" y="2851150"/>
          <p14:tracePt t="26268" x="4835525" y="2863850"/>
          <p14:tracePt t="26285" x="4924425" y="2905125"/>
          <p14:tracePt t="26302" x="5000625" y="2927350"/>
          <p14:tracePt t="26319" x="5102225" y="2949575"/>
          <p14:tracePt t="26335" x="5156200" y="2968625"/>
          <p14:tracePt t="26352" x="5210175" y="2984500"/>
          <p14:tracePt t="26368" x="5321300" y="2997200"/>
          <p14:tracePt t="26385" x="5407025" y="3013075"/>
          <p14:tracePt t="26403" x="5480050" y="3028950"/>
          <p14:tracePt t="26419" x="5626100" y="3060700"/>
          <p14:tracePt t="26436" x="5724525" y="3082925"/>
          <p14:tracePt t="26453" x="5848350" y="3114675"/>
          <p14:tracePt t="26469" x="5899150" y="3127375"/>
          <p14:tracePt t="26485" x="5962650" y="3127375"/>
          <p14:tracePt t="26501" x="6061075" y="3127375"/>
          <p14:tracePt t="26518" x="6191250" y="3127375"/>
          <p14:tracePt t="26535" x="6283325" y="3127375"/>
          <p14:tracePt t="26551" x="6423025" y="3127375"/>
          <p14:tracePt t="26568" x="6619875" y="3155950"/>
          <p14:tracePt t="26586" x="6737350" y="3171825"/>
          <p14:tracePt t="26603" x="6918325" y="3206750"/>
          <p14:tracePt t="26618" x="6991350" y="3219450"/>
          <p14:tracePt t="26635" x="7035800" y="3232150"/>
          <p14:tracePt t="26652" x="7080250" y="3238500"/>
          <p14:tracePt t="26975" x="7108825" y="3267075"/>
          <p14:tracePt t="26982" x="7140575" y="3292475"/>
          <p14:tracePt t="26989" x="7181850" y="3324225"/>
          <p14:tracePt t="27003" x="7261225" y="3362325"/>
          <p14:tracePt t="27019" x="7350125" y="3403600"/>
          <p14:tracePt t="27034" x="7458075" y="3429000"/>
          <p14:tracePt t="27053" x="7600950" y="3454400"/>
          <p14:tracePt t="27085" x="7708900" y="3467100"/>
          <p14:tracePt t="27119" x="7778750" y="3467100"/>
          <p14:tracePt t="27136" x="7788275" y="3467100"/>
          <p14:tracePt t="27152" x="7804150" y="3467100"/>
          <p14:tracePt t="27169" x="7820025" y="3467100"/>
          <p14:tracePt t="27204" x="7820025" y="3460750"/>
          <p14:tracePt t="27219" x="7820025" y="3451225"/>
          <p14:tracePt t="27236" x="7816850" y="3441700"/>
          <p14:tracePt t="27253" x="7794625" y="3419475"/>
          <p14:tracePt t="27268" x="7785100" y="3409950"/>
          <p14:tracePt t="27285" x="7769225" y="3400425"/>
          <p14:tracePt t="27302" x="7727950" y="3381375"/>
          <p14:tracePt t="27319" x="7705725" y="3371850"/>
          <p14:tracePt t="27334" x="7673975" y="3352800"/>
          <p14:tracePt t="27352" x="7632700" y="3346450"/>
          <p14:tracePt t="27368" x="7610475" y="3333750"/>
          <p14:tracePt t="27384" x="7585075" y="3324225"/>
          <p14:tracePt t="27402" x="7543800" y="3305175"/>
          <p14:tracePt t="27419" x="7515225" y="3298825"/>
          <p14:tracePt t="27436" x="7489825" y="3286125"/>
          <p14:tracePt t="27452" x="7448550" y="3270250"/>
          <p14:tracePt t="27468" x="7410450" y="3251200"/>
          <p14:tracePt t="27484" x="7378700" y="3238500"/>
          <p14:tracePt t="27502" x="7324725" y="3232150"/>
          <p14:tracePt t="27518" x="7292975" y="3219450"/>
          <p14:tracePt t="27535" x="7254875" y="3206750"/>
          <p14:tracePt t="27552" x="7219950" y="3184525"/>
          <p14:tracePt t="27569" x="7188200" y="3171825"/>
          <p14:tracePt t="27585" x="7159625" y="3159125"/>
          <p14:tracePt t="27602" x="7115175" y="3140075"/>
          <p14:tracePt t="27618" x="7070725" y="3121025"/>
          <p14:tracePt t="27635" x="7004050" y="3092450"/>
          <p14:tracePt t="27652" x="6908800" y="3048000"/>
          <p14:tracePt t="27668" x="6845300" y="3032125"/>
          <p14:tracePt t="27685" x="6772275" y="3019425"/>
          <p14:tracePt t="27702" x="6670675" y="2997200"/>
          <p14:tracePt t="27719" x="6607175" y="2981325"/>
          <p14:tracePt t="27736" x="6546850" y="2981325"/>
          <p14:tracePt t="27752" x="6461125" y="2974975"/>
          <p14:tracePt t="27769" x="6353175" y="2959100"/>
          <p14:tracePt t="27785" x="6248400" y="2949575"/>
          <p14:tracePt t="27802" x="6108700" y="2949575"/>
          <p14:tracePt t="27818" x="6022975" y="2943225"/>
          <p14:tracePt t="27835" x="5930900" y="2943225"/>
          <p14:tracePt t="27852" x="5791200" y="2933700"/>
          <p14:tracePt t="27869" x="5730875" y="2933700"/>
          <p14:tracePt t="27885" x="5670550" y="2933700"/>
          <p14:tracePt t="27902" x="5591175" y="2933700"/>
          <p14:tracePt t="27918" x="5521325" y="2936875"/>
          <p14:tracePt t="27935" x="5457825" y="2952750"/>
          <p14:tracePt t="27952" x="5375275" y="2971800"/>
          <p14:tracePt t="27969" x="5327650" y="2990850"/>
          <p14:tracePt t="27985" x="5305425" y="2997200"/>
          <p14:tracePt t="28002" x="5241925" y="3016250"/>
          <p14:tracePt t="28019" x="5197475" y="3022600"/>
          <p14:tracePt t="28035" x="5159375" y="3035300"/>
          <p14:tracePt t="28051" x="5108575" y="3060700"/>
          <p14:tracePt t="28068" x="5080000" y="3073400"/>
          <p14:tracePt t="28085" x="5054600" y="3086100"/>
          <p14:tracePt t="28102" x="5029200" y="3105150"/>
          <p14:tracePt t="28119" x="5019675" y="3114675"/>
          <p14:tracePt t="28135" x="5010150" y="3121025"/>
          <p14:tracePt t="28152" x="4994275" y="3136900"/>
          <p14:tracePt t="28168" x="4978400" y="3146425"/>
          <p14:tracePt t="28184" x="4968875" y="3162300"/>
          <p14:tracePt t="28201" x="4953000" y="3178175"/>
          <p14:tracePt t="28218" x="4943475" y="3187700"/>
          <p14:tracePt t="28236" x="4921250" y="3209925"/>
          <p14:tracePt t="28252" x="4911725" y="3219450"/>
          <p14:tracePt t="28269" x="4902200" y="3228975"/>
          <p14:tracePt t="28286" x="4886325" y="3241675"/>
          <p14:tracePt t="28301" x="4873625" y="3254375"/>
          <p14:tracePt t="28318" x="4860925" y="3263900"/>
          <p14:tracePt t="28334" x="4851400" y="3273425"/>
          <p14:tracePt t="28352" x="4841875" y="3286125"/>
          <p14:tracePt t="28369" x="4841875" y="3302000"/>
          <p14:tracePt t="28386" x="4838700" y="3317875"/>
          <p14:tracePt t="28402" x="4838700" y="3327400"/>
          <p14:tracePt t="28419" x="4838700" y="3336925"/>
          <p14:tracePt t="28436" x="4838700" y="3355975"/>
          <p14:tracePt t="28451" x="4838700" y="3365500"/>
          <p14:tracePt t="28468" x="4838700" y="3375025"/>
          <p14:tracePt t="28485" x="4838700" y="3390900"/>
          <p14:tracePt t="28502" x="4838700" y="3406775"/>
          <p14:tracePt t="28518" x="4838700" y="3416300"/>
          <p14:tracePt t="28536" x="4854575" y="3432175"/>
          <p14:tracePt t="28552" x="4879975" y="3441700"/>
          <p14:tracePt t="28568" x="4908550" y="3460750"/>
          <p14:tracePt t="28585" x="4924425" y="3476625"/>
          <p14:tracePt t="28601" x="4946650" y="3476625"/>
          <p14:tracePt t="28618" x="4968875" y="3476625"/>
          <p14:tracePt t="28636" x="5016500" y="3467100"/>
          <p14:tracePt t="28652" x="5054600" y="3454400"/>
          <p14:tracePt t="28669" x="5095875" y="3419475"/>
          <p14:tracePt t="28686" x="5137150" y="3390900"/>
          <p14:tracePt t="28702" x="5149850" y="3375025"/>
          <p14:tracePt t="28718" x="5159375" y="3362325"/>
          <p14:tracePt t="28735" x="5172075" y="3349625"/>
          <p14:tracePt t="28751" x="5184775" y="3340100"/>
          <p14:tracePt t="28769" x="5184775" y="3324225"/>
          <p14:tracePt t="28773" x="5184775" y="3317875"/>
          <p14:tracePt t="28786" x="5184775" y="3308350"/>
          <p14:tracePt t="28802" x="5184775" y="3298825"/>
          <p14:tracePt t="28819" x="5184775" y="3289300"/>
          <p14:tracePt t="28836" x="5184775" y="3273425"/>
          <p14:tracePt t="28852" x="5184775" y="3263900"/>
          <p14:tracePt t="28869" x="5184775" y="3254375"/>
          <p14:tracePt t="28885" x="5184775" y="3241675"/>
          <p14:tracePt t="28902" x="5184775" y="3228975"/>
          <p14:tracePt t="28919" x="5184775" y="3219450"/>
          <p14:tracePt t="28936" x="5184775" y="3206750"/>
          <p14:tracePt t="28952" x="5184775" y="3178175"/>
          <p14:tracePt t="28969" x="5184775" y="3155950"/>
          <p14:tracePt t="28985" x="5200650" y="3114675"/>
          <p14:tracePt t="29002" x="5213350" y="3089275"/>
          <p14:tracePt t="29018" x="5226050" y="3060700"/>
          <p14:tracePt t="29035" x="5280025" y="3000375"/>
          <p14:tracePt t="29051" x="5349875" y="2952750"/>
          <p14:tracePt t="29069" x="5438775" y="2901950"/>
          <p14:tracePt t="29085" x="5556250" y="2857500"/>
          <p14:tracePt t="29102" x="5603875" y="2835275"/>
          <p14:tracePt t="29118" x="5648325" y="2822575"/>
          <p14:tracePt t="29135" x="5705475" y="2803525"/>
          <p14:tracePt t="29151" x="5749925" y="2790825"/>
          <p14:tracePt t="29168" x="5788025" y="2771775"/>
          <p14:tracePt t="29185" x="5851525" y="2752725"/>
          <p14:tracePt t="29201" x="5895975" y="2746375"/>
          <p14:tracePt t="29219" x="5918200" y="2746375"/>
          <p14:tracePt t="29235" x="5959475" y="2746375"/>
          <p14:tracePt t="29252" x="5972175" y="2746375"/>
          <p14:tracePt t="29269" x="5994400" y="2746375"/>
          <p14:tracePt t="29272" x="6003925" y="2746375"/>
          <p14:tracePt t="29285" x="6035675" y="2746375"/>
          <p14:tracePt t="29301" x="6086475" y="2746375"/>
          <p14:tracePt t="29318" x="6146800" y="2746375"/>
          <p14:tracePt t="29335" x="6226175" y="2762250"/>
          <p14:tracePt t="29352" x="6280150" y="2778125"/>
          <p14:tracePt t="29369" x="6334125" y="2797175"/>
          <p14:tracePt t="29385" x="6416675" y="2819400"/>
          <p14:tracePt t="29401" x="6477000" y="2825750"/>
          <p14:tracePt t="29418" x="6524625" y="2832100"/>
          <p14:tracePt t="29435" x="6604000" y="2857500"/>
          <p14:tracePt t="29451" x="6667500" y="2873375"/>
          <p14:tracePt t="29468" x="6753225" y="2889250"/>
          <p14:tracePt t="29484" x="6861175" y="2940050"/>
          <p14:tracePt t="29501" x="6918325" y="2968625"/>
          <p14:tracePt t="29518" x="6956425" y="3003550"/>
          <p14:tracePt t="29534" x="6994525" y="3038475"/>
          <p14:tracePt t="29552" x="7026275" y="3070225"/>
          <p14:tracePt t="29568" x="7058025" y="3095625"/>
          <p14:tracePt t="29584" x="7143750" y="3146425"/>
          <p14:tracePt t="29602" x="7197725" y="3171825"/>
          <p14:tracePt t="29619" x="7258050" y="3209925"/>
          <p14:tracePt t="29635" x="7321550" y="3241675"/>
          <p14:tracePt t="29651" x="7353300" y="3254375"/>
          <p14:tracePt t="29669" x="7385050" y="3273425"/>
          <p14:tracePt t="29685" x="7442200" y="3317875"/>
          <p14:tracePt t="29701" x="7489825" y="3343275"/>
          <p14:tracePt t="29718" x="7527925" y="3368675"/>
          <p14:tracePt t="29735" x="7588250" y="3416300"/>
          <p14:tracePt t="29752" x="7620000" y="3435350"/>
          <p14:tracePt t="29770" x="7635875" y="3454400"/>
          <p14:tracePt t="29785" x="7645400" y="3463925"/>
          <p14:tracePt t="29802" x="7645400" y="3470275"/>
          <p14:tracePt t="29818" x="7645400" y="3473450"/>
          <p14:tracePt t="29834" x="7645400" y="3479800"/>
          <p14:tracePt t="29851" x="7645400" y="3482975"/>
          <p14:tracePt t="29869" x="7645400" y="3489325"/>
          <p14:tracePt t="29885" x="7645400" y="3498850"/>
          <p14:tracePt t="29948" x="7645400" y="3505200"/>
          <p14:tracePt t="29977" x="7642225" y="3508375"/>
          <p14:tracePt t="29983" x="7639050" y="3508375"/>
          <p14:tracePt t="29991" x="7632700" y="3508375"/>
          <p14:tracePt t="30001" x="7629525" y="3508375"/>
          <p14:tracePt t="30019" x="7607300" y="3514725"/>
          <p14:tracePt t="30036" x="7591425" y="3514725"/>
          <p14:tracePt t="30052" x="7569200" y="3514725"/>
          <p14:tracePt t="30069" x="7508875" y="3514725"/>
          <p14:tracePt t="30085" x="7464425" y="3514725"/>
          <p14:tracePt t="30101" x="7410450" y="3511550"/>
          <p14:tracePt t="30118" x="7356475" y="3505200"/>
          <p14:tracePt t="30135" x="7334250" y="3505200"/>
          <p14:tracePt t="30151" x="7305675" y="3505200"/>
          <p14:tracePt t="30169" x="7270750" y="3498850"/>
          <p14:tracePt t="30185" x="7239000" y="3479800"/>
          <p14:tracePt t="30202" x="7216775" y="3467100"/>
          <p14:tracePt t="30218" x="7181850" y="3451225"/>
          <p14:tracePt t="30234" x="7172325" y="3441700"/>
          <p14:tracePt t="30251" x="7159625" y="3425825"/>
          <p14:tracePt t="30269" x="7140575" y="3416300"/>
          <p14:tracePt t="30285" x="7131050" y="3409950"/>
          <p14:tracePt t="30302" x="7121525" y="3400425"/>
          <p14:tracePt t="30319" x="7105650" y="3390900"/>
          <p14:tracePt t="30335" x="7083425" y="3375025"/>
          <p14:tracePt t="30352" x="7058025" y="3362325"/>
          <p14:tracePt t="30368" x="6994525" y="3343275"/>
          <p14:tracePt t="30385" x="6962775" y="3330575"/>
          <p14:tracePt t="30401" x="6940550" y="3324225"/>
          <p14:tracePt t="30419" x="6908800" y="3324225"/>
          <p14:tracePt t="30435" x="6899275" y="3324225"/>
          <p14:tracePt t="30452" x="6883400" y="3308350"/>
          <p14:tracePt t="30469" x="6832600" y="3295650"/>
          <p14:tracePt t="30485" x="6769100" y="3282950"/>
          <p14:tracePt t="30502" x="6683375" y="3267075"/>
          <p14:tracePt t="30519" x="6572250" y="3244850"/>
          <p14:tracePt t="30535" x="6502400" y="3244850"/>
          <p14:tracePt t="30551" x="6419850" y="3235325"/>
          <p14:tracePt t="30568" x="6289675" y="3228975"/>
          <p14:tracePt t="30584" x="6207125" y="3228975"/>
          <p14:tracePt t="30601" x="6134100" y="3222625"/>
          <p14:tracePt t="30618" x="5991225" y="3213100"/>
          <p14:tracePt t="30635" x="5899150" y="3213100"/>
          <p14:tracePt t="30651" x="5826125" y="3213100"/>
          <p14:tracePt t="30668" x="5734050" y="3213100"/>
          <p14:tracePt t="30685" x="5683250" y="3213100"/>
          <p14:tracePt t="30702" x="5591175" y="3213100"/>
          <p14:tracePt t="30718" x="5505450" y="3213100"/>
          <p14:tracePt t="30735" x="5454650" y="3213100"/>
          <p14:tracePt t="30752" x="5419725" y="3213100"/>
          <p14:tracePt t="30768" x="5362575" y="3213100"/>
          <p14:tracePt t="30784" x="5327650" y="3213100"/>
          <p14:tracePt t="30802" x="5299075" y="3213100"/>
          <p14:tracePt t="30817" x="5251450" y="3213100"/>
          <p14:tracePt t="30835" x="5207000" y="3216275"/>
          <p14:tracePt t="30852" x="5184775" y="3216275"/>
          <p14:tracePt t="30868" x="5143500" y="3222625"/>
          <p14:tracePt t="30885" x="5121275" y="3228975"/>
          <p14:tracePt t="30902" x="5095875" y="3235325"/>
          <p14:tracePt t="30917" x="5083175" y="3235325"/>
          <p14:tracePt t="30935" x="5073650" y="3235325"/>
          <p14:tracePt t="30951" x="5064125" y="3238500"/>
          <p14:tracePt t="30968" x="5041900" y="3244850"/>
          <p14:tracePt t="30985" x="5032375" y="3254375"/>
          <p14:tracePt t="31002" x="5022850" y="3257550"/>
          <p14:tracePt t="31018" x="5003800" y="3263900"/>
          <p14:tracePt t="31035" x="4994275" y="3273425"/>
          <p14:tracePt t="31051" x="4984750" y="3276600"/>
          <p14:tracePt t="31068" x="4968875" y="3276600"/>
          <p14:tracePt t="31085" x="4953000" y="3276600"/>
          <p14:tracePt t="31103" x="4940300" y="3292475"/>
          <p14:tracePt t="31119" x="4927600" y="3302000"/>
          <p14:tracePt t="31135" x="4918075" y="3314700"/>
          <p14:tracePt t="31153" x="4902200" y="3317875"/>
          <p14:tracePt t="31168" x="4889500" y="3324225"/>
          <p14:tracePt t="31185" x="4879975" y="3327400"/>
          <p14:tracePt t="31589" x="4841875" y="3333750"/>
          <p14:tracePt t="31595" x="4791075" y="3343275"/>
          <p14:tracePt t="31602" x="4756150" y="3349625"/>
          <p14:tracePt t="31618" x="4670425" y="3365500"/>
          <p14:tracePt t="31634" x="4575175" y="3381375"/>
          <p14:tracePt t="31652" x="4476750" y="3432175"/>
          <p14:tracePt t="31684" x="4387850" y="3492500"/>
          <p14:tracePt t="31719" x="4330700" y="3590925"/>
          <p14:tracePt t="31735" x="4324350" y="3644900"/>
          <p14:tracePt t="31751" x="4324350" y="3705225"/>
          <p14:tracePt t="31768" x="4324350" y="3743325"/>
          <p14:tracePt t="31784" x="4324350" y="3765550"/>
          <p14:tracePt t="31802" x="4324350" y="3790950"/>
          <p14:tracePt t="31818" x="4324350" y="3800475"/>
          <p14:tracePt t="31834" x="4330700" y="3810000"/>
          <p14:tracePt t="31852" x="4391025" y="3816350"/>
          <p14:tracePt t="31868" x="4454525" y="3813175"/>
          <p14:tracePt t="31884" x="4537075" y="3803650"/>
          <p14:tracePt t="31902" x="4625975" y="3790950"/>
          <p14:tracePt t="31917" x="4679950" y="3790950"/>
          <p14:tracePt t="31934" x="4708525" y="3790950"/>
          <p14:tracePt t="31952" x="4737100" y="3781425"/>
          <p14:tracePt t="31968" x="4765675" y="3762375"/>
          <p14:tracePt t="31985" x="4797425" y="3749675"/>
          <p14:tracePt t="32002" x="4895850" y="3683000"/>
          <p14:tracePt t="32018" x="5041900" y="3600450"/>
          <p14:tracePt t="32034" x="5197475" y="3517900"/>
          <p14:tracePt t="32052" x="5372100" y="3448050"/>
          <p14:tracePt t="32067" x="5429250" y="3409950"/>
          <p14:tracePt t="32085" x="5461000" y="3394075"/>
          <p14:tracePt t="32102" x="5480050" y="3371850"/>
          <p14:tracePt t="32118" x="5495925" y="3362325"/>
          <p14:tracePt t="32488" x="5400675" y="3362325"/>
          <p14:tracePt t="32494" x="5299075" y="3368675"/>
          <p14:tracePt t="32502" x="5194300" y="3378200"/>
          <p14:tracePt t="32518" x="4867275" y="3422650"/>
          <p14:tracePt t="32534" x="4527550" y="3492500"/>
          <p14:tracePt t="32551" x="3921125" y="3660775"/>
          <p14:tracePt t="32576" x="3282950" y="3873500"/>
          <p14:tracePt t="32603" x="2733675" y="4057650"/>
          <p14:tracePt t="32636" x="2378075" y="4238625"/>
          <p14:tracePt t="32653" x="2298700" y="4295775"/>
          <p14:tracePt t="32670" x="2247900" y="4346575"/>
          <p14:tracePt t="32684" x="2212975" y="4384675"/>
          <p14:tracePt t="32700" x="2171700" y="4470400"/>
          <p14:tracePt t="32717" x="2165350" y="4514850"/>
          <p14:tracePt t="32733" x="2168525" y="4543425"/>
          <p14:tracePt t="32750" x="2203450" y="4581525"/>
          <p14:tracePt t="32767" x="2222500" y="4587875"/>
          <p14:tracePt t="33043" x="2270125" y="4619625"/>
          <p14:tracePt t="33050" x="2343150" y="4673600"/>
          <p14:tracePt t="33057" x="2419350" y="4721225"/>
          <p14:tracePt t="33067" x="2505075" y="4787900"/>
          <p14:tracePt t="33084" x="2641600" y="4886325"/>
          <p14:tracePt t="33101" x="2851150" y="5016500"/>
          <p14:tracePt t="33118" x="3016250" y="5080000"/>
          <p14:tracePt t="33135" x="3241675" y="5153025"/>
          <p14:tracePt t="33152" x="3397250" y="5187950"/>
          <p14:tracePt t="33168" x="3549650" y="5232400"/>
          <p14:tracePt t="33185" x="3717925" y="5276850"/>
          <p14:tracePt t="33202" x="3835400" y="5292725"/>
          <p14:tracePt t="33218" x="3943350" y="5318125"/>
          <p14:tracePt t="33235" x="4044950" y="5330825"/>
          <p14:tracePt t="33251" x="4089400" y="5330825"/>
          <p14:tracePt t="33268" x="4117975" y="5330825"/>
          <p14:tracePt t="33286" x="4171950" y="5330825"/>
          <p14:tracePt t="33302" x="4216400" y="5330825"/>
          <p14:tracePt t="33318" x="4260850" y="5330825"/>
          <p14:tracePt t="33335" x="4308475" y="5330825"/>
          <p14:tracePt t="33351" x="4337050" y="5330825"/>
          <p14:tracePt t="33368" x="4352925" y="5330825"/>
          <p14:tracePt t="33384" x="4362450" y="5330825"/>
          <p14:tracePt t="33401" x="4384675" y="5330825"/>
          <p14:tracePt t="33417" x="4394200" y="5330825"/>
          <p14:tracePt t="33435" x="4406900" y="5324475"/>
          <p14:tracePt t="33451" x="4413250" y="5321300"/>
          <p14:tracePt t="33468" x="4422775" y="5305425"/>
          <p14:tracePt t="33485" x="4429125" y="5295900"/>
          <p14:tracePt t="33501" x="4429125" y="5286375"/>
          <p14:tracePt t="33517" x="4429125" y="5276850"/>
          <p14:tracePt t="33534" x="4425950" y="5245100"/>
          <p14:tracePt t="33551" x="4410075" y="5219700"/>
          <p14:tracePt t="33568" x="4391025" y="5181600"/>
          <p14:tracePt t="33585" x="4343400" y="5114925"/>
          <p14:tracePt t="33601" x="4305300" y="5083175"/>
          <p14:tracePt t="33618" x="4257675" y="5041900"/>
          <p14:tracePt t="33634" x="4181475" y="4994275"/>
          <p14:tracePt t="33651" x="4114800" y="4962525"/>
          <p14:tracePt t="33668" x="4044950" y="4924425"/>
          <p14:tracePt t="33685" x="3956050" y="4905375"/>
          <p14:tracePt t="33702" x="3908425" y="4892675"/>
          <p14:tracePt t="33719" x="3863975" y="4886325"/>
          <p14:tracePt t="33735" x="3816350" y="4886325"/>
          <p14:tracePt t="33751" x="3775075" y="4886325"/>
          <p14:tracePt t="33768" x="3743325" y="4886325"/>
          <p14:tracePt t="33784" x="3695700" y="4886325"/>
          <p14:tracePt t="33800" x="3667125" y="4886325"/>
          <p14:tracePt t="33817" x="3644900" y="4886325"/>
          <p14:tracePt t="33835" x="3606800" y="4886325"/>
          <p14:tracePt t="33851" x="3584575" y="4886325"/>
          <p14:tracePt t="33868" x="3552825" y="4886325"/>
          <p14:tracePt t="33885" x="3521075" y="4886325"/>
          <p14:tracePt t="33901" x="3492500" y="4886325"/>
          <p14:tracePt t="33918" x="3470275" y="4886325"/>
          <p14:tracePt t="33934" x="3451225" y="4886325"/>
          <p14:tracePt t="33950" x="3441700" y="4895850"/>
          <p14:tracePt t="33968" x="3432175" y="4905375"/>
          <p14:tracePt t="33985" x="3416300" y="4927600"/>
          <p14:tracePt t="34001" x="3400425" y="4937125"/>
          <p14:tracePt t="34018" x="3390900" y="4946650"/>
          <p14:tracePt t="34035" x="3375025" y="4962525"/>
          <p14:tracePt t="34051" x="3365500" y="4978400"/>
          <p14:tracePt t="34068" x="3349625" y="4994275"/>
          <p14:tracePt t="34084" x="3343275" y="5026025"/>
          <p14:tracePt t="34100" x="3343275" y="5035550"/>
          <p14:tracePt t="34118" x="3343275" y="5045075"/>
          <p14:tracePt t="34135" x="3343275" y="5060950"/>
          <p14:tracePt t="34152" x="3349625" y="5076825"/>
          <p14:tracePt t="34168" x="3368675" y="5086350"/>
          <p14:tracePt t="34184" x="3381375" y="5102225"/>
          <p14:tracePt t="34201" x="3397250" y="5111750"/>
          <p14:tracePt t="34218" x="3419475" y="5127625"/>
          <p14:tracePt t="34234" x="3454400" y="5133975"/>
          <p14:tracePt t="34251" x="3482975" y="5133975"/>
          <p14:tracePt t="34268" x="3505200" y="5140325"/>
          <p14:tracePt t="34285" x="3552825" y="5140325"/>
          <p14:tracePt t="34301" x="3590925" y="5140325"/>
          <p14:tracePt t="34317" x="3619500" y="5140325"/>
          <p14:tracePt t="34334" x="3657600" y="5140325"/>
          <p14:tracePt t="34351" x="3679825" y="5140325"/>
          <p14:tracePt t="34368" x="3711575" y="5140325"/>
          <p14:tracePt t="34384" x="3743325" y="5140325"/>
          <p14:tracePt t="34401" x="3771900" y="5140325"/>
          <p14:tracePt t="34418" x="3800475" y="5140325"/>
          <p14:tracePt t="34435" x="3863975" y="5140325"/>
          <p14:tracePt t="34451" x="3908425" y="5140325"/>
          <p14:tracePt t="34467" x="3952875" y="5140325"/>
          <p14:tracePt t="34484" x="4000500" y="5140325"/>
          <p14:tracePt t="34501" x="4029075" y="5146675"/>
          <p14:tracePt t="34518" x="4051300" y="5149850"/>
          <p14:tracePt t="34534" x="4086225" y="5149850"/>
          <p14:tracePt t="34551" x="4114800" y="5156200"/>
          <p14:tracePt t="34567" x="4159250" y="5156200"/>
          <p14:tracePt t="34584" x="4248150" y="5178425"/>
          <p14:tracePt t="34600" x="4311650" y="5194300"/>
          <p14:tracePt t="34617" x="4375150" y="5207000"/>
          <p14:tracePt t="34634" x="4473575" y="5229225"/>
          <p14:tracePt t="34651" x="4527550" y="5241925"/>
          <p14:tracePt t="34668" x="4587875" y="5241925"/>
          <p14:tracePt t="34685" x="4651375" y="5248275"/>
          <p14:tracePt t="34701" x="4689475" y="5248275"/>
          <p14:tracePt t="34718" x="4708525" y="5248275"/>
          <p14:tracePt t="34734" x="4749800" y="5248275"/>
          <p14:tracePt t="34751" x="4772025" y="5248275"/>
          <p14:tracePt t="34768" x="4803775" y="5245100"/>
          <p14:tracePt t="34785" x="4829175" y="5229225"/>
          <p14:tracePt t="34802" x="4845050" y="5219700"/>
          <p14:tracePt t="34818" x="4854575" y="5210175"/>
          <p14:tracePt t="34835" x="4870450" y="5187950"/>
          <p14:tracePt t="34851" x="4879975" y="5178425"/>
          <p14:tracePt t="34868" x="4879975" y="5165725"/>
          <p14:tracePt t="34884" x="4879975" y="5149850"/>
          <p14:tracePt t="34900" x="4879975" y="5140325"/>
          <p14:tracePt t="34919" x="4879975" y="5124450"/>
          <p14:tracePt t="34935" x="4873625" y="5114925"/>
          <p14:tracePt t="34952" x="4864100" y="5099050"/>
          <p14:tracePt t="34969" x="4848225" y="5083175"/>
          <p14:tracePt t="34985" x="4832350" y="5073650"/>
          <p14:tracePt t="35001" x="4822825" y="5064125"/>
          <p14:tracePt t="35018" x="4810125" y="5045075"/>
          <p14:tracePt t="35034" x="4794250" y="5035550"/>
          <p14:tracePt t="35051" x="4772025" y="5022850"/>
          <p14:tracePt t="35068" x="4737100" y="5003800"/>
          <p14:tracePt t="35085" x="4705350" y="4987925"/>
          <p14:tracePt t="35102" x="4679950" y="4975225"/>
          <p14:tracePt t="35118" x="4632325" y="4956175"/>
          <p14:tracePt t="35135" x="4594225" y="4943475"/>
          <p14:tracePt t="35151" x="4572000" y="4930775"/>
          <p14:tracePt t="35168" x="4530725" y="4930775"/>
          <p14:tracePt t="35184" x="4508500" y="4930775"/>
          <p14:tracePt t="35201" x="4470400" y="4930775"/>
          <p14:tracePt t="35218" x="4400550" y="4918075"/>
          <p14:tracePt t="35235" x="4349750" y="4918075"/>
          <p14:tracePt t="35252" x="4305300" y="4918075"/>
          <p14:tracePt t="35268" x="4241800" y="4911725"/>
          <p14:tracePt t="35285" x="4197350" y="4911725"/>
          <p14:tracePt t="35301" x="4152900" y="4899025"/>
          <p14:tracePt t="35318" x="4064000" y="4886325"/>
          <p14:tracePt t="35334" x="3994150" y="4886325"/>
          <p14:tracePt t="35351" x="3933825" y="4886325"/>
          <p14:tracePt t="35368" x="3863975" y="4886325"/>
          <p14:tracePt t="35385" x="3825875" y="4886325"/>
          <p14:tracePt t="35401" x="3803650" y="4886325"/>
          <p14:tracePt t="35418" x="3756025" y="4886325"/>
          <p14:tracePt t="35434" x="3733800" y="4886325"/>
          <p14:tracePt t="35451" x="3698875" y="4886325"/>
          <p14:tracePt t="35467" x="3635375" y="4886325"/>
          <p14:tracePt t="35485" x="3600450" y="4886325"/>
          <p14:tracePt t="35501" x="3568700" y="4886325"/>
          <p14:tracePt t="35518" x="3530600" y="4886325"/>
          <p14:tracePt t="35535" x="3508375" y="4886325"/>
          <p14:tracePt t="35552" x="3486150" y="4886325"/>
          <p14:tracePt t="35567" x="3444875" y="4886325"/>
          <p14:tracePt t="35584" x="3416300" y="4886325"/>
          <p14:tracePt t="35601" x="3394075" y="4886325"/>
          <p14:tracePt t="35617" x="3352800" y="4886325"/>
          <p14:tracePt t="35635" x="3343275" y="4886325"/>
          <p14:tracePt t="35651" x="3333750" y="4886325"/>
          <p14:tracePt t="35668" x="3321050" y="4886325"/>
          <p14:tracePt t="35685" x="3305175" y="4886325"/>
          <p14:tracePt t="35701" x="3305175" y="4895850"/>
          <p14:tracePt t="35718" x="3305175" y="4911725"/>
          <p14:tracePt t="35733" x="3305175" y="4927600"/>
          <p14:tracePt t="35751" x="3305175" y="4937125"/>
          <p14:tracePt t="35768" x="3305175" y="4949825"/>
          <p14:tracePt t="35784" x="3305175" y="4959350"/>
          <p14:tracePt t="35801" x="3324225" y="4978400"/>
          <p14:tracePt t="35818" x="3336925" y="4991100"/>
          <p14:tracePt t="35834" x="3346450" y="5003800"/>
          <p14:tracePt t="35851" x="3355975" y="5013325"/>
          <p14:tracePt t="35867" x="3378200" y="5016500"/>
          <p14:tracePt t="35884" x="3387725" y="5029200"/>
          <p14:tracePt t="35901" x="3397250" y="5029200"/>
          <p14:tracePt t="35918" x="3432175" y="5045075"/>
          <p14:tracePt t="35935" x="3448050" y="5054600"/>
          <p14:tracePt t="35951" x="3457575" y="5064125"/>
          <p14:tracePt t="35968" x="3476625" y="5070475"/>
          <p14:tracePt t="35984" x="3486150" y="5070475"/>
          <p14:tracePt t="36001" x="3495675" y="5080000"/>
          <p14:tracePt t="36018" x="3502025" y="5080000"/>
          <p14:tracePt t="36034" x="3511550" y="5086350"/>
          <p14:tracePt t="36053" x="3543300" y="5086350"/>
          <p14:tracePt t="36068" x="3587750" y="5092700"/>
          <p14:tracePt t="36085" x="3616325" y="5092700"/>
          <p14:tracePt t="36101" x="3654425" y="5092700"/>
          <p14:tracePt t="36117" x="3686175" y="5092700"/>
          <p14:tracePt t="36133" x="3708400" y="5092700"/>
          <p14:tracePt t="36151" x="3730625" y="5092700"/>
          <p14:tracePt t="36168" x="3771900" y="5092700"/>
          <p14:tracePt t="36184" x="3806825" y="5092700"/>
          <p14:tracePt t="36201" x="3851275" y="5092700"/>
          <p14:tracePt t="36218" x="3892550" y="5092700"/>
          <p14:tracePt t="36234" x="3914775" y="5092700"/>
          <p14:tracePt t="36251" x="3924300" y="5092700"/>
          <p14:tracePt t="36267" x="3943350" y="5095875"/>
          <p14:tracePt t="36284" x="3952875" y="5095875"/>
          <p14:tracePt t="36303" x="3968750" y="5095875"/>
          <p14:tracePt t="36318" x="3984625" y="5095875"/>
          <p14:tracePt t="36334" x="3994150" y="5102225"/>
          <p14:tracePt t="36338" x="3997325" y="5105400"/>
          <p14:tracePt t="36352" x="4006850" y="5105400"/>
          <p14:tracePt t="36368" x="4022725" y="5111750"/>
          <p14:tracePt t="36384" x="4044950" y="5118100"/>
          <p14:tracePt t="36401" x="4060825" y="5118100"/>
          <p14:tracePt t="36417" x="4102100" y="5121275"/>
          <p14:tracePt t="36434" x="4124325" y="5121275"/>
          <p14:tracePt t="36452" x="4165600" y="5137150"/>
          <p14:tracePt t="36468" x="4194175" y="5143500"/>
          <p14:tracePt t="36485" x="4225925" y="5146675"/>
          <p14:tracePt t="36502" x="4267200" y="5165725"/>
          <p14:tracePt t="36518" x="4276725" y="5172075"/>
          <p14:tracePt t="36534" x="4292600" y="5172075"/>
          <p14:tracePt t="36551" x="4308475" y="5175250"/>
          <p14:tracePt t="36567" x="4321175" y="5175250"/>
          <p14:tracePt t="36584" x="4330700" y="5175250"/>
          <p14:tracePt t="36601" x="4346575" y="5175250"/>
          <p14:tracePt t="36617" x="4356100" y="5175250"/>
          <p14:tracePt t="36634" x="4371975" y="5175250"/>
          <p14:tracePt t="36652" x="4387850" y="5175250"/>
          <p14:tracePt t="36668" x="4397375" y="5175250"/>
          <p14:tracePt t="36684" x="4406900" y="5175250"/>
          <p14:tracePt t="36701" x="4419600" y="5175250"/>
          <p14:tracePt t="36718" x="4432300" y="5175250"/>
          <p14:tracePt t="36735" x="4435475" y="5175250"/>
          <p14:tracePt t="36752" x="4441825" y="5175250"/>
          <p14:tracePt t="37031" x="4441825" y="5168900"/>
          <p14:tracePt t="37038" x="4441825" y="5162550"/>
          <p14:tracePt t="37052" x="4441825" y="5153025"/>
          <p14:tracePt t="37068" x="4441825" y="5140325"/>
          <p14:tracePt t="37084" x="4441825" y="5130800"/>
          <p14:tracePt t="37101" x="4435475" y="5114925"/>
          <p14:tracePt t="37118" x="4422775" y="5105400"/>
          <p14:tracePt t="37134" x="4413250" y="5089525"/>
          <p14:tracePt t="37151" x="4394200" y="5073650"/>
          <p14:tracePt t="37167" x="4384675" y="5057775"/>
          <p14:tracePt t="37184" x="4371975" y="5041900"/>
          <p14:tracePt t="37201" x="4359275" y="5029200"/>
          <p14:tracePt t="37218" x="4343400" y="5013325"/>
          <p14:tracePt t="37235" x="4333875" y="5003800"/>
          <p14:tracePt t="37251" x="4305300" y="4981575"/>
          <p14:tracePt t="37268" x="4273550" y="4968875"/>
          <p14:tracePt t="37284" x="4251325" y="4956175"/>
          <p14:tracePt t="37300" x="4206875" y="4930775"/>
          <p14:tracePt t="37317" x="4184650" y="4921250"/>
          <p14:tracePt t="37334" x="4152900" y="4908550"/>
          <p14:tracePt t="37350" x="4111625" y="4889500"/>
          <p14:tracePt t="37367" x="4095750" y="4873625"/>
          <p14:tracePt t="37384" x="4079875" y="4864100"/>
          <p14:tracePt t="37400" x="4051300" y="4848225"/>
          <p14:tracePt t="37417" x="4041775" y="4838700"/>
          <p14:tracePt t="37433" x="4032250" y="4838700"/>
          <p14:tracePt t="37451" x="4016375" y="4838700"/>
          <p14:tracePt t="37468" x="4000500" y="4838700"/>
          <p14:tracePt t="37485" x="3997325" y="4838700"/>
          <p14:tracePt t="37518" x="3987800" y="4838700"/>
          <p14:tracePt t="37534" x="3981450" y="4838700"/>
          <p14:tracePt t="37550" x="3968750" y="4838700"/>
          <p14:tracePt t="37567" x="3956050" y="4838700"/>
          <p14:tracePt t="37600" x="3952875" y="4838700"/>
          <p14:tracePt t="38365" x="3937000" y="4826000"/>
          <p14:tracePt t="38371" x="3917950" y="4813300"/>
          <p14:tracePt t="38384" x="3867150" y="4768850"/>
          <p14:tracePt t="38400" x="3819525" y="4737100"/>
          <p14:tracePt t="38417" x="3778250" y="4686300"/>
          <p14:tracePt t="38435" x="3686175" y="4610100"/>
          <p14:tracePt t="38468" x="3546475" y="4508500"/>
          <p14:tracePt t="38501" x="3409950" y="4384675"/>
          <p14:tracePt t="38518" x="3365500" y="4349750"/>
          <p14:tracePt t="38534" x="3327400" y="4305300"/>
          <p14:tracePt t="38550" x="3295650" y="4267200"/>
          <p14:tracePt t="38567" x="3276600" y="4241800"/>
          <p14:tracePt t="38584" x="3257550" y="4200525"/>
          <p14:tracePt t="38600" x="3241675" y="4191000"/>
          <p14:tracePt t="38617" x="3235325" y="4181475"/>
          <p14:tracePt t="38634" x="3235325" y="4175125"/>
          <p14:tracePt t="38677" x="3235325" y="4171950"/>
          <p14:tracePt t="38684" x="3232150" y="4171950"/>
          <p14:tracePt t="38692" x="3225800" y="4165600"/>
          <p14:tracePt t="38700" x="3222625" y="4156075"/>
          <p14:tracePt t="38718" x="3213100" y="4146550"/>
          <p14:tracePt t="38735" x="3171825" y="4127500"/>
          <p14:tracePt t="38751" x="3127375" y="4108450"/>
          <p14:tracePt t="38767" x="3057525" y="4070350"/>
          <p14:tracePt t="38784" x="2927350" y="4006850"/>
          <p14:tracePt t="38800" x="2797175" y="3962400"/>
          <p14:tracePt t="38817" x="2686050" y="3917950"/>
          <p14:tracePt t="38833" x="2536825" y="3870325"/>
          <p14:tracePt t="38851" x="2457450" y="3829050"/>
          <p14:tracePt t="38868" x="2413000" y="3816350"/>
          <p14:tracePt t="38871" x="2387600" y="3810000"/>
          <p14:tracePt t="38884" x="2365375" y="3810000"/>
          <p14:tracePt t="38901" x="2355850" y="3810000"/>
          <p14:tracePt t="38917" x="2339975" y="3810000"/>
          <p14:tracePt t="38933" x="2324100" y="3810000"/>
          <p14:tracePt t="38950" x="2320925" y="3810000"/>
          <p14:tracePt t="38984" x="2327275" y="3816350"/>
          <p14:tracePt t="39000" x="2343150" y="3829050"/>
          <p14:tracePt t="39018" x="2371725" y="3841750"/>
          <p14:tracePt t="39034" x="2413000" y="3841750"/>
          <p14:tracePt t="39050" x="2428875" y="3841750"/>
          <p14:tracePt t="39067" x="2438400" y="3832225"/>
          <p14:tracePt t="39083" x="2454275" y="3813175"/>
          <p14:tracePt t="39101" x="2466975" y="3787775"/>
          <p14:tracePt t="39118" x="2466975" y="3746500"/>
          <p14:tracePt t="39134" x="2454275" y="3673475"/>
          <p14:tracePt t="39151" x="2441575" y="3629025"/>
          <p14:tracePt t="39167" x="2428875" y="3590925"/>
          <p14:tracePt t="39184" x="2409825" y="3527425"/>
          <p14:tracePt t="39200" x="2393950" y="3495675"/>
          <p14:tracePt t="39217" x="2387600" y="3473450"/>
          <p14:tracePt t="39234" x="2374900" y="3444875"/>
          <p14:tracePt t="39251" x="2371725" y="3435350"/>
          <p14:tracePt t="39268" x="2362200" y="3425825"/>
          <p14:tracePt t="39284" x="2339975" y="3406775"/>
          <p14:tracePt t="39301" x="2330450" y="3397250"/>
          <p14:tracePt t="39317" x="2320925" y="3387725"/>
          <p14:tracePt t="39334" x="2311400" y="3381375"/>
          <p14:tracePt t="39350" x="2305050" y="3371850"/>
          <p14:tracePt t="39369" x="2301875" y="3355975"/>
          <p14:tracePt t="39384" x="2286000" y="3346450"/>
          <p14:tracePt t="39401" x="2286000" y="3336925"/>
          <p14:tracePt t="39419" x="2276475" y="3321050"/>
          <p14:tracePt t="39434" x="2276475" y="3305175"/>
          <p14:tracePt t="39450" x="2276475" y="3295650"/>
          <p14:tracePt t="39467" x="2276475" y="3286125"/>
          <p14:tracePt t="39484" x="2276475" y="3273425"/>
          <p14:tracePt t="39500" x="2276475" y="3257550"/>
          <p14:tracePt t="39518" x="2276475" y="3241675"/>
          <p14:tracePt t="39534" x="2263775" y="3232150"/>
          <p14:tracePt t="39551" x="2257425" y="3203575"/>
          <p14:tracePt t="39568" x="2238375" y="3175000"/>
          <p14:tracePt t="39583" x="2232025" y="3165475"/>
          <p14:tracePt t="39600" x="2232025" y="3149600"/>
          <p14:tracePt t="39617" x="2232025" y="3140075"/>
          <p14:tracePt t="39697" x="2232025" y="3136900"/>
          <p14:tracePt t="41067" x="2241550" y="3105150"/>
          <p14:tracePt t="41074" x="2257425" y="3054350"/>
          <p14:tracePt t="41084" x="2273300" y="3006725"/>
          <p14:tracePt t="41101" x="2292350" y="2863850"/>
          <p14:tracePt t="41117" x="2292350" y="2781300"/>
          <p14:tracePt t="41133" x="2292350" y="2720975"/>
          <p14:tracePt t="41152" x="2276475" y="2657475"/>
          <p14:tracePt t="41184" x="2222500" y="2571750"/>
          <p14:tracePt t="41218" x="2149475" y="2447925"/>
          <p14:tracePt t="41234" x="2136775" y="2419350"/>
          <p14:tracePt t="41251" x="2108200" y="2381250"/>
          <p14:tracePt t="41267" x="2089150" y="2352675"/>
          <p14:tracePt t="41284" x="2073275" y="2336800"/>
          <p14:tracePt t="41302" x="2028825" y="2311400"/>
          <p14:tracePt t="41318" x="2003425" y="2279650"/>
          <p14:tracePt t="41334" x="1971675" y="2254250"/>
          <p14:tracePt t="41351" x="1920875" y="2209800"/>
          <p14:tracePt t="41367" x="1889125" y="2171700"/>
          <p14:tracePt t="41384" x="1841500" y="2146300"/>
          <p14:tracePt t="41401" x="1778000" y="2073275"/>
          <p14:tracePt t="41418" x="1746250" y="2041525"/>
          <p14:tracePt t="41434" x="1698625" y="2000250"/>
          <p14:tracePt t="41452" x="1628775" y="1939925"/>
          <p14:tracePt t="41468" x="1577975" y="1889125"/>
          <p14:tracePt t="41484" x="1539875" y="1854200"/>
          <p14:tracePt t="41500" x="1460500" y="1790700"/>
          <p14:tracePt t="41517" x="1416050" y="1765300"/>
          <p14:tracePt t="41533" x="1365250" y="1720850"/>
          <p14:tracePt t="41551" x="1266825" y="1660525"/>
          <p14:tracePt t="41567" x="1219200" y="1625600"/>
          <p14:tracePt t="41584" x="1177925" y="1584325"/>
          <p14:tracePt t="41601" x="1111250" y="1530350"/>
          <p14:tracePt t="41617" x="1069975" y="1504950"/>
          <p14:tracePt t="41633" x="1047750" y="1485900"/>
          <p14:tracePt t="41650" x="1003300" y="1460500"/>
          <p14:tracePt t="41666" x="981075" y="1450975"/>
          <p14:tracePt t="41683" x="955675" y="1438275"/>
          <p14:tracePt t="41701" x="939800" y="1419225"/>
          <p14:tracePt t="41717" x="927100" y="1409700"/>
          <p14:tracePt t="41734" x="895350" y="1390650"/>
          <p14:tracePt t="41751" x="866775" y="1355725"/>
          <p14:tracePt t="41767" x="841375" y="1343025"/>
          <p14:tracePt t="41784" x="831850" y="1333500"/>
          <p14:tracePt t="41800" x="819150" y="1320800"/>
          <p14:tracePt t="41817" x="809625" y="1320800"/>
          <p14:tracePt t="41833" x="796925" y="1320800"/>
          <p14:tracePt t="41887" x="806450" y="1320800"/>
          <p14:tracePt t="41894" x="809625" y="1320800"/>
          <p14:tracePt t="41901" x="815975" y="1320800"/>
          <p14:tracePt t="41917" x="831850" y="1320800"/>
          <p14:tracePt t="42173" x="835025" y="1327150"/>
          <p14:tracePt t="42180" x="847725" y="1339850"/>
          <p14:tracePt t="42187" x="854075" y="1352550"/>
          <p14:tracePt t="42200" x="866775" y="1381125"/>
          <p14:tracePt t="42216" x="879475" y="1406525"/>
          <p14:tracePt t="42233" x="904875" y="1438275"/>
          <p14:tracePt t="42250" x="933450" y="1466850"/>
          <p14:tracePt t="42266" x="962025" y="1482725"/>
          <p14:tracePt t="42284" x="993775" y="1514475"/>
          <p14:tracePt t="42301" x="1060450" y="1562100"/>
          <p14:tracePt t="42317" x="1108075" y="1587500"/>
          <p14:tracePt t="42334" x="1152525" y="1616075"/>
          <p14:tracePt t="42351" x="1212850" y="1660525"/>
          <p14:tracePt t="42367" x="1250950" y="1685925"/>
          <p14:tracePt t="42384" x="1308100" y="1720850"/>
          <p14:tracePt t="42401" x="1390650" y="1755775"/>
          <p14:tracePt t="42417" x="1450975" y="1787525"/>
          <p14:tracePt t="42434" x="1495425" y="1806575"/>
          <p14:tracePt t="42451" x="1546225" y="1844675"/>
          <p14:tracePt t="42467" x="1584325" y="1870075"/>
          <p14:tracePt t="42484" x="1625600" y="1905000"/>
          <p14:tracePt t="42486" x="1644650" y="1917700"/>
          <p14:tracePt t="42500" x="1692275" y="1943100"/>
          <p14:tracePt t="42516" x="1730375" y="1974850"/>
          <p14:tracePt t="42533" x="1778000" y="2003425"/>
          <p14:tracePt t="42550" x="1835150" y="2047875"/>
          <p14:tracePt t="42567" x="1876425" y="2073275"/>
          <p14:tracePt t="42584" x="1914525" y="2108200"/>
          <p14:tracePt t="42601" x="1965325" y="2143125"/>
          <p14:tracePt t="42617" x="1997075" y="2168525"/>
          <p14:tracePt t="42633" x="2028825" y="2193925"/>
          <p14:tracePt t="42650" x="2070100" y="2219325"/>
          <p14:tracePt t="42666" x="2101850" y="2251075"/>
          <p14:tracePt t="42685" x="2146300" y="2282825"/>
          <p14:tracePt t="42701" x="2171700" y="2308225"/>
          <p14:tracePt t="42718" x="2181225" y="2317750"/>
          <p14:tracePt t="42735" x="2200275" y="2333625"/>
          <p14:tracePt t="42750" x="2209800" y="2346325"/>
          <p14:tracePt t="42766" x="2219325" y="2359025"/>
          <p14:tracePt t="42783" x="2228850" y="2368550"/>
          <p14:tracePt t="42800" x="2251075" y="2381250"/>
          <p14:tracePt t="42817" x="2260600" y="2397125"/>
          <p14:tracePt t="42835" x="2276475" y="2413000"/>
          <p14:tracePt t="42850" x="2286000" y="2422525"/>
          <p14:tracePt t="42867" x="2301875" y="2432050"/>
          <p14:tracePt t="42884" x="2305050" y="2454275"/>
          <p14:tracePt t="42900" x="2305050" y="2457450"/>
          <p14:tracePt t="42964" x="2292350" y="2454275"/>
          <p14:tracePt t="42971" x="2289175" y="2451100"/>
          <p14:tracePt t="42984" x="2270125" y="2413000"/>
          <p14:tracePt t="43000" x="2225675" y="2359025"/>
          <p14:tracePt t="43017" x="2168525" y="2266950"/>
          <p14:tracePt t="43034" x="2054225" y="2168525"/>
          <p14:tracePt t="43050" x="1981200" y="2092325"/>
          <p14:tracePt t="43067" x="1917700" y="2022475"/>
          <p14:tracePt t="43084" x="1809750" y="1905000"/>
          <p14:tracePt t="43100" x="1746250" y="1831975"/>
          <p14:tracePt t="43117" x="1673225" y="1758950"/>
          <p14:tracePt t="43134" x="1571625" y="1682750"/>
          <p14:tracePt t="43150" x="1527175" y="1631950"/>
          <p14:tracePt t="43167" x="1457325" y="1587500"/>
          <p14:tracePt t="43184" x="1352550" y="1479550"/>
          <p14:tracePt t="43200" x="1282700" y="1435100"/>
          <p14:tracePt t="43218" x="1212850" y="1377950"/>
          <p14:tracePt t="43235" x="1146175" y="1339850"/>
          <p14:tracePt t="43250" x="1095375" y="1298575"/>
          <p14:tracePt t="43267" x="1057275" y="1273175"/>
          <p14:tracePt t="43283" x="1012825" y="1228725"/>
          <p14:tracePt t="43300" x="981075" y="1187450"/>
          <p14:tracePt t="43316" x="955675" y="1158875"/>
          <p14:tracePt t="43333" x="933450" y="1114425"/>
          <p14:tracePt t="43350" x="914400" y="1104900"/>
          <p14:tracePt t="43367" x="904875" y="1095375"/>
          <p14:tracePt t="43384" x="895350" y="1085850"/>
          <p14:tracePt t="43426" x="898525" y="1085850"/>
          <p14:tracePt t="43433" x="901700" y="1085850"/>
          <p14:tracePt t="43449" x="911225" y="1095375"/>
          <p14:tracePt t="43467" x="942975" y="1114425"/>
          <p14:tracePt t="43484" x="977900" y="1158875"/>
          <p14:tracePt t="43500" x="1025525" y="1184275"/>
          <p14:tracePt t="43517" x="1073150" y="1219200"/>
          <p14:tracePt t="43522" x="1092200" y="1231900"/>
          <p14:tracePt t="43534" x="1149350" y="1266825"/>
          <p14:tracePt t="43550" x="1187450" y="1298575"/>
          <p14:tracePt t="43567" x="1225550" y="1323975"/>
          <p14:tracePt t="43583" x="1270000" y="1349375"/>
          <p14:tracePt t="43599" x="1292225" y="1358900"/>
          <p14:tracePt t="43616" x="1308100" y="1371600"/>
          <p14:tracePt t="43633" x="1330325" y="1387475"/>
          <p14:tracePt t="43650" x="1339850" y="1400175"/>
          <p14:tracePt t="43667" x="1349375" y="1412875"/>
          <p14:tracePt t="43684" x="1355725" y="1422400"/>
          <p14:tracePt t="43700" x="1358900" y="1425575"/>
          <p14:tracePt t="43716" x="1374775" y="1435100"/>
          <p14:tracePt t="43733" x="1390650" y="1457325"/>
          <p14:tracePt t="43750" x="1400175" y="1466850"/>
          <p14:tracePt t="43766" x="1409700" y="1476375"/>
          <p14:tracePt t="43783" x="1431925" y="1492250"/>
          <p14:tracePt t="43800" x="1447800" y="1508125"/>
          <p14:tracePt t="43817" x="1479550" y="1520825"/>
          <p14:tracePt t="43833" x="1504950" y="1530350"/>
          <p14:tracePt t="43850" x="1517650" y="1536700"/>
          <p14:tracePt t="43866" x="1530350" y="1543050"/>
          <p14:tracePt t="43883" x="1546225" y="1546225"/>
          <p14:tracePt t="43901" x="1555750" y="1555750"/>
          <p14:tracePt t="43917" x="1565275" y="1555750"/>
          <p14:tracePt t="43934" x="1581150" y="1562100"/>
          <p14:tracePt t="43967" x="1587500" y="1565275"/>
          <p14:tracePt t="44020" x="1587500" y="1571625"/>
          <p14:tracePt t="44255" x="1587500" y="1577975"/>
          <p14:tracePt t="44261" x="1590675" y="1587500"/>
          <p14:tracePt t="44276" x="1590675" y="1590675"/>
          <p14:tracePt t="44283" x="1597025" y="1597025"/>
          <p14:tracePt t="44317" x="1606550" y="1612900"/>
          <p14:tracePt t="44351" x="1638300" y="1644650"/>
          <p14:tracePt t="44368" x="1651000" y="1657350"/>
          <p14:tracePt t="44384" x="1660525" y="1663700"/>
          <p14:tracePt t="44400" x="1676400" y="1666875"/>
          <p14:tracePt t="44416" x="1692275" y="1673225"/>
          <p14:tracePt t="44433" x="1720850" y="1695450"/>
          <p14:tracePt t="44450" x="1743075" y="1708150"/>
          <p14:tracePt t="44467" x="1768475" y="1720850"/>
          <p14:tracePt t="44483" x="1809750" y="1736725"/>
          <p14:tracePt t="44500" x="1835150" y="1755775"/>
          <p14:tracePt t="44518" x="1870075" y="1778000"/>
          <p14:tracePt t="46814" x="1898650" y="1806575"/>
          <p14:tracePt t="46821" x="1927225" y="1838325"/>
          <p14:tracePt t="46833" x="1971675" y="1879600"/>
          <p14:tracePt t="46850" x="2063750" y="1971675"/>
          <p14:tracePt t="46866" x="2114550" y="2022475"/>
          <p14:tracePt t="46883" x="2139950" y="2047875"/>
          <p14:tracePt t="46899" x="2178050" y="2092325"/>
          <p14:tracePt t="46933" x="2197100" y="2130425"/>
          <p14:tracePt t="46967" x="2228850" y="2155825"/>
          <p14:tracePt t="46983" x="2235200" y="2165350"/>
          <p14:tracePt t="47000" x="2238375" y="2184400"/>
          <p14:tracePt t="47016" x="2244725" y="2197100"/>
          <p14:tracePt t="47033" x="2254250" y="2206625"/>
          <p14:tracePt t="47050" x="2273300" y="2219325"/>
          <p14:tracePt t="47067" x="2286000" y="2241550"/>
          <p14:tracePt t="47084" x="2298700" y="2266950"/>
          <p14:tracePt t="47087" x="2301875" y="2279650"/>
          <p14:tracePt t="47100" x="2314575" y="2308225"/>
          <p14:tracePt t="47117" x="2333625" y="2333625"/>
          <p14:tracePt t="47133" x="2346325" y="2362200"/>
          <p14:tracePt t="47150" x="2362200" y="2397125"/>
          <p14:tracePt t="47166" x="2368550" y="2428875"/>
          <p14:tracePt t="47183" x="2381250" y="2451100"/>
          <p14:tracePt t="47200" x="2400300" y="2492375"/>
          <p14:tracePt t="47217" x="2400300" y="2514600"/>
          <p14:tracePt t="47233" x="2400300" y="2543175"/>
          <p14:tracePt t="47250" x="2400300" y="2578100"/>
          <p14:tracePt t="47266" x="2400300" y="2606675"/>
          <p14:tracePt t="47282" x="2400300" y="2616200"/>
          <p14:tracePt t="47300" x="2400300" y="2641600"/>
          <p14:tracePt t="47316" x="2400300" y="2651125"/>
          <p14:tracePt t="47333" x="2400300" y="2660650"/>
          <p14:tracePt t="47351" x="2387600" y="2676525"/>
          <p14:tracePt t="47367" x="2378075" y="2692400"/>
          <p14:tracePt t="47383" x="2368550" y="2698750"/>
          <p14:tracePt t="47400" x="2352675" y="2698750"/>
          <p14:tracePt t="47416" x="2336800" y="2698750"/>
          <p14:tracePt t="47432" x="2314575" y="2698750"/>
          <p14:tracePt t="47450" x="2289175" y="2698750"/>
          <p14:tracePt t="47467" x="2260600" y="2698750"/>
          <p14:tracePt t="47483" x="2251075" y="2698750"/>
          <p14:tracePt t="47500" x="2235200" y="2698750"/>
          <p14:tracePt t="47517" x="2222500" y="2698750"/>
          <p14:tracePt t="47533" x="2212975" y="2698750"/>
          <p14:tracePt t="47549" x="2197100" y="2698750"/>
          <p14:tracePt t="47566" x="2174875" y="2698750"/>
          <p14:tracePt t="47582" x="2159000" y="2698750"/>
          <p14:tracePt t="47586" x="2155825" y="2698750"/>
          <p14:tracePt t="47599" x="2146300" y="2698750"/>
          <p14:tracePt t="47616" x="2136775" y="2698750"/>
          <p14:tracePt t="47633" x="2120900" y="2701925"/>
          <p14:tracePt t="47649" x="2111375" y="2717800"/>
          <p14:tracePt t="47666" x="2111375" y="2727325"/>
          <p14:tracePt t="47683" x="2117725" y="2743200"/>
          <p14:tracePt t="47699" x="2174875" y="2781300"/>
          <p14:tracePt t="47716" x="2241550" y="2832100"/>
          <p14:tracePt t="47735" x="2368550" y="2879725"/>
          <p14:tracePt t="47750" x="2447925" y="2921000"/>
          <p14:tracePt t="47767" x="2501900" y="2940050"/>
          <p14:tracePt t="47784" x="2587625" y="2968625"/>
          <p14:tracePt t="47800" x="2616200" y="2974975"/>
          <p14:tracePt t="47816" x="2632075" y="2974975"/>
          <p14:tracePt t="47832" x="2647950" y="2974975"/>
          <p14:tracePt t="47849" x="2657475" y="2974975"/>
          <p14:tracePt t="47893" x="2654300" y="2974975"/>
          <p14:tracePt t="47900" x="2651125" y="2974975"/>
          <p14:tracePt t="47917" x="2635250" y="2971800"/>
          <p14:tracePt t="47934" x="2613025" y="2949575"/>
          <p14:tracePt t="47950" x="2590800" y="2940050"/>
          <p14:tracePt t="47966" x="2552700" y="2927350"/>
          <p14:tracePt t="47982" x="2486025" y="2895600"/>
          <p14:tracePt t="47999" x="2413000" y="2876550"/>
          <p14:tracePt t="48016" x="2368550" y="2863850"/>
          <p14:tracePt t="48034" x="2305050" y="2857500"/>
          <p14:tracePt t="48050" x="2276475" y="2857500"/>
          <p14:tracePt t="48067" x="2232025" y="2857500"/>
          <p14:tracePt t="48084" x="2171700" y="2857500"/>
          <p14:tracePt t="48099" x="2143125" y="2857500"/>
          <p14:tracePt t="48116" x="2111375" y="2867025"/>
          <p14:tracePt t="48133" x="2089150" y="2879725"/>
          <p14:tracePt t="48150" x="2044700" y="2901950"/>
          <p14:tracePt t="48167" x="2035175" y="2911475"/>
          <p14:tracePt t="48184" x="2019300" y="2927350"/>
          <p14:tracePt t="48200" x="2009775" y="2955925"/>
          <p14:tracePt t="48217" x="2000250" y="2971800"/>
          <p14:tracePt t="48233" x="1974850" y="3016250"/>
          <p14:tracePt t="48249" x="1955800" y="3038475"/>
          <p14:tracePt t="48266" x="1943100" y="3082925"/>
          <p14:tracePt t="48283" x="1924050" y="3127375"/>
          <p14:tracePt t="48299" x="1914525" y="3155950"/>
          <p14:tracePt t="48317" x="1901825" y="3181350"/>
          <p14:tracePt t="48334" x="1895475" y="3222625"/>
          <p14:tracePt t="48349" x="1889125" y="3244850"/>
          <p14:tracePt t="48367" x="1889125" y="3267075"/>
          <p14:tracePt t="48383" x="1889125" y="3286125"/>
          <p14:tracePt t="48399" x="1889125" y="3295650"/>
          <p14:tracePt t="48416" x="1898650" y="3324225"/>
          <p14:tracePt t="48433" x="1939925" y="3368675"/>
          <p14:tracePt t="48450" x="2009775" y="3400425"/>
          <p14:tracePt t="48467" x="2085975" y="3429000"/>
          <p14:tracePt t="48484" x="2187575" y="3460750"/>
          <p14:tracePt t="48500" x="2225675" y="3473450"/>
          <p14:tracePt t="48516" x="2270125" y="3486150"/>
          <p14:tracePt t="48533" x="2320925" y="3511550"/>
          <p14:tracePt t="48549" x="2343150" y="3521075"/>
          <p14:tracePt t="48566" x="2374900" y="3521075"/>
          <p14:tracePt t="48583" x="2406650" y="3521075"/>
          <p14:tracePt t="48600" x="2428875" y="3521075"/>
          <p14:tracePt t="48617" x="2438400" y="3521075"/>
          <p14:tracePt t="48634" x="2451100" y="3521075"/>
          <p14:tracePt t="48649" x="2460625" y="3521075"/>
          <p14:tracePt t="48666" x="2470150" y="3514725"/>
          <p14:tracePt t="48682" x="2492375" y="3495675"/>
          <p14:tracePt t="48699" x="2501900" y="3486150"/>
          <p14:tracePt t="48716" x="2517775" y="3470275"/>
          <p14:tracePt t="48733" x="2552700" y="3441700"/>
          <p14:tracePt t="48750" x="2574925" y="3429000"/>
          <p14:tracePt t="48767" x="2600325" y="3419475"/>
          <p14:tracePt t="48783" x="2619375" y="3390900"/>
          <p14:tracePt t="48800" x="2628900" y="3381375"/>
          <p14:tracePt t="48816" x="2651125" y="3365500"/>
          <p14:tracePt t="48833" x="2670175" y="3330575"/>
          <p14:tracePt t="48849" x="2679700" y="3308350"/>
          <p14:tracePt t="48867" x="2692400" y="3276600"/>
          <p14:tracePt t="48884" x="2717800" y="3241675"/>
          <p14:tracePt t="48900" x="2727325" y="3209925"/>
          <p14:tracePt t="48917" x="2727325" y="3187700"/>
          <p14:tracePt t="48933" x="2727325" y="3155950"/>
          <p14:tracePt t="48949" x="2727325" y="3146425"/>
          <p14:tracePt t="48966" x="2727325" y="3130550"/>
          <p14:tracePt t="48983" x="2727325" y="3111500"/>
          <p14:tracePt t="49000" x="2727325" y="3098800"/>
          <p14:tracePt t="49017" x="2727325" y="3089275"/>
          <p14:tracePt t="49033" x="2727325" y="3057525"/>
          <p14:tracePt t="49050" x="2727325" y="3044825"/>
          <p14:tracePt t="49066" x="2727325" y="3019425"/>
          <p14:tracePt t="49082" x="2708275" y="2978150"/>
          <p14:tracePt t="49099" x="2698750" y="2968625"/>
          <p14:tracePt t="49116" x="2686050" y="2943225"/>
          <p14:tracePt t="49133" x="2670175" y="2930525"/>
          <p14:tracePt t="49150" x="2660650" y="2921000"/>
          <p14:tracePt t="49167" x="2644775" y="2911475"/>
          <p14:tracePt t="49183" x="2619375" y="2889250"/>
          <p14:tracePt t="49200" x="2587625" y="2876550"/>
          <p14:tracePt t="49215" x="2555875" y="2863850"/>
          <p14:tracePt t="49232" x="2492375" y="2844800"/>
          <p14:tracePt t="49250" x="2447925" y="2844800"/>
          <p14:tracePt t="49267" x="2413000" y="2832100"/>
          <p14:tracePt t="49283" x="2362200" y="2825750"/>
          <p14:tracePt t="49300" x="2333625" y="2825750"/>
          <p14:tracePt t="49318" x="2314575" y="2825750"/>
          <p14:tracePt t="49333" x="2305050" y="2825750"/>
          <p14:tracePt t="49349" x="2295525" y="2825750"/>
          <p14:tracePt t="49366" x="2279650" y="2825750"/>
          <p14:tracePt t="49383" x="2273300" y="2825750"/>
          <p14:tracePt t="50331" x="2273300" y="2828925"/>
          <p14:tracePt t="50352" x="2273300" y="2838450"/>
          <p14:tracePt t="50358" x="2273300" y="2841625"/>
          <p14:tracePt t="50367" x="2273300" y="2847975"/>
          <p14:tracePt t="50400" x="2273300" y="2863850"/>
          <p14:tracePt t="50433" x="2295525" y="2892425"/>
          <p14:tracePt t="50450" x="2311400" y="2901950"/>
          <p14:tracePt t="50466" x="2327275" y="2917825"/>
          <p14:tracePt t="50483" x="2339975" y="2917825"/>
          <p14:tracePt t="50500" x="2378075" y="2930525"/>
          <p14:tracePt t="50516" x="2444750" y="2955925"/>
          <p14:tracePt t="50533" x="2498725" y="2968625"/>
          <p14:tracePt t="50550" x="2533650" y="2974975"/>
          <p14:tracePt t="50567" x="2590800" y="2994025"/>
          <p14:tracePt t="50583" x="2622550" y="3000375"/>
          <p14:tracePt t="50600" x="2644775" y="3000375"/>
          <p14:tracePt t="50616" x="2660650" y="3013075"/>
          <p14:tracePt t="50632" x="2679700" y="3013075"/>
          <p14:tracePt t="50649" x="2689225" y="3013075"/>
          <p14:tracePt t="50651" x="2695575" y="3013075"/>
          <p14:tracePt t="50666" x="2705100" y="3013075"/>
          <p14:tracePt t="50683" x="2714625" y="3003550"/>
          <p14:tracePt t="50701" x="2730500" y="3000375"/>
          <p14:tracePt t="50717" x="2746375" y="2994025"/>
          <p14:tracePt t="50780" x="2749550" y="2994025"/>
          <p14:tracePt t="51329" x="2743200" y="2984500"/>
          <p14:tracePt t="51335" x="2724150" y="2971800"/>
          <p14:tracePt t="51350" x="2676525" y="2946400"/>
          <p14:tracePt t="51365" x="2622550" y="2924175"/>
          <p14:tracePt t="51382" x="2584450" y="2911475"/>
          <p14:tracePt t="51400" x="2543175" y="2898775"/>
          <p14:tracePt t="51417" x="2527300" y="2898775"/>
          <p14:tracePt t="51450" x="2498725" y="2898775"/>
          <p14:tracePt t="51482" x="2482850" y="2898775"/>
          <p14:tracePt t="51722" x="2495550" y="2908300"/>
          <p14:tracePt t="51729" x="2524125" y="2921000"/>
          <p14:tracePt t="51735" x="2552700" y="2936875"/>
          <p14:tracePt t="51749" x="2609850" y="2971800"/>
          <p14:tracePt t="51765" x="2647950" y="2997200"/>
          <p14:tracePt t="51782" x="2692400" y="3016250"/>
          <p14:tracePt t="51799" x="2743200" y="3041650"/>
          <p14:tracePt t="51816" x="2765425" y="3051175"/>
          <p14:tracePt t="51833" x="2781300" y="3063875"/>
          <p14:tracePt t="51850" x="2797175" y="3073400"/>
          <p14:tracePt t="51866" x="2800350" y="3082925"/>
          <p14:tracePt t="51922" x="2800350" y="3089275"/>
          <p14:tracePt t="51987" x="2794000" y="3089275"/>
          <p14:tracePt t="51993" x="2790825" y="3089275"/>
          <p14:tracePt t="52001" x="2784475" y="3089275"/>
          <p14:tracePt t="52016" x="2765425" y="3089275"/>
          <p14:tracePt t="52032" x="2740025" y="3086100"/>
          <p14:tracePt t="52049" x="2676525" y="3051175"/>
          <p14:tracePt t="52066" x="2609850" y="3016250"/>
          <p14:tracePt t="52083" x="2540000" y="2968625"/>
          <p14:tracePt t="52099" x="2451100" y="2908300"/>
          <p14:tracePt t="52116" x="2403475" y="2882900"/>
          <p14:tracePt t="52133" x="2368550" y="2870200"/>
          <p14:tracePt t="52150" x="2317750" y="2844800"/>
          <p14:tracePt t="52166" x="2286000" y="2838450"/>
          <p14:tracePt t="52182" x="2266950" y="2838450"/>
          <p14:tracePt t="52199" x="2225675" y="2838450"/>
          <p14:tracePt t="52215" x="2209800" y="2847975"/>
          <p14:tracePt t="52233" x="2197100" y="2863850"/>
          <p14:tracePt t="52249" x="2178050" y="2886075"/>
          <p14:tracePt t="52266" x="2165350" y="2924175"/>
          <p14:tracePt t="52283" x="2152650" y="2959100"/>
          <p14:tracePt t="52299" x="2133600" y="3025775"/>
          <p14:tracePt t="52315" x="2117725" y="3070225"/>
          <p14:tracePt t="52332" x="2111375" y="3098800"/>
          <p14:tracePt t="52349" x="2111375" y="3124200"/>
          <p14:tracePt t="53812" x="2139950" y="3130550"/>
          <p14:tracePt t="53819" x="2200275" y="3136900"/>
          <p14:tracePt t="53832" x="2295525" y="3152775"/>
          <p14:tracePt t="53849" x="2403475" y="3168650"/>
          <p14:tracePt t="53865" x="2486025" y="3178175"/>
          <p14:tracePt t="53882" x="2568575" y="3200400"/>
          <p14:tracePt t="53915" x="2609850" y="3209925"/>
          <p14:tracePt t="53950" x="2638425" y="3222625"/>
          <p14:tracePt t="53966" x="2638425" y="3225800"/>
          <p14:tracePt t="53982" x="2638425" y="3232150"/>
          <p14:tracePt t="53999" x="2638425" y="3241675"/>
          <p14:tracePt t="54015" x="2638425" y="3254375"/>
          <p14:tracePt t="54033" x="2638425" y="3270250"/>
          <p14:tracePt t="54049" x="2638425" y="3279775"/>
          <p14:tracePt t="54065" x="2632075" y="3289300"/>
          <p14:tracePt t="54082" x="2609850" y="3311525"/>
          <p14:tracePt t="54099" x="2600325" y="3321050"/>
          <p14:tracePt t="54117" x="2590800" y="3330575"/>
          <p14:tracePt t="54132" x="2574925" y="3346450"/>
          <p14:tracePt t="54149" x="2546350" y="3362325"/>
          <p14:tracePt t="54165" x="2524125" y="3375025"/>
          <p14:tracePt t="54183" x="2482850" y="3390900"/>
          <p14:tracePt t="54199" x="2457450" y="3403600"/>
          <p14:tracePt t="54216" x="2428875" y="3422650"/>
          <p14:tracePt t="54218" x="2416175" y="3429000"/>
          <p14:tracePt t="54232" x="2406650" y="3438525"/>
          <p14:tracePt t="54249" x="2390775" y="3448050"/>
          <p14:tracePt t="54265" x="2381250" y="3457575"/>
          <p14:tracePt t="54282" x="2365375" y="3479800"/>
          <p14:tracePt t="54299" x="2355850" y="3489325"/>
          <p14:tracePt t="54316" x="2355850" y="3492500"/>
          <p14:tracePt t="54332" x="2355850" y="3502025"/>
          <p14:tracePt t="54349" x="2362200" y="3508375"/>
          <p14:tracePt t="54367" x="2425700" y="3508375"/>
          <p14:tracePt t="54382" x="2495550" y="3508375"/>
          <p14:tracePt t="54399" x="2574925" y="3508375"/>
          <p14:tracePt t="54416" x="2657475" y="3508375"/>
          <p14:tracePt t="54432" x="2832100" y="3502025"/>
          <p14:tracePt t="54449" x="2959100" y="3495675"/>
          <p14:tracePt t="54467" x="3089275" y="3486150"/>
          <p14:tracePt t="54482" x="3194050" y="3479800"/>
          <p14:tracePt t="54499" x="3311525" y="3470275"/>
          <p14:tracePt t="54517" x="3463925" y="3470275"/>
          <p14:tracePt t="54532" x="3556000" y="3470275"/>
          <p14:tracePt t="54549" x="3651250" y="3460750"/>
          <p14:tracePt t="54566" x="3768725" y="3454400"/>
          <p14:tracePt t="54583" x="3829050" y="3454400"/>
          <p14:tracePt t="54599" x="3867150" y="3454400"/>
          <p14:tracePt t="54615" x="3902075" y="3454400"/>
          <p14:tracePt t="54632" x="3959225" y="3429000"/>
          <p14:tracePt t="54649" x="4025900" y="3406775"/>
          <p14:tracePt t="54666" x="4165600" y="3330575"/>
          <p14:tracePt t="54682" x="4279900" y="3260725"/>
          <p14:tracePt t="54699" x="4391025" y="3200400"/>
          <p14:tracePt t="54716" x="4578350" y="3101975"/>
          <p14:tracePt t="54733" x="4670425" y="3044825"/>
          <p14:tracePt t="54750" x="4762500" y="2987675"/>
          <p14:tracePt t="54766" x="4924425" y="2892425"/>
          <p14:tracePt t="54782" x="5016500" y="2832100"/>
          <p14:tracePt t="54799" x="5086350" y="2794000"/>
          <p14:tracePt t="54816" x="5162550" y="2746375"/>
          <p14:tracePt t="54833" x="5210175" y="2717800"/>
          <p14:tracePt t="54848" x="5257800" y="2692400"/>
          <p14:tracePt t="54866" x="5321300" y="2673350"/>
          <p14:tracePt t="54883" x="5353050" y="2660650"/>
          <p14:tracePt t="54900" x="5381625" y="2641600"/>
          <p14:tracePt t="54916" x="5397500" y="2628900"/>
          <p14:tracePt t="54933" x="5407025" y="2619375"/>
          <p14:tracePt t="54949" x="5413375" y="2613025"/>
          <p14:tracePt t="54966" x="5413375" y="2603500"/>
          <p14:tracePt t="55010" x="5410200" y="2603500"/>
          <p14:tracePt t="55017" x="5403850" y="2603500"/>
          <p14:tracePt t="55033" x="5394325" y="2603500"/>
          <p14:tracePt t="55050" x="5384800" y="2606675"/>
          <p14:tracePt t="55066" x="5365750" y="2619375"/>
          <p14:tracePt t="55082" x="5356225" y="2628900"/>
          <p14:tracePt t="55099" x="5346700" y="2638425"/>
          <p14:tracePt t="55116" x="5330825" y="2654300"/>
          <p14:tracePt t="55132" x="5314950" y="2660650"/>
          <p14:tracePt t="55150" x="5305425" y="2670175"/>
          <p14:tracePt t="55166" x="5289550" y="2676525"/>
          <p14:tracePt t="55183" x="5280025" y="2686050"/>
          <p14:tracePt t="55199" x="5264150" y="2689225"/>
          <p14:tracePt t="55215" x="5232400" y="2714625"/>
          <p14:tracePt t="55232" x="5200650" y="2724150"/>
          <p14:tracePt t="55249" x="5178425" y="2736850"/>
          <p14:tracePt t="55266" x="5140325" y="2762250"/>
          <p14:tracePt t="55282" x="5130800" y="2771775"/>
          <p14:tracePt t="55299" x="5114925" y="2781300"/>
          <p14:tracePt t="55316" x="5095875" y="2797175"/>
          <p14:tracePt t="55332" x="5080000" y="2813050"/>
          <p14:tracePt t="55349" x="5064125" y="2822575"/>
          <p14:tracePt t="55366" x="5022850" y="2841625"/>
          <p14:tracePt t="55382" x="4997450" y="2851150"/>
          <p14:tracePt t="55399" x="4968875" y="2863850"/>
          <p14:tracePt t="55416" x="4921250" y="2870200"/>
          <p14:tracePt t="55433" x="4889500" y="2870200"/>
          <p14:tracePt t="55451" x="4826000" y="2876550"/>
          <p14:tracePt t="55466" x="4781550" y="2882900"/>
          <p14:tracePt t="55482" x="4740275" y="2882900"/>
          <p14:tracePt t="55499" x="4695825" y="2889250"/>
          <p14:tracePt t="55515" x="4565650" y="2889250"/>
          <p14:tracePt t="55532" x="4483100" y="2889250"/>
          <p14:tracePt t="55549" x="4403725" y="2889250"/>
          <p14:tracePt t="55566" x="4279900" y="2870200"/>
          <p14:tracePt t="55583" x="4194175" y="2854325"/>
          <p14:tracePt t="55599" x="4108450" y="2838450"/>
          <p14:tracePt t="55616" x="3962400" y="2797175"/>
          <p14:tracePt t="55632" x="3860800" y="2755900"/>
          <p14:tracePt t="55649" x="3762375" y="2724150"/>
          <p14:tracePt t="55666" x="3613150" y="2667000"/>
          <p14:tracePt t="55682" x="3546475" y="2638425"/>
          <p14:tracePt t="55700" x="3476625" y="2590800"/>
          <p14:tracePt t="55716" x="3365500" y="2511425"/>
          <p14:tracePt t="55733" x="3270250" y="2435225"/>
          <p14:tracePt t="55749" x="3178175" y="2359025"/>
          <p14:tracePt t="55752" x="3136900" y="2317750"/>
          <p14:tracePt t="55765" x="3060700" y="2232025"/>
          <p14:tracePt t="55782" x="3013075" y="2162175"/>
          <p14:tracePt t="55799" x="2974975" y="2082800"/>
          <p14:tracePt t="55816" x="2943225" y="1936750"/>
          <p14:tracePt t="55832" x="2933700" y="1854200"/>
          <p14:tracePt t="55850" x="2933700" y="1774825"/>
          <p14:tracePt t="55866" x="2936875" y="1724025"/>
          <p14:tracePt t="55882" x="2943225" y="1663700"/>
          <p14:tracePt t="55898" x="2959100" y="1597025"/>
          <p14:tracePt t="55915" x="2994025" y="1504950"/>
          <p14:tracePt t="55932" x="3016250" y="1457325"/>
          <p14:tracePt t="55950" x="3060700" y="1390650"/>
          <p14:tracePt t="55966" x="3086100" y="1352550"/>
          <p14:tracePt t="55982" x="3127375" y="1311275"/>
          <p14:tracePt t="56000" x="3175000" y="1254125"/>
          <p14:tracePt t="56016" x="3206750" y="1228725"/>
          <p14:tracePt t="56032" x="3238500" y="1196975"/>
          <p14:tracePt t="56048" x="3282950" y="1168400"/>
          <p14:tracePt t="56066" x="3368675" y="1120775"/>
          <p14:tracePt t="56082" x="3432175" y="1104900"/>
          <p14:tracePt t="56100" x="3543300" y="1092200"/>
          <p14:tracePt t="56116" x="3594100" y="1092200"/>
          <p14:tracePt t="56132" x="3663950" y="1092200"/>
          <p14:tracePt t="56150" x="3819525" y="1111250"/>
          <p14:tracePt t="56166" x="3895725" y="1143000"/>
          <p14:tracePt t="56182" x="3971925" y="1165225"/>
          <p14:tracePt t="56200" x="4098925" y="1203325"/>
          <p14:tracePt t="56216" x="4187825" y="1238250"/>
          <p14:tracePt t="56232" x="4251325" y="1250950"/>
          <p14:tracePt t="56250" x="4321175" y="1270000"/>
          <p14:tracePt t="56266" x="4368800" y="1289050"/>
          <p14:tracePt t="56283" x="4406900" y="1301750"/>
          <p14:tracePt t="56299" x="4448175" y="1320800"/>
          <p14:tracePt t="56315" x="4492625" y="1333500"/>
          <p14:tracePt t="56332" x="4530725" y="1352550"/>
          <p14:tracePt t="56350" x="4603750" y="1377950"/>
          <p14:tracePt t="56366" x="4673600" y="1425575"/>
          <p14:tracePt t="56382" x="4743450" y="1479550"/>
          <p14:tracePt t="56400" x="4902200" y="1612900"/>
          <p14:tracePt t="56416" x="5006975" y="1689100"/>
          <p14:tracePt t="56433" x="5099050" y="1755775"/>
          <p14:tracePt t="56450" x="5229225" y="1905000"/>
          <p14:tracePt t="56466" x="5324475" y="2000250"/>
          <p14:tracePt t="56482" x="5410200" y="2085975"/>
          <p14:tracePt t="56499" x="5505450" y="2181225"/>
          <p14:tracePt t="56516" x="5559425" y="2241550"/>
          <p14:tracePt t="56533" x="5584825" y="2289175"/>
          <p14:tracePt t="56550" x="5632450" y="2365375"/>
          <p14:tracePt t="56566" x="5648325" y="2409825"/>
          <p14:tracePt t="56582" x="5657850" y="2435225"/>
          <p14:tracePt t="56599" x="5657850" y="2473325"/>
          <p14:tracePt t="56615" x="5657850" y="2495550"/>
          <p14:tracePt t="56632" x="5657850" y="2505075"/>
          <p14:tracePt t="56649" x="5657850" y="2527300"/>
          <p14:tracePt t="56665" x="5648325" y="2536825"/>
          <p14:tracePt t="56682" x="5638800" y="2546350"/>
          <p14:tracePt t="56699" x="5616575" y="2571750"/>
          <p14:tracePt t="56715" x="5603875" y="2587625"/>
          <p14:tracePt t="56732" x="5594350" y="2613025"/>
          <p14:tracePt t="56749" x="5565775" y="2641600"/>
          <p14:tracePt t="56765" x="5540375" y="2663825"/>
          <p14:tracePt t="56782" x="5499100" y="2692400"/>
          <p14:tracePt t="56799" x="5451475" y="2717800"/>
          <p14:tracePt t="56816" x="5403850" y="2736850"/>
          <p14:tracePt t="56832" x="5346700" y="2771775"/>
          <p14:tracePt t="56849" x="5254625" y="2794000"/>
          <p14:tracePt t="56865" x="5191125" y="2806700"/>
          <p14:tracePt t="56882" x="5146675" y="2825750"/>
          <p14:tracePt t="56898" x="5067300" y="2844800"/>
          <p14:tracePt t="56915" x="5003800" y="2860675"/>
          <p14:tracePt t="56933" x="4937125" y="2889250"/>
          <p14:tracePt t="56949" x="4851400" y="2927350"/>
          <p14:tracePt t="56966" x="4797425" y="2940050"/>
          <p14:tracePt t="56982" x="4759325" y="2959100"/>
          <p14:tracePt t="56998" x="4657725" y="2978150"/>
          <p14:tracePt t="57015" x="4594225" y="2994025"/>
          <p14:tracePt t="57032" x="4514850" y="2994025"/>
          <p14:tracePt t="57049" x="4394200" y="2987675"/>
          <p14:tracePt t="57066" x="4330700" y="2974975"/>
          <p14:tracePt t="57083" x="4257675" y="2959100"/>
          <p14:tracePt t="57099" x="4117975" y="2911475"/>
          <p14:tracePt t="57115" x="4041775" y="2889250"/>
          <p14:tracePt t="57132" x="3975100" y="2851150"/>
          <p14:tracePt t="57148" x="3879850" y="2806700"/>
          <p14:tracePt t="57165" x="3810000" y="2759075"/>
          <p14:tracePt t="57183" x="3736975" y="2705100"/>
          <p14:tracePt t="57199" x="3638550" y="2628900"/>
          <p14:tracePt t="57216" x="3587750" y="2584450"/>
          <p14:tracePt t="57233" x="3533775" y="2524125"/>
          <p14:tracePt t="57249" x="3470275" y="2403475"/>
          <p14:tracePt t="57265" x="3438525" y="2305050"/>
          <p14:tracePt t="57282" x="3429000" y="2222500"/>
          <p14:tracePt t="57299" x="3429000" y="2095500"/>
          <p14:tracePt t="57316" x="3429000" y="2003425"/>
          <p14:tracePt t="57333" x="3435350" y="1885950"/>
          <p14:tracePt t="57349" x="3451225" y="1755775"/>
          <p14:tracePt t="57366" x="3473450" y="1657350"/>
          <p14:tracePt t="57382" x="3489325" y="1562100"/>
          <p14:tracePt t="57398" x="3521075" y="1425575"/>
          <p14:tracePt t="57415" x="3559175" y="1358900"/>
          <p14:tracePt t="57432" x="3584575" y="1317625"/>
          <p14:tracePt t="57448" x="3654425" y="1250950"/>
          <p14:tracePt t="57465" x="3702050" y="1216025"/>
          <p14:tracePt t="57483" x="3746500" y="1171575"/>
          <p14:tracePt t="57499" x="3771900" y="1146175"/>
          <p14:tracePt t="57515" x="3794125" y="1120775"/>
          <p14:tracePt t="57532" x="3832225" y="1095375"/>
          <p14:tracePt t="57548" x="3898900" y="1076325"/>
          <p14:tracePt t="57565" x="3952875" y="1063625"/>
          <p14:tracePt t="57583" x="4022725" y="1063625"/>
          <p14:tracePt t="57599" x="4057650" y="1063625"/>
          <p14:tracePt t="57616" x="4108450" y="1063625"/>
          <p14:tracePt t="57633" x="4171950" y="1079500"/>
          <p14:tracePt t="57649" x="4219575" y="1092200"/>
          <p14:tracePt t="57665" x="4273550" y="1120775"/>
          <p14:tracePt t="57682" x="4311650" y="1146175"/>
          <p14:tracePt t="57698" x="4387850" y="1193800"/>
          <p14:tracePt t="57715" x="4457700" y="1241425"/>
          <p14:tracePt t="57733" x="4591050" y="1349375"/>
          <p14:tracePt t="57749" x="4686300" y="1444625"/>
          <p14:tracePt t="57766" x="4775200" y="1539875"/>
          <p14:tracePt t="57783" x="4889500" y="1647825"/>
          <p14:tracePt t="57799" x="4975225" y="1724025"/>
          <p14:tracePt t="57815" x="5051425" y="1816100"/>
          <p14:tracePt t="57833" x="5165725" y="1933575"/>
          <p14:tracePt t="57849" x="5210175" y="1981200"/>
          <p14:tracePt t="57865" x="5241925" y="2022475"/>
          <p14:tracePt t="57883" x="5264150" y="2057400"/>
          <p14:tracePt t="57899" x="5276850" y="2089150"/>
          <p14:tracePt t="57916" x="5289550" y="2098675"/>
          <p14:tracePt t="57932" x="5289550" y="2114550"/>
          <p14:tracePt t="57948" x="5289550" y="2124075"/>
          <p14:tracePt t="57965" x="5289550" y="2139950"/>
          <p14:tracePt t="57982" x="5289550" y="2152650"/>
          <p14:tracePt t="57999" x="5289550" y="2162175"/>
          <p14:tracePt t="58015" x="5283200" y="2187575"/>
          <p14:tracePt t="58033" x="5264150" y="2222500"/>
          <p14:tracePt t="58049" x="5257800" y="2251075"/>
          <p14:tracePt t="58065" x="5248275" y="2266950"/>
          <p14:tracePt t="58082" x="5226050" y="2289175"/>
          <p14:tracePt t="58098" x="5216525" y="2311400"/>
          <p14:tracePt t="58115" x="5207000" y="2324100"/>
          <p14:tracePt t="58133" x="5191125" y="2336800"/>
          <p14:tracePt t="58149" x="5175250" y="2359025"/>
          <p14:tracePt t="58165" x="5162550" y="2368550"/>
          <p14:tracePt t="58183" x="5149850" y="2397125"/>
          <p14:tracePt t="58199" x="5137150" y="2413000"/>
          <p14:tracePt t="58215" x="5133975" y="2422525"/>
          <p14:tracePt t="58232" x="5118100" y="2438400"/>
          <p14:tracePt t="58248" x="5111750" y="2447925"/>
          <p14:tracePt t="58265" x="5111750" y="2463800"/>
          <p14:tracePt t="58283" x="5108575" y="2476500"/>
          <p14:tracePt t="58299" x="5108575" y="2482850"/>
          <p14:tracePt t="58315" x="5108575" y="2486025"/>
          <p14:tracePt t="58382" x="5108575" y="2492375"/>
          <p14:tracePt t="58389" x="5102225" y="2492375"/>
          <p14:tracePt t="58403" x="5099050" y="2492375"/>
          <p14:tracePt t="58415" x="5099050" y="2495550"/>
          <p14:tracePt t="58432" x="5092700" y="2495550"/>
          <p14:tracePt t="58449" x="5083175" y="2508250"/>
          <p14:tracePt t="58465" x="5073650" y="2511425"/>
          <p14:tracePt t="58482" x="5067300" y="2520950"/>
          <p14:tracePt t="58498" x="5057775" y="2527300"/>
          <p14:tracePt t="58515" x="5051425" y="2536825"/>
          <p14:tracePt t="58531" x="5038725" y="2555875"/>
          <p14:tracePt t="58549" x="5022850" y="2568575"/>
          <p14:tracePt t="58565" x="5013325" y="2578100"/>
          <p14:tracePt t="58583" x="4984750" y="2600325"/>
          <p14:tracePt t="58599" x="4953000" y="2625725"/>
          <p14:tracePt t="58616" x="4927600" y="2647950"/>
          <p14:tracePt t="58632" x="4883150" y="2692400"/>
          <p14:tracePt t="58648" x="4857750" y="2724150"/>
          <p14:tracePt t="58665" x="4835525" y="2749550"/>
          <p14:tracePt t="58682" x="4819650" y="2771775"/>
          <p14:tracePt t="58699" x="4806950" y="2787650"/>
          <p14:tracePt t="58716" x="4797425" y="2797175"/>
          <p14:tracePt t="58733" x="4778375" y="2809875"/>
          <p14:tracePt t="58749" x="4768850" y="2819400"/>
          <p14:tracePt t="58766" x="4768850" y="2835275"/>
          <p14:tracePt t="58812" x="4775200" y="2835275"/>
          <p14:tracePt t="58818" x="4778375" y="2835275"/>
          <p14:tracePt t="58833" x="4797425" y="2822575"/>
          <p14:tracePt t="58849" x="4806950" y="2813050"/>
          <p14:tracePt t="58866" x="4816475" y="2803525"/>
          <p14:tracePt t="58883" x="4832350" y="2797175"/>
          <p14:tracePt t="58899" x="4845050" y="2797175"/>
          <p14:tracePt t="58915" x="4854575" y="2787650"/>
          <p14:tracePt t="58931" x="4870450" y="2768600"/>
          <p14:tracePt t="58948" x="4879975" y="2759075"/>
          <p14:tracePt t="58965" x="4895850" y="2749550"/>
          <p14:tracePt t="58982" x="4911725" y="2733675"/>
          <p14:tracePt t="58998" x="4921250" y="2717800"/>
          <p14:tracePt t="59016" x="4921250" y="2708275"/>
          <p14:tracePt t="59032" x="4921250" y="2692400"/>
          <p14:tracePt t="59048" x="4921250" y="2689225"/>
          <p14:tracePt t="59473" x="4918075" y="2676525"/>
          <p14:tracePt t="59481" x="4905375" y="2657475"/>
          <p14:tracePt t="59487" x="4899025" y="2638425"/>
          <p14:tracePt t="59498" x="4879975" y="2613025"/>
          <p14:tracePt t="59515" x="4841875" y="2559050"/>
          <p14:tracePt t="59532" x="4810125" y="2533650"/>
          <p14:tracePt t="59565" x="4740275" y="2466975"/>
          <p14:tracePt t="59599" x="4711700" y="2425700"/>
          <p14:tracePt t="59616" x="4692650" y="2409825"/>
          <p14:tracePt t="59631" x="4683125" y="2400300"/>
          <p14:tracePt t="59648" x="4676775" y="2400300"/>
          <p14:tracePt t="59665" x="4673600" y="24003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upload.wikimedia.org/wikipedia/commons/d/d9/Spinazie_vrouwelijke_plant_(Spinacia_oleracea_female_pla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714375"/>
            <a:ext cx="3933825"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http://www.pfaf.org/Admin/PlantImages/SpinaciaOlerace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ZoneTexte 3"/>
          <p:cNvSpPr txBox="1">
            <a:spLocks noChangeArrowheads="1"/>
          </p:cNvSpPr>
          <p:nvPr/>
        </p:nvSpPr>
        <p:spPr bwMode="auto">
          <a:xfrm>
            <a:off x="1857375" y="0"/>
            <a:ext cx="302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Spinacia oleraceae</a:t>
            </a:r>
          </a:p>
        </p:txBody>
      </p:sp>
      <p:sp>
        <p:nvSpPr>
          <p:cNvPr id="32773" name="ZoneTexte 4"/>
          <p:cNvSpPr txBox="1">
            <a:spLocks noChangeArrowheads="1"/>
          </p:cNvSpPr>
          <p:nvPr/>
        </p:nvSpPr>
        <p:spPr bwMode="auto">
          <a:xfrm>
            <a:off x="785813" y="6334125"/>
            <a:ext cx="5730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Les feuilles offrent </a:t>
            </a:r>
            <a:r>
              <a:rPr lang="fr-FR" altLang="fr-FR">
                <a:solidFill>
                  <a:srgbClr val="FF0000"/>
                </a:solidFill>
              </a:rPr>
              <a:t>l’épinard cultivé</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35"/>
    </mc:Choice>
    <mc:Fallback>
      <p:transition spd="slow" advTm="1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57" x="4679950" y="2378075"/>
          <p14:tracePt t="3564" x="4702175" y="2346325"/>
          <p14:tracePt t="3579" x="4740275" y="2289175"/>
          <p14:tracePt t="3596" x="4768850" y="2222500"/>
          <p14:tracePt t="3612" x="4819650" y="2120900"/>
          <p14:tracePt t="3628" x="4873625" y="1908175"/>
          <p14:tracePt t="3662" x="4933950" y="1590675"/>
          <p14:tracePt t="3695" x="4962525" y="1133475"/>
          <p14:tracePt t="3713" x="4962525" y="971550"/>
          <p14:tracePt t="3729" x="4940300" y="793750"/>
          <p14:tracePt t="3745" x="4924425" y="688975"/>
          <p14:tracePt t="3762" x="4892675" y="587375"/>
          <p14:tracePt t="3779" x="4845050" y="473075"/>
          <p14:tracePt t="3795" x="4791075" y="400050"/>
          <p14:tracePt t="3812" x="4733925" y="330200"/>
          <p14:tracePt t="3828" x="4686300" y="254000"/>
          <p14:tracePt t="3845" x="4660900" y="215900"/>
          <p14:tracePt t="3862" x="4648200" y="196850"/>
          <p14:tracePt t="4291" x="4603750" y="209550"/>
          <p14:tracePt t="4298" x="4543425" y="225425"/>
          <p14:tracePt t="4315" x="4441825" y="257175"/>
          <p14:tracePt t="4332" x="4343400" y="298450"/>
          <p14:tracePt t="4349" x="4206875" y="339725"/>
          <p14:tracePt t="4362" x="4140200" y="361950"/>
          <p14:tracePt t="4395" x="4051300" y="387350"/>
          <p14:tracePt t="4428" x="3940175" y="425450"/>
          <p14:tracePt t="4445" x="3895725" y="438150"/>
          <p14:tracePt t="4463" x="3854450" y="457200"/>
          <p14:tracePt t="4479" x="3822700" y="469900"/>
          <p14:tracePt t="4495" x="3806825" y="469900"/>
          <p14:tracePt t="4512" x="3790950" y="469900"/>
          <p14:tracePt t="4529" x="3778250" y="469900"/>
          <p14:tracePt t="4545" x="3768725" y="469900"/>
          <p14:tracePt t="4548" x="3762375" y="479425"/>
          <p14:tracePt t="4562" x="3752850" y="479425"/>
          <p14:tracePt t="4595" x="3746500" y="479425"/>
          <p14:tracePt t="4613" x="3746500" y="485775"/>
          <p14:tracePt t="4628" x="3743325" y="488950"/>
          <p14:tracePt t="4646" x="3743325" y="495300"/>
          <p14:tracePt t="4662" x="3730625" y="504825"/>
          <p14:tracePt t="4678" x="3730625" y="514350"/>
          <p14:tracePt t="4695" x="3727450" y="530225"/>
          <p14:tracePt t="4712" x="3717925" y="546100"/>
          <p14:tracePt t="4728" x="3708400" y="555625"/>
          <p14:tracePt t="4745" x="3695700" y="584200"/>
          <p14:tracePt t="4762" x="3670300" y="619125"/>
          <p14:tracePt t="4779" x="3667125" y="650875"/>
          <p14:tracePt t="4795" x="3667125" y="673100"/>
          <p14:tracePt t="4812" x="3660775" y="714375"/>
          <p14:tracePt t="4828" x="3660775" y="733425"/>
          <p14:tracePt t="4846" x="3660775" y="742950"/>
          <p14:tracePt t="4862" x="3660775" y="765175"/>
          <p14:tracePt t="4879" x="3654425" y="774700"/>
          <p14:tracePt t="4896" x="3654425" y="784225"/>
          <p14:tracePt t="5269" x="3654425" y="781050"/>
          <p14:tracePt t="5275" x="3654425" y="777875"/>
          <p14:tracePt t="5283" x="3657600" y="768350"/>
          <p14:tracePt t="5295" x="3657600" y="755650"/>
          <p14:tracePt t="5312" x="3663950" y="708025"/>
          <p14:tracePt t="5328" x="3670300" y="663575"/>
          <p14:tracePt t="5362" x="3670300" y="600075"/>
          <p14:tracePt t="5396" x="3670300" y="574675"/>
          <p14:tracePt t="5413" x="3670300" y="555625"/>
          <p14:tracePt t="5429" x="3670300" y="549275"/>
          <p14:tracePt t="5462" x="3670300" y="539750"/>
          <p14:tracePt t="5479" x="3670300" y="530225"/>
          <p14:tracePt t="5496" x="3670300" y="527050"/>
          <p14:tracePt t="5590" x="3673475" y="527050"/>
          <p14:tracePt t="5597" x="3679825" y="527050"/>
          <p14:tracePt t="5612" x="3683000" y="533400"/>
          <p14:tracePt t="5628" x="3689350" y="542925"/>
          <p14:tracePt t="5647" x="3714750" y="590550"/>
          <p14:tracePt t="5663" x="3727450" y="654050"/>
          <p14:tracePt t="5680" x="3743325" y="717550"/>
          <p14:tracePt t="5697" x="3762375" y="800100"/>
          <p14:tracePt t="5713" x="3781425" y="854075"/>
          <p14:tracePt t="5729" x="3806825" y="939800"/>
          <p14:tracePt t="5745" x="3822700" y="1047750"/>
          <p14:tracePt t="5761" x="3832225" y="1209675"/>
          <p14:tracePt t="5778" x="3857625" y="1397000"/>
          <p14:tracePt t="5795" x="3876675" y="1568450"/>
          <p14:tracePt t="5812" x="3924300" y="1857375"/>
          <p14:tracePt t="5828" x="3968750" y="2022475"/>
          <p14:tracePt t="5845" x="3997325" y="2174875"/>
          <p14:tracePt t="5862" x="4019550" y="2339975"/>
          <p14:tracePt t="5878" x="4035425" y="2425700"/>
          <p14:tracePt t="5896" x="4035425" y="2511425"/>
          <p14:tracePt t="5912" x="4035425" y="2555875"/>
          <p14:tracePt t="5929" x="4035425" y="2574925"/>
          <p14:tracePt t="6404" x="4032250" y="2600325"/>
          <p14:tracePt t="6411" x="4025900" y="2625725"/>
          <p14:tracePt t="6417" x="4019550" y="2673350"/>
          <p14:tracePt t="6428" x="4013200" y="2701925"/>
          <p14:tracePt t="6445" x="3978275" y="2847975"/>
          <p14:tracePt t="6462" x="3956050" y="2933700"/>
          <p14:tracePt t="6479" x="3940175" y="3019425"/>
          <p14:tracePt t="6512" x="3844925" y="3321050"/>
          <p14:tracePt t="6545" x="3752850" y="3600450"/>
          <p14:tracePt t="6562" x="3708400" y="3711575"/>
          <p14:tracePt t="6578" x="3692525" y="3797300"/>
          <p14:tracePt t="6581" x="3686175" y="3844925"/>
          <p14:tracePt t="6595" x="3670300" y="3930650"/>
          <p14:tracePt t="6612" x="3654425" y="4016375"/>
          <p14:tracePt t="6629" x="3632200" y="4092575"/>
          <p14:tracePt t="6646" x="3603625" y="4194175"/>
          <p14:tracePt t="6662" x="3590925" y="4248150"/>
          <p14:tracePt t="6679" x="3552825" y="4314825"/>
          <p14:tracePt t="6695" x="3505200" y="4441825"/>
          <p14:tracePt t="6712" x="3463925" y="4533900"/>
          <p14:tracePt t="6728" x="3432175" y="4632325"/>
          <p14:tracePt t="6745" x="3406775" y="4695825"/>
          <p14:tracePt t="6762" x="3394075" y="4727575"/>
          <p14:tracePt t="6780" x="3381375" y="4749800"/>
          <p14:tracePt t="7223" x="3346450" y="4749800"/>
          <p14:tracePt t="7230" x="3298825" y="4746625"/>
          <p14:tracePt t="7237" x="3263900" y="4746625"/>
          <p14:tracePt t="7245" x="3206750" y="4737100"/>
          <p14:tracePt t="7262" x="3121025" y="4727575"/>
          <p14:tracePt t="7278" x="3057525" y="4714875"/>
          <p14:tracePt t="7312" x="2936875" y="4660900"/>
          <p14:tracePt t="7346" x="2847975" y="4581525"/>
          <p14:tracePt t="7362" x="2813050" y="4543425"/>
          <p14:tracePt t="7378" x="2794000" y="4511675"/>
          <p14:tracePt t="7395" x="2778125" y="4454525"/>
          <p14:tracePt t="7412" x="2771775" y="4410075"/>
          <p14:tracePt t="7430" x="2771775" y="4349750"/>
          <p14:tracePt t="7446" x="2771775" y="4327525"/>
          <p14:tracePt t="7462" x="2771775" y="4298950"/>
          <p14:tracePt t="7480" x="2771775" y="4276725"/>
          <p14:tracePt t="7496" x="2771775" y="4260850"/>
          <p14:tracePt t="7512" x="2771775" y="4248150"/>
          <p14:tracePt t="7529" x="2771775" y="4232275"/>
          <p14:tracePt t="7545" x="2771775" y="4222750"/>
          <p14:tracePt t="7562" x="2771775" y="4213225"/>
          <p14:tracePt t="7580" x="2771775" y="4197350"/>
          <p14:tracePt t="7688" x="2771775" y="4194175"/>
          <p14:tracePt t="7724" x="2771775" y="4187825"/>
          <p14:tracePt t="7731" x="2784475" y="4181475"/>
          <p14:tracePt t="7746" x="2828925" y="4168775"/>
          <p14:tracePt t="7763" x="2863850" y="4168775"/>
          <p14:tracePt t="7779" x="2927350" y="4168775"/>
          <p14:tracePt t="7795" x="2971800" y="4168775"/>
          <p14:tracePt t="7812" x="3016250" y="4168775"/>
          <p14:tracePt t="7830" x="3070225" y="4168775"/>
          <p14:tracePt t="7846" x="3092450" y="4162425"/>
          <p14:tracePt t="7862" x="3114675" y="4159250"/>
          <p14:tracePt t="7879" x="3149600" y="4159250"/>
          <p14:tracePt t="7895" x="3159125" y="4159250"/>
          <p14:tracePt t="7911" x="3168650" y="4159250"/>
          <p14:tracePt t="7995" x="3165475" y="4159250"/>
          <p14:tracePt t="8002" x="3162300" y="4159250"/>
          <p14:tracePt t="8013" x="3155950" y="4159250"/>
          <p14:tracePt t="8028" x="3143250" y="4159250"/>
          <p14:tracePt t="8045" x="3114675" y="4159250"/>
          <p14:tracePt t="8062" x="3082925" y="4140200"/>
          <p14:tracePt t="8078" x="3025775" y="4121150"/>
          <p14:tracePt t="8095" x="2994025" y="4108450"/>
          <p14:tracePt t="8112" x="2962275" y="4076700"/>
          <p14:tracePt t="8116" x="2952750" y="4064000"/>
          <p14:tracePt t="8129" x="2917825" y="4032250"/>
          <p14:tracePt t="8146" x="2901950" y="4000500"/>
          <p14:tracePt t="8162" x="2889250" y="3978275"/>
          <p14:tracePt t="8179" x="2863850" y="3933825"/>
          <p14:tracePt t="8195" x="2857500" y="3911600"/>
          <p14:tracePt t="8212" x="2844800" y="3883025"/>
          <p14:tracePt t="8229" x="2844800" y="3860800"/>
          <p14:tracePt t="8246" x="2844800" y="3851275"/>
          <p14:tracePt t="8263" x="2844800" y="3835400"/>
          <p14:tracePt t="8278" x="2844800" y="3825875"/>
          <p14:tracePt t="8351" x="2847975" y="3825875"/>
          <p14:tracePt t="8358" x="2854325" y="3825875"/>
          <p14:tracePt t="8364" x="2857500" y="3829050"/>
          <p14:tracePt t="8378" x="2873375" y="3838575"/>
          <p14:tracePt t="8396" x="2882900" y="3854450"/>
          <p14:tracePt t="8413" x="2892425" y="3863975"/>
          <p14:tracePt t="8429" x="2908300" y="3879850"/>
          <p14:tracePt t="8445" x="2924175" y="3902075"/>
          <p14:tracePt t="8462" x="2943225" y="3924300"/>
          <p14:tracePt t="8479" x="3006725" y="3994150"/>
          <p14:tracePt t="8495" x="3067050" y="4057650"/>
          <p14:tracePt t="8513" x="3108325" y="4095750"/>
          <p14:tracePt t="8529" x="3171825" y="4168775"/>
          <p14:tracePt t="8546" x="3206750" y="4225925"/>
          <p14:tracePt t="8562" x="3238500" y="4292600"/>
          <p14:tracePt t="8579" x="3257550" y="4381500"/>
          <p14:tracePt t="8595" x="3279775" y="4448175"/>
          <p14:tracePt t="8612" x="3286125" y="4498975"/>
          <p14:tracePt t="8615" x="3292475" y="4518025"/>
          <p14:tracePt t="8628" x="3292475" y="4562475"/>
          <p14:tracePt t="8645" x="3292475" y="4597400"/>
          <p14:tracePt t="8662" x="3292475" y="4619625"/>
          <p14:tracePt t="8678" x="3292475" y="4635500"/>
          <p14:tracePt t="8695" x="3292475" y="4651375"/>
          <p14:tracePt t="8712" x="3292475" y="4660900"/>
          <p14:tracePt t="8764" x="3292475" y="4657725"/>
          <p14:tracePt t="8771" x="3292475" y="4654550"/>
          <p14:tracePt t="8778" x="3292475" y="4641850"/>
          <p14:tracePt t="8795" x="3282950" y="4619625"/>
          <p14:tracePt t="8813" x="3263900" y="4549775"/>
          <p14:tracePt t="8829" x="3263900" y="4467225"/>
          <p14:tracePt t="8846" x="3257550" y="4394200"/>
          <p14:tracePt t="8862" x="3257550" y="4340225"/>
          <p14:tracePt t="8878" x="3251200" y="4286250"/>
          <p14:tracePt t="8895" x="3238500" y="4260850"/>
          <p14:tracePt t="8913" x="3228975" y="4235450"/>
          <p14:tracePt t="8929" x="3213100" y="4213225"/>
          <p14:tracePt t="8945" x="3200400" y="4181475"/>
          <p14:tracePt t="8963" x="3187700" y="4146550"/>
          <p14:tracePt t="8979" x="3187700" y="4117975"/>
          <p14:tracePt t="8995" x="3187700" y="4095750"/>
          <p14:tracePt t="9011" x="3187700" y="4067175"/>
          <p14:tracePt t="9028" x="3187700" y="4044950"/>
          <p14:tracePt t="9045" x="3187700" y="4035425"/>
          <p14:tracePt t="9063" x="3187700" y="4032250"/>
          <p14:tracePt t="9095" x="3187700" y="4025900"/>
          <p14:tracePt t="9322" x="3184525" y="4025900"/>
          <p14:tracePt t="9328" x="3178175" y="4025900"/>
          <p14:tracePt t="9346" x="3162300" y="4025900"/>
          <p14:tracePt t="9363" x="3149600" y="4025900"/>
          <p14:tracePt t="9379" x="3140075" y="4025900"/>
          <p14:tracePt t="9396" x="3127375" y="4025900"/>
          <p14:tracePt t="9412" x="3108325" y="4025900"/>
          <p14:tracePt t="9428" x="3098800" y="4025900"/>
          <p14:tracePt t="9444" x="3089275" y="4025900"/>
          <p14:tracePt t="9463" x="3070225" y="4025900"/>
          <p14:tracePt t="9479" x="3063875" y="4010025"/>
          <p14:tracePt t="9563" x="3060700" y="4010025"/>
          <p14:tracePt t="9606" x="3054350" y="4010025"/>
          <p14:tracePt t="12315" x="3105150" y="4003675"/>
          <p14:tracePt t="12322" x="3197225" y="3994150"/>
          <p14:tracePt t="12330" x="3311525" y="3984625"/>
          <p14:tracePt t="12344" x="3606800" y="3943350"/>
          <p14:tracePt t="12361" x="4022725" y="3892550"/>
          <p14:tracePt t="12386" x="4676775" y="3860800"/>
          <p14:tracePt t="12414" x="4984750" y="3860800"/>
          <p14:tracePt t="12446" x="5457825" y="3921125"/>
          <p14:tracePt t="12462" x="5632450" y="3968750"/>
          <p14:tracePt t="12479" x="5813425" y="4029075"/>
          <p14:tracePt t="12494" x="5892800" y="4067175"/>
          <p14:tracePt t="12512" x="5949950" y="4095750"/>
          <p14:tracePt t="12529" x="5984875" y="4111625"/>
          <p14:tracePt t="12545" x="5994400" y="4127500"/>
          <p14:tracePt t="12562" x="6010275" y="4127500"/>
          <p14:tracePt t="12594" x="6010275" y="4133850"/>
          <p14:tracePt t="12682" x="6000750" y="4133850"/>
          <p14:tracePt t="12689" x="5994400" y="4133850"/>
          <p14:tracePt t="12695" x="5988050" y="4133850"/>
          <p14:tracePt t="12711" x="5978525" y="4133850"/>
          <p14:tracePt t="12728" x="5953125" y="4133850"/>
          <p14:tracePt t="12745" x="5889625" y="4114800"/>
          <p14:tracePt t="12761" x="5803900" y="4098925"/>
          <p14:tracePt t="12779" x="5661025" y="4076700"/>
          <p14:tracePt t="12795" x="5543550" y="4057650"/>
          <p14:tracePt t="12812" x="5445125" y="4035425"/>
          <p14:tracePt t="12829" x="5334000" y="4013200"/>
          <p14:tracePt t="12845" x="5276850" y="3997325"/>
          <p14:tracePt t="12861" x="5232400" y="3984625"/>
          <p14:tracePt t="12878" x="5159375" y="3952875"/>
          <p14:tracePt t="12894" x="5102225" y="3930650"/>
          <p14:tracePt t="12911" x="5054600" y="3895725"/>
          <p14:tracePt t="12929" x="4987925" y="3857625"/>
          <p14:tracePt t="12945" x="4940300" y="3810000"/>
          <p14:tracePt t="12962" x="4883150" y="3736975"/>
          <p14:tracePt t="12979" x="4848225" y="3651250"/>
          <p14:tracePt t="12995" x="4841875" y="3613150"/>
          <p14:tracePt t="13011" x="4841875" y="3584575"/>
          <p14:tracePt t="13028" x="4854575" y="3549650"/>
          <p14:tracePt t="13044" x="4879975" y="3527425"/>
          <p14:tracePt t="13062" x="4911725" y="3479800"/>
          <p14:tracePt t="13079" x="4965700" y="3384550"/>
          <p14:tracePt t="13095" x="4994275" y="3314700"/>
          <p14:tracePt t="13112" x="5006975" y="3251200"/>
          <p14:tracePt t="13128" x="5032375" y="3194050"/>
          <p14:tracePt t="13144" x="5045075" y="3171825"/>
          <p14:tracePt t="13161" x="5054600" y="3162300"/>
          <p14:tracePt t="13178" x="5060950" y="3140075"/>
          <p14:tracePt t="13195" x="5060950" y="313055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7" descr="data:image/jpeg;base64,/9j/4AAQSkZJRgABAQAAAQABAAD/2wCEAAkGBxMSEhUTExMWFhUXGRsaGBgYFxkaGxobGx0YHx8eGxgfHSggGhslHRcXITEiJSkrLi4uFx8zODMtNygtLisBCgoKDg0OGxAQGy0mHyYwMC8wNy0tLS0vLS0vLTU1LzIvLS0tLS8vLS8tLS0vNS0tLS0tLS0tLS0tLS0tLS0tLf/AABEIARMAtwMBIgACEQEDEQH/xAAbAAACAgMBAAAAAAAAAAAAAAAEBQMGAAIHAf/EADsQAAECBAQDBwMDAwMFAQEAAAECEQADITEEBRJBUWFxBhMiMoGRobHB8ELR4VJi8RQjMwcVcoKSwkP/xAAaAQACAwEBAAAAAAAAAAAAAAADBAECBQAG/8QAMxEAAgIBBAEBBgQGAgMAAAAAAQIAAxEEEiExQSITMlFhcfAFgbHBIzNCkaHR4fEUFTT/2gAMAwEAAhEDEQA/AL7gc50zNZcIAajVeIM6zLvgogO9A3DmYry5RWsspkp8IG1N4YZGWUQHUVXHSM42H+vrxiFV0HK9xfmWbTtHdFWogUclx6xmSKXLSxPmLnmQIhy2emdipsxaSyCU08rigH1gzHYbQEzUGj+TrwiHswI+zAp7Mjsf5ljynHFSCgM78PqYzNMuK0k6nVtCrAZlLTMBQCxHi5GCMbnQAUpnKKts0KOrM4zFErcYBiHA9mTM1K1jWkl0b+8LgVJBRWhII6GDMBj5kqaZ5R53cdYKwklMzXMstSyQnaGl9UI1Y2MF8kf38xb3ndJ1K85H/wAj94TzZ5mq0lbPuYJx+pS1BV3YwNg8GrV5XPOCYGIhY2eB0IXhsEZRCkqB5xZMFjRMHMXEKZEmhc1f2ieVI7shT1hKz1ZBgQxBjQUYxWu2OUJU09N7Ki5ycvmLSFBCmPEN9WgTOMinTZK0JQdRFKi/vEU1srAiFM5tmGL0hKUbCIEylqTqKiIeSexWMKvHJW3p9XgvM+yONoBIXpG1G9S9PWNFsmDYGIMGpYSziu5iRM6UVBOoOLk2g3MuyuPmANhikCnnl1P/ANRXMxyefK8M2UpHAmoLcFB0n0MRjMjb8ZHms3vZhY+FNBwMYMWoICXoOERyZDX2uIYSpBXRCCpRLJSASpR4AC8ST4nH4RYues0cn1g3K8smTPM4Rzi14T/pvjWC5iJaTfQVur4BS/rBiMFMJ7pCFFQppCXP5zgN1hrwAO5JyPEANAEg0EZDhfZPFM/dgctaH9njIEq2Y6lSpnRcXgpMqU6pQCd3484qEqeSookpADmvKL3nUxPcrQupUkhuo/eKhg0iXYO8M35UjB4hjA8fLTIQlCQBqJJbcxn+lJQVOWSNR4CDThgtQmqqziAcxzVKwcOPCl3Wf7Rs+7wizeriGrznOeonQFMFpoDUjjzgzHS1rQyUFyz0ZxHpSZhGhJTKSQNXE8IsUnCPVRpFwCW5hLNQeDjn77ivEZYubhAn9YL6Rt6wJl+TzRdKiLU24l4tYUEikFSJzBoOiBepRNUyAgCUmf2cnLmKUlHhe7h/aJ8ZgFIAdBSWu0XJKkh1OBxitzO1Ce8KmdPlSOPNuESy7uIJK2tbAHMTYLClKqJd9ucP8syyYmYZk1IFPALsdz129YIyLGImpK0oCVA1EMsfOJSCBvCtr4Rk8wvsPZt6uxIZuH10FFDcFm5PY35x5NVNloDAKIruSeLAG/CIVKVp1cKgfLxFIxytV9/b8eBaNAV94gzuCMzdeMmhKVTEabPcgH1HHeJZONKwxU2mpJNG4np+ViMYkqU5Jufn6gAe5jyUuVrfQwcAnm/C3PlGiuQME5gTIc0ClyzoVpTXxFgo9OAtz6RzbtNMWoIlByEl1bgUoAfeOm5pk6ZxJTMUmlEqqB6UPzHO+0eT4uRpJS6P60VSP/LceoaKlTuBlT8ouGHly0gro8XjsjgkYeWMWsBBUGl6mDBVjWxVtyc7iK1k2UTMbMloUEqRLUFzDswdgeLkM29Ytma5qghYC0kSX1OA5Nioi9dtiGAvFL7vZJu8+J1SA8mFZtmyik95MCQRQ2Y9Nz+dQuy3aju1ELDpWBUCoYXoHIvHPsTmbqC5xf8AolioSOloMx8zQA7gttQ1FvkQCkWVnLtkmXZwQfj/ANzr/wD3eWbKHVoyOOYfMVIABJYihF6esew0bflAbyJ0/HajpUtISdLjcseMDY1QQgcSyU8yYnxU4zAlR4CAMzQorlkJKgkuw4swijsGYxgY3czzNMX3UsBiR5QBuTFcyvL1aVAuVrUXfYCD82zVZZ0ECUTTfUf8xt2UxJmBerzBXsDX3hR24LHr/UYCkUkjz3J/9MqWnSl+e/q0NcJiXDuacePSCJ85MtL72HWE+ExYKgHqRUPvHU2s3fUBsyvEazZlOpiYz4XTl1HWJZs0DeGt0BNcwnFakS3ASq5O/KNZa5CFqkrQFTAH5AcoV5wVmWFbAvQcIUZJM7/Ed4kq1AMsKNG5QRc7CR3NZNOFp3g84/zLNLnJl6kykhDl6QVgcapTIVxhfMDKjJRImyyAWBr9IRb15JPiIbznnmPcWacoUk6Q7fzB+OVZPExBmcgaXGze0Apf2Z+ssh8fGAYPHOK7OGq5PrB0wBMsJJY1duJqT+coHwssISTxNNyentEaVBalqJomleV/lvaNBSccytowMRnJxXg1kkk2G4giXi9W1bF7RVZsxR8rgA8Pve5+I9Ti2UCTW35wi3tMQIOZZcRjJciSpMuXpKtajpAABCSSr0A+kc47QpdKVhmWAoqAYkFmB4NpcjixoYedp8QZoTLKylIqqrO9G5i8AZqAlKJYPhSkA82DV+feB2eplb4QpbggfeZW8DlydQWqoGz/AGjfMp2tYH5SPZ2JJJADNT+IHQCVPAydzbjAngYks2TSMguaglIEZEq8pOkpxHeAGg6bR5jp+lLv0aEORY8LSCD5kj0IhziVIKHV+lL+0ScsSPMYwQdvmVDtGBLFFKdRc1do2yLMVSFKBqFAK9x9YAxMubiZh0JKlGmkBzyi35T2EnEhc5QljSBp8yvigiTQ2wKRma12KqwjcmV7EY6atfeTVBKahCXt/MSZPLaYpTg+tv8AMdBX2UwRlmWpBUT+sku/EcIpmJyBWFWsAlSFeVTfU8Y5qSi8REYIwsameVMw5x5OmgLQk0cvGs3EpQgHYC8KsCs4jxtqJLIHTcwMNkZgAo5bxLHhMIVhQLEA7HjA2E7JOFnToU9FA1a9heNcZPMoaJTFbDXMJIAJoAngL1vS4hXNJRNlpE+apaiGCKOT5Q9SxNKn7wT/AMlQ4qxky6FjwD3GU4FFVgpYXUClxxD7RvOWTo/pBFuZDRHma8XMT3U1AKywDlCmBBBo7lyAaAUbmAoky5jpSoEaaEEhADEApJDuPDV2Bq2zsV6VVyd0fTQK3JdfyOY5znGSFUUtSmUAruzVJJIcnqlQ/Hhbju0ImOlA0jSSXNWalNr2rCnEYaZMcNRAEtyq7cAnVUVBpVnhZleXTlmclwC2kKuASQdrlkxdaKRwBkx+rT6ROBy334lmy7Hq7oIUoOFEpL1IIDCrOb25QTpKUEPQq97ExVf+zzJafFMc3ZKVLGzeLUPp/LzD44Llymu1evFiHrQ8oHfVsO4dRH8R0qou9OobKUkLGpII+f8ANTDPRLUCUgVDENWEmJsGuL3/AHjSXImo8W3Cv3gG/iY6yTPMmXNIEtGoAp1sbWelzThCXNZqzMXRqsH6Db3i65ZjUoQ6ixL1+PtFUzAgzZind1FudSw5fxE2gBAZfeOYgXJ003gnCYMlmFT+faClSQ4G9z/Hv8RMMUJRCR51PpHXf6wsWzwJVRuYCe/6ZiB1MZB+EwgX5T1Ua+v2jIgVs3udTnq9R28iQ9kcMShww57CLPhZAxD+IGWKKbdtoVz0SEf7UkqSmtzeFGJzFcuWMNKLa1uVAsdoYewMT7M8x02K9hYdk8Sx47O0y1HD4cJlICSVqSPGTyP3irYftXi0/wD9zpTRTsokevGC8pAKphVdIav1iq4XC97OWt6JLNxPMRZnPqGesRhwAHz4xLHL7U40rczlAPROlNudIsGH7ULlp1Tyli1DQ+0UubOCOZhXnCVzRrDk/T0ilTszcniJVgO2CcCXHtnjUqATLAaYxLcekGZfNThcIFHzKQdI4JP3P0hHl8szTLSKqAFG47+kQ9p8ZrWEpPhTQdAafURY8cwl+FRUH1muExeInzhLlDWpZDJbcAh32ABNbVi/Ssq/0KUqKgvELoV7S3uU0JJ2FAwfmYj7GYGXg8MZiyy1AFZaoFSE8gKk8T6QvzztYlT+FgQ4eriqQ7Urwff0glOnB9WPzhNJpGubIHp8wfH5qtKVJSFJ3NGq7+JQo5FT1a8VjGZqQCGJ/u1AB6OQQnd4DxebKKidag9QDVr0qW0gbt8NCielU9SXopXKparnn9Y0RhRhZ6H+HQvoEtuVZtMYAKSk6mSncEhuTkjbeGuLx6gVJQgkAEAt4NTh32JNfcRXezGTLBQtRKQFBnc6mNWpTqaQxzCYorKyoIW1mfSmjNXdjtWsSFHeOZZAHO7HMAxGZuFABQUL6TUlxYPQU25wuy7OBKmlJUooUQ5d2o4Ntt+kbZhhlMCWcnxPQh+hLxVFTKkhr8fmsDsQOMGKatgPTjgzrMhaTUEEEUI3iTDrUmgUbsQah+u0c3ybNlyTS1yg2V0feLvhcxTMl99LrQkjgpIdm6fSMi2tqjjxMGyna+V6kOPkzQoqSrSFrADg1csCU/I/mDUS6dB+GK/Lxipq0gqJdYUBqfckDoHPSLXiFgILNpTVT9bWJjtR2AIN1XI2cwXTpGpXHh9hFYzKRO70zvZths0PZeLGKWiTrCVFXhL8TR2SLDiYu07L5AJQEgsBqfctdttoYroNfJxI1OmfTsAxnMpGdTJaQkrckD0AtGRdMb2NTOIXLluBsSw94yLlD8Jw1Jx0JTsViFpnIKl+JNP4MN8Pg0qxMvEAqUlSXASHDjYwPh8rStSlzOFS7Q07N4g90pCUihVpenRuUDUjxGlesqCmTj44jrC9n9SjMWrQlSW07l7k8IFxWBXhw6O70VolAHRzcmC/9eohGtktRnupto8VM1qcl0gWjnKgbV7MUd3PfUpGKwUxZKyAnfg8b9mZGG78/wCrnlKR5UJLJUf7lXAiDt3nS0qEpLMRWnwIQdm8imY+eJCAwIda7hCaOTxuABuSBFq6vMNRXxuJwJ3PF4uVKw6+5lpQAAlwBV+BuafWOY5HhVTcWihKUK1FhsKx0LtBLky8OnDeLSgJcggEABgNRDFW5ip4fGJly1LQgpSqg1s5Calqhq6WpXpAlJss2Z67+UmmlrrAq9ftC847RESykFgpJZSfCACARqcOoAG6d6cY5/j8xKne5fSwB2PKpqz7VgvNcxM2YyfOAzVLgBh9uphj2dyhJBXOlpMxRZKVCgSySTpNRd3I4Wo+oo8CekVQi7U4lGXPWo0AJVQ9eTRYJcg4SXqX/wAs1hpvp1cOdBFjOUYZKu8ZKFAEBmKXZwdISKilrPvFZzMLXN8TuHSkPpIUVVdWoOSmxqIsVxM+5bKz6vv/AJllTiRNmoSFBQ0lQSbBOggMks5q55mI8wWJlFrIVUjSmmw3PmIH+Ng+xmGJHerSAoqUhNXCdI0uOqguu7e8uMnLKCFaTX+kJHFk0sHH3i3iaVLFkBMS5nijLAAUS5LVcjiPl4TJwKifDbmQOv5zg7OZgISQLEB6taweNcKWv0a79PzaKxd0D2EHxBdLXunj8wVg1zAHlKUHukFn5tuL/METcOGKgC/Nh+dbUgfDoKVJmJUAEkV3LlmHOu541gTgdGJ6tRX73/MZ5Pj5cg61qddggDwjmTZ/VoZZnnHepTpUdP60WrzVci1KWvFjXl2GmStMyWBqAJKaqSS1XAf3irf9sMhZlatTVSprjY+0JAIX3eZlOwXle5rlmEliamYVKABBIYEhi9DHRcPnMslpLKKqqXM26IFfdookqXRjsSOjc/zeJpMpGpPeqUhIU6lJZwONQR1p7UghfmBe57SA5nQMdn8uTL1TJpZwGQG+9YyKfm3ZkTkDuMSU1cBYII6WNoyLDJ7/ANyqhR2YtxOITikmQmdoq9LHryjzL50/CqSiYgqDgBYq9YUYbBs8yUoTGBZrv0i7/wDTlU2chS51Ak6Q4au5aKLXtE1igpqyev3jJWWLmHVpLUIcsx6R7PkrlJVqB4vFmOIlJuYjXj5RDAEklgkCpJ4RUooGMzM3nGPE5Fm2UTsWZYlylLWVEBhcdTQDmaR0rs/kqMtwulGkz1AGZM21WAe+lLqbjU7w9EwISVABNGHKrH5B9oUT8VrmFB8oNfRj/HrHWH2VZx+UtnnAiHMMnKwTMKjqclRZFLubkfWIcTIkylS5cxKWCQJYILNtU/q8yipqA0hhmuYpUSDpYEBWol2f9KW82oAeu8UnRiMTNBkgaQ6Q6rAUokk7naJ0OnaoEt2Zu6LTtWpZ+/2jRWZYcrmICE6wwTp4AkgpegIobM4BYtHkzHgo1JopYAQ7qcJNGcvqJc+iYAVlCJTlRK1VCloWxKiPKzEAXqeEEKOgp0kaEs7l2ABAD341puY0eZoDPeJ7JQpXmBrYOyQDzq6yASQ43hfnL+JwgqAIQ/iu+pq0Ic2JtyaGE6ZLVLBvLQlm1c+W5PwOERiaADpBqH0kFQCeVSDT3esSJZlDrgwPI5rqCAoFCLkAjSS5T5rlyovYtUUqLmxCSrTqcVDgcv2DxvlehpqZdAajYA2IAd3ZuPtEOKximNQ39IHA/NY49SlQwnf34iHMZpHhUGezhrHblWIcHPKSxdvz3EG5olSyHuKB+bQtANmva0UzELXItPMeBTUA2DJ2ZrO9HeHM/CS5GHNu806kpfysxS/FRLU+HsrXipAlSylJC0itfC4a4NTv7bwtm45Syyi+o7wPh+TIurXUKrNxjP39JeMXm6UFI0JWnSDq1aq0dwRS8AqzKXOXrly9AQljWhJNGFgL/MVieVLKZaSSSUpAZ3dgH4XEMslQpKZsskf7ay5TYkeGhoWoWpvAjUqrxE9XRVVVgDmNsJVy9HtyLRFmYUUKSkFSmISOLj89okwflJ4kxDi8QWDFlO1f/b9oVJ9UyEB3RmvFrDzGUlR8IFi1N/SMjyfgSpCApZWUgBL86mPIJlh1OdwWJi7slk/elrCuogsw5c46VLGhAQmgEJMgy9UiXoAdRPiPA8PSHZWmWn+o84hmyY3rL/a2YHQkK5BPraCQjuEEgPMV4UmnhKv6eYDkngI2wsxIT3s1QBI8CLqY7hPP6dY3TKMxSFJDpSSBWx3J5t94hUX3vMWHEzGL0IlpBN/WxhOueEeMnSpRoS5ZILk1uo2APDlBmbT0mbLlg+JRKRwfd25A+gU28J+1qnWmXKaYkJA00L6nIOk0I8Ki/KLVj2tnPQ/WaP4fQHty/wBYqRiEz1THLy5bJ0OWNaObOdPEGl4zEZijSkJJKQEvoBA3cir2YNtyJiSZIRKDqWTMmF1FVqOPCA5JFqmxPBoq+NUUJ8Kqtd2fmz2HrGgCRPQ7scmNsZnKe5l90prO43rcE+9zZoHQmatBoAFU8LJ3ZwH8oc7PWE+XytaQkqJfVdyAz7DkCPUxYFzJSE6WSSKOqrXALVYGhO9T0iQZKHcIpy5OgKlEJWlLLdNXUrwgEFqByf8A19Y2740oqjGjhmav1jXG44ISVh01FA4eotq4sDxgrGuSwSydLukOS4sOA51jpyYXKgwE4lXfAhOnwkqf9RJvZh0b6xDOxKkkO3Wr16j8pExm6KgqPiY6qsd/fnA2LnpZRufMQ770atC0STI9wHBkC8UFGreEPenGvCw9oBSCpTmpNTyeJZB1KKq1IcUt943ly/GzUdm9QNop84kVy28zSXLKwoFx/STY8n2JYCHORSZcs/7sqWqYFJUDMWoBFqFAoS53PCkPuz+XaFvPLp0kEWBB2bZvs8WjB4CXImd1Oly1BTmRMKEuUm6SW5n35iFWsma9pXOc4+UoeOy/vitUgp1IAWtkaBt5QCVOHPVuMRYCUgKWoOCpCSUkuSskuX4OPmOlnK5CVMiWlCVOVtRwxvy5c4pE+VKCiZSNIqbXr4QTag25mBG7IIEpbqFZCMfDEinTEy0EqLACp4Qwx2UJn4eXNw5C1VBY+aiifDsRpIEJ5iFTVHSWSm9KF9m3jzAZkrBqCB/xqWDqZig1eu4IPpAhWcfOKU4/OMMtzAGWASSpNDxPB/zaMhfnZ7uYJwtMfUBsr+b+8ZFwWlX0zE5UcTqOa4dYOtKgB+qj+0BLwxWz6mcaiNhw6m3rHmRzZs0VmdQRVj/bDPFumUpBUCCpNgxZ+V4EbODnGf7/ALS9lY6z1/mK81m9/MT4QEhmLfpFGHxGqcSWKUkpAoAkkC3IxEpRdJa6i1CWCQoX2qfmEueZmJEuZMO1uZIAbpGStlznaD3+srjkCWPKvESr+kMkHiRU+gLP/dC7MlJlJUXJCjoTe4JJDiwfTw4RRuw+PnTsYlSpimOpa2O2lqJsKlLcIsfaHE+JCQCoIAI1KIHlZgG3rc3Aj0ejo9imJuaDTlMtnMruczphZwof2gvvx3Ap0iv4/E6uTeVzc+u9IZLx6xdJ8R8J3HDpBOHwcpbFv7qqZIFa1NWbm1IZ4zHbAXyFMCTiEyVIALK0gip81agcaxY8ZMBGkjwukOH8RIdxvy4D1hLjMhEw61LIKUhqWJr6nkOBtBWXKJV3PmOkEEiiU/qZT2Zg8SOp1W5CcjjxNpyNRcFi5ZJ3/Ki0SY7EJ0S0g+KhVQkAgVsNjRhSkZiFBtKFhPhIZhYkghuD868IgwQIYM5SfM1WJJNnqTWLRhu4Ji0KCTq8YBLgl1Cu7Xt9oXr8pITUcmPOGs+dUnSACdwWPIt9YUYrEsTpso2Y/X7RBgb8LnJnmG0t+fv9osHZ7AKWqbMSl0yql23Pu/mLizQiw6NnNvz7x0Ps6hCcOAlKlFT6iGA8VGuzsB7wG1sLE9S5rrBAlkweTSUJEyZJUskPxb0f5jTHYqRPkL0Aju7OCNKhZuW3rE2SYlQ/21qJKR+obdeERdocySEd3LAY+JRG4Fhzct7QsACJhuSAd35fCKMPm6ihdCSQ3MU+YSYyZqISPKAw/PmCE0NnD1HK1vaPMTLD0H51jiig5EUL5iubiNCWFz4jzrv6NBGLlTJMsy8TJdM0EpSoi9K0qKH4iGYkpWhYAVpIOklgWYseUFZ9ipmOmCYUiWEgJYq1bk0pz4cIGV3dwqYAJi/ETTMkCSvxW0qrqDcTvSkZBWAy0qVVSQBwq/QRkUzt4l1sZRwZ0TB4LwvJAMwkhKiKEcDzMZnkhcqWO8KSpRTQE0YjlW5iXthmKEKlB0pUVdPD9TVoX5pMKtDkmpPtX7CK34rBHyhHUbFPxgmKUyQBs+0c+zvHonLXKWQdKiBqJ0vY2I3cOYvGaYnShTUVpUQeBrWOY5bkkzFKUAQlI86yCWfgLlXKA/h1armxozo1Vc2uM44jjslhyicpapZQJaS7ElKtRAvelCwNuTxv2hxQKyRQVF9vvRqxa1YOVKlCWFABSQlRfSWS7Mk7kg1iiY9KF6Shi4AArd2vv/iNpGyoI8zbpINe5RjPxgoxQUpjRP6Seof4aD5UtR0oWApFykE8yHYVegpZ4AxmhTfpoHADW3fiYf5dhpiZWtXiLKUwBBAABDiwVf1VFpIBLEGeYnHBMw6Ui1QpmoDQ1tWBssxuqaFmynFBb/JSKbxHmGETMcKdIDOzgE3LkCoq14EnyEpZFtLMS13O2zcecd85cls8jiHYhS9SlhJcjzGjVqRT8eAMKtYWS4GoMW3HBt/zhDVEsqkIr4lApfUzsS6quSP2hfNZKvESDubkCtxw/eJxiSw9IaZiMOUnxeE9aMzinN39Y9zbsxPkSxiZikGUQju9Kn1awTZtmr1pHmKTqJIAY8VezB6JtFpzTEJm5MlMs1kqlhYLuC9fR1Xs0UYkERTVlvSfGZR0IFWNaU4/MdL7PISrCyk6r1LbEHeObSVbP+DlHQ+y8xCZKAaEu3ud4Dq/ci34iuaR9f2j3PVpMsp8pSk1FKcD1it4ckoS5J58rtGnaKcoAJL+Jy53SPrX6RLhaBA5ft+8LJnMw2dtm3xmazU04n9v5aIlLLMDb6bPBDFSlcKe2/T+IDnFldR8U/PWDmBgM9VXtDSStKqMAwdjT158YWTlPwa1oOwxdCKVt6W+0DBxLrxNJ0pQ8txsPrHsSrUyvv8AvGR0iTdssyCsQyqy0p00dwq4JIsHf2iTK8eiZLZCisoUxvQqRarbiEHaLEqWrUkg1rXdmdmbc/lYKwOZBIYJAVQgswJS7A7+nXjEWVlkIM3r6MacL8JbZ/ZsTPEubMchilJQEilRVJJ9TBMnK5cuWJadQAqpm1L6mPcqxveSUzAlQ1AEDkfx4NTiOIpE7E24HExjfavpJ4+EpnaCcdTy1aAUsEtXmAGdmU5d/MNoqEuYlUxCVBRZ/cOSGFjRo6B26nBKUkJcNcM5qBfk4NvvFAlrC5mpIATq8Opnv8w2nQnqdM4epWHw+sFzKcNRISBqZRGwJ529osWFUVy0TFKbUCzFwAQTXiSzm23CKnjpgJJJKru9H6jpFvnSxKlygpLDQKEgBLuwPFTBVjsfS8vWcviI8RiNNQTU0f8AUfljb5iKehLEE1Zg4B47A0HXlG+YZnpSUADSDfS2qgZg5b99zsLgnITMK6u7BgBvX25RwnM2W29/tLBLSoYcOkOkFhSxa4HUn0EJZsyh0jfxNToxp7GGGToXNQtU01KylIVR6FyKWOoerQJmM0IJQUspN9gkl/csd3i2ZcODXI5a1BIr+kOzV5t+Wi04eS2UT1pcEmreYgKSCFNYM/pFTlhkOKgip2Bpx9fiCsnxizLxMtBUUlBJAqOBJ+C/KBWDIH1i2oG5FA8ERagVHz/m9qx0zs7lH/EkeRArzJjmshVXbf8AGjp2U48SJUtlOSgPV6kdIDqehFvxD3BE3aZapmNWGJRL0oAHBLEh+pV7wdLFQ/C3XaFc3EpmlUwm61K6lz9qQbg5mpjy/Pn6Qsh5MwrRJl01NQkgfBhXjZlfUfF/qIarls/D6fn3hHiVObUq30+0HYwOJFMRfnDHLqywLGv1gCYrj1EG5apkg9fz6wuzYkiFlLm1rtHkaA1Lbx7AfayIt7TYdKJ+lIDEApB21Kc+gY7fSFmSYA4nFJS50pIU4Ngn6Elof5rpnY5Y0uJSWYAkkpd2AuSXHpGnYmeApSQk94p1LUU6QhIsmtz+bQyGmybSKxnwP1l+kHSAOFukCYzFy0Vdh+bQuxOYJJOly27xVcZmalTAlJerHkBU+sULHO0TPFe+WXtMpC0JDJVchTm/At0Br9oo2KwqUrZThQUzAPQHZX7bkxYEJBk6SolUwKLVLVI9DpT7CK8lCu8SlRUEgOlLHSXY0HMtUfaNCv3RPSaJdunQffMU4xCNf9pPAUTT6AxZ88SolT6vB4WWf6R6vdn5wkM0/wCol7stIAbnSlIa50CskhRBYEBINzYAsGckHoBFjDAAMTEGYFJSAFOxvQC1vzhG2WaTvxADb23O7xBjMOQBqPUGhBAtGuAQErBry4PTYXvaJECxO/JEsuFfQQ5dzZzwoKe/TlCLGIooAk3oaG8PZIUiSgEsQSaMAdnO9h7vCbFzdVQ7PwqREkRl1GzmL5y1gAOdNmf19awdkiFkr0qZ5agdnBo30iANpJNW4/loZdmpf+4SwI0lwa0NKRR/diVi7QTmBS2ChejH8EdAQEKljQfCA73NnhBkWQmdO06WSkuRcNwfhFzXlsqVLXpDqKTQVq2wFoVv/iYxEdffXZjHcockgpGmgB5O/HreH2QzboVxJT03Hw8JcMWFNxx2ibCzHWNNAKv0/PmFS3MQKgriWfHoKUP6xVAt36fn1h52gxmqUkpYa23td/mkIUWJ4/n3EG3ZEVIxxJBZ4Ny2WpQ8O14D1uGiwdn8KCh+Zd7e3SAWZYYElBkyCaoIDPWPYgxksJOkWBI/PaMhXcRxL7BBez+IKps6doXrJdOkEgbkEeo9jFuw2Kk4xKkqSZc1gFEjSo8HfzCFXYhf+ySABqWSW/H94f4zFSUpeaej+YngkCpPSNH2fnMLqrNzlQJUMSJmHWuVN0gMViY7DTVyHubBtoU9lsIJ09hVOkl9zUX6vFvxhkYqWCpGpCVJKQpTGpa9bsXB2gzBI7pcyarQElhKQkMAkD03J+InGJdjZVVtYYz9/vEnbLAiWJQTQaVAN/VU/R4q+BZSZitSioMmruytRpzdI+YtfaOd36CCRQ6k1qwBFDs5ItwMVXCSSmVOUAHOkbBhWlDenxDlRBUETc/D7N+nTHjiByEqViJbM+oH2Lki5qPWGGc1JQFgC52IckgDc0I+LxDkwaeqaAD3Yeg/WqgA5+avKJs1X4XCCA9+Fxbbwtu/vFyI4B2TEuPJd9+r3bjyiGQSFILMHHMfjRJi5rEPRhcP+esE9ndCsQnUnWA6mU7OGZ2PFj6MxeOHcXcZbA7j/G6RLIo6QwRQMkaa6nrZmFfFFTxS3WmlOXXb+Ys+d4xLFK0AKcgkMHTRnDeFVKtViN4qxfYs9OPzEmGvzgCSrDJIf3bl9vrFkynArkshSdKl8wTUBre/rCjLP+RJVUC7bAVPMUDe0WzAKTNKZ0yjEkDiTb2+0L3seFierfYPlj/qPMDh+6SZaVh/1MKk7k7Py5RBjMclCVJQHZJ1V3alf2gTMceAwSRWrBnMJMbmJmAhWkcki3pAtwE8/wAnkwfAytTM1m9IIWCioDk82AbidhHuDDbWEHCWJgA2NSeQ4Rns3MMOouxB1BLhjwd2+IgIo8G5pL0qAFz/AI+ggeZZoKp44iz9zVCaRY8gkKKDwJhflWXGYxLhP16RasJhkoTpSGEWXOYPcAYkxOHaYoGtXFPeMh1Ow6TVg/Hf3jIA+nctkS3tlnOcBm0xzLTM7uUknWpI8RU5oCeTVgnHZpLSnSnwSz5lOTMXyKjVvWKtPxuh0IAepJNnNbQJKWVqSSSbP+bRphCefEbUFrS86VkeWCYXKiJYYpT6WU92rFixWSahqSokt5VGno1oXZLNGhKhYgERYJU5xSBqFYYaJ2Wu59RlJUk6yVEuk+IW/wDX82gKekJkqAZjMJ4B2IApe4r9zBvaDE68TMAoxA9WDn84QLiZWpHdpJ8PiBBqSLnjuD6RWiza+3xH/wAM1BrtCHo/r4ivIUla1y1KACkkqbiCOA3cg9YkzCepZ1BwkFgkkHape7vWPMmTpVPa7O7AkpHm/wDyQOMQ45QK0hKQADU1rWtDazekP+J6QDj84DiG1V6VZqcPiGGRz8OlBJmlMwqI0t+gAaa6aEqJDuWZyKQBjE+rPe96UjTL5JWokpGkAliHc7OfmOHcG24OMSbMl61v4mcsCXYB2HtAxl25fv8AEG4garm/AfAG38wXgcp1gKKJhDCqQ7sdqcmiGYLyZOoK1jc0iyzCFYNa6S33eLdhSky0j+lPlHpU8BAeERoSSAZerw+O7conQk93pFXNTxFYTtcHmYWrv9pkiKsdNdRV9KevTlC/QvhcijgD2vDachrCv0gKW+qhdufWkBBzEowlJGlTVDFvakMMN4vFWgp87Qmws1nexA/aGmEmACpAtClq4JlswLHv3h1EOz0HVh1aBk4hCSNaSoXLU/zBucAAp4wqUl3i6HIEE/Mu+S5hJmeFCq/0kEEfb2hz3fMxR8JI0ISR68XMDdp+0WIw4lplTCkkklwlVA39QO5+IJVZvfaJVKS52rL6qSWofp+0ZFPPaOaSFFQIYkUUElyWCtJ8JZj9t4yH/YMeiI7/AOnuPIIP5ylYvJF4icVoCUSyyipRASlx4ulXp9mifDzsHhlASwcRMH61Ulg8k/q9YvuEySXoKJsvUhTOhQ/CnqGjnna3KEYTFqly3KCkKQCXIdwz7sUmvBokEsMGDquDueMS59mM4GJK0FgtBdhQFJ4dDT2iyy1saGONYSeuSqXNSWU7+g2PIx0r/u6JmCM5J8ySkDcKNG6ivtC9q7DkdQeoo2tuHmVwT3mLmEvqUT6ExtNnqQQpJZe3L/MQSMHMNRLWU8kqb3aNJj6mN7l4X85gOjmH5dhwlStIHj1X5jy83JHtwgPEsFBLeJxY0AYU6gvc78oKw2J0KSu7G3UH/MSY3BLXOLpCQokln6mpNG4dIfou3Lz3PS6DVi2s7+x/mIccs1egc0NHpbl5YmyvUEKLF1HhsOX3/aBcWRqdQDvSlhtThDnJdGImFOooCU6mAAJ2owZNeX7wcsF5Mbe1ayXc8CQYHLFzisuEhAchjyFDxZzeLrgMwWghBlpCG8OlxAmZzu4kf7cpxQEJG25bf+YXYPtJLSyFuQCKtVL/AFEZ9ru5yvU89qrn1R3DrwJb58qXNTpWlx9ISYuSJYEpFhQdIb4TES5qNUtYULOICnJaYXDln/PmAWsQsSBIG0xJjMPSvJ+cBaK0v9hD+e2lVQC9rmFChFEY4hFnk+SFJruCPiIstm6gAoVSWL7kMQfiPJ+MSgBKvTduD8BWDcqw3iKmdO3M/n1jsEjEsx2ruMFzWYSQTzb0P8CNMtkhRc1F+pibEySuYJaa1V6B6+zQ4wuA0AARZF9OICx8SDuvbpAuYZQie3eJcixBIIfp03g/McWlGlKdSVAalFgrUK+VJow3cje8Bysz1MGWNZ8BKhVQ8OkbaSog+J2a8PVaNsBgQJpab8LvdRYGAzC8HMRIkhAlBaklw5FSaO5tSkZC3FYgkJTqY7101Y3LBh4VW3pHkMLpGxyY+n4RZj1Pz9D/ALEf51m5mIBw+hSgQ2pTAh6gn9Jb2ItFG7aonHEpPcrBMtKHbUFqOokJIcG5DX8JMNk48ONS5cqWH8LguTcks5NeUGy8CoqZCVsBSYtJcAlyEFvKQBwsKG8AqOWy0ydKibss2PyM27L9gpISleOmJ1N/wiYEsP71Cr8gfUxcRmeX4NGmWJSQP0ykgn4v1MUufOmMpJVex0atP/iCaV+m0I8PlakqWVT0rCm8yVJVvsAaRFr4zjEpeQzn15HjxL1jP+oksD/bkqUdtZCR8OYqeP7T4ifMKlLKRYJTRI+59YWYtBST9ohw6bCFWcsOYCHLmKWQVEmtzB2CmElgTpcgngSOHs8VvMcyCfCiqq14fzDLIJCQEFSvCXLAkvqDVG5i9VZBDGM0oVIsJxyIDmCWUtwHtwrw5wT2Z1icS4CdPirs/wC7e0bZtIWFUCWq53UQW6VJ+T1MGUYfUplFkqBcA3bSW+Ydt90z0GsG6tozzPMFpm60qdGwewYfW8YZSJzTEgULrAFSOX7RF/okuVHZwmv1gbAKVKW+pIF6P9IT28ZHcya1DAKO44yXtBLM0S5bISxpuTziXMe0JTiHBBSBpUKX8T7uWIFrbwox2LRqC5ctIVV1aRU0s/J/WFUxYLjhQtzenGDpp1PLf2jun/DwCWs+mPvzLbOzuSAPMbkkAUau5qf2jzCTkqJQyrPUMRarXFwfWKxOmSygFJdSmdKU8H1O1AARQXYxvg8QzBIJ8QKtJL1uDyYDZ9usNpawmBJbQUBML3G2cSFOggO50V3e31h/IlhCUoBsBX7/AFgBWKTMlhY/TNSG4WfpeJsQkzgZSCRqSXmBvCOA5kGFUVsYI6mFelh9B6HfymvZuQoy1zTXvZi1DknUQB6s/qIfITAkubKkS0StVUJA0jxKpxA3/eB8XnZFEo0t/Xf2FvcxcnJ4irZZiYynSgq4BArUCnPlFVzlEoN3DNpL6GYmjclAMeW8CYiVNxY75c95IXpVLBNAN1JFAVValm4xIqWytOktRKAGYcAxobg1h7TUY9RM9L+E6Fk/iMx+nj7EGkqWCFOP/YBQNG/fbaMjJqCxOijsfFUHcCoF7ht4yGyoPc23CE8x5kuQysTMSZqXRKL6dlE2B/to5G7R0TCgB2HC3tbhSKj2XWlC1S9Q1KGoAcBQ+2oRbJJ+h+0ZtPuCeCdjnBivNcKhM0+EALD2DPv+c4rPaYowyQpT6FFgQCQDdjw/iC+0+bmQvWVFSULUlSWD6VaCFBTuQCVUbhByZcrEydJZcqYLv9DsQajgRA7Bzkxg6dqyN3RlGXNQsM9DCPN8YZZ7tPma/AHhEnaWVMwqjIfyltXFN0kdQ1uYhRLnmYBrq1Ao3A4E7/yYtXT/AFHqMV0c8yVUshKKcfXnFp7PSBpdTjSNSac6HpGysBLnTMIlE06TLqpSWA01tDnPZgko8c1CiUBKQgVvvBT84W0rtH95W8zSCogWLlLHYn6VPt7wyJSZa0HW61AUYFgXuXpRjb6RMuatUkKQB4VEV9Df1tziCallAkJBuyQwD2FyRv7wQAuvM2UzqKwfiOYUVvz4N9+HDrGsyfoUCS4FWU41JL70O3xGipalN4QxZQ8JSGoK8v5hjgctSSFLJLUHpy4QItXSIu70aQYHcCl4NSylINHUwZ2Yv6hyWJuOESz8jSlF1FTVe55gD6Q/laQWTT7tCzPcQULQpOwr62MCF7MYjXrrLrNp4E0VlatCEKUm9jSrNtUtT2htguzYQBUav/F3MRZSVTCFEg6FBz839IfZni+6SSL2Hs7vEMT1mZ+pLg+zLZxE2YYKYtSpaWDB3DgatqjnQ026RHgMX3K1d6NKVsP7kkAA0FxzewENMiOqXrdySeJsecJM8w65uJVoQDoAFxUsHcco4E42y1d7MpqbAEs8iVLUnVL0kHccefP5hT2pkJ0JKkr1E6fC1QXNTsAxrCo5RPSdSJ5l8k/erHpBS5s0JImTTMIIAB0pY8SwAtxsHi9NW9gBLaLS+1uAU/X5fnAkywhIloLJYFnKgSQS5cUI1EW36QHMnaf1DxOVAjyt1o/IjaCMZJ0KJcbKcF6s7dU/eAMVNTLUpSSVIS1WAKgaEFqMKxqs2xcCewexaa+OgIZlapKpn++VKDUQRfm/2jITCcuZN8IIDUIr8x5Ga7Fjkmecus9o+5if7xv2kWcPmckSSUMUAMSaKUxFbgiOqy1feMjIhehMu8cLOfZmnv8AHz5c3xICCwtYJa3Uwo/6X46Z/qDJ1HuyCop2fiOHpGRkcfcM1TzUufgP0hf/AFdlgKw6mqUrBPEJUlvbUfeKTgEgkA2JDxkZF6/5Yk19To2W4ZCVKZIGmWG5dIq3aAvPUODNGRkA/rEU1PiZLmES6Fqv8QPiJhu5t9zGRkNIfSJv6H/5U+h/WMMtQNIO5ud9t4dSdo8jIQ1P8yef1x/it9ZKg/7pHBIaA84w6StKiKlKvgho8jIFV70FV7wlsw+GQiVpSkAAW/LmFfaBZISDZlH1ZEZGQ35kaXm4Z+B/QzbscsmUoGwmFv8A5TEHZ8OZhNypz1MZGRRu4C73nj3QCzi94rslRWpCFE6TrJSKAkBdSBc0Fb0jIyHdL7rH76M2fwMeiw/fRinHBplBun6CPZ0sf71Bchtm6RkZF9Vws1Nd/LhWCkpSkBIYNGRkZGbPHscmf//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33795" name="AutoShape 9" descr="data:image/jpeg;base64,/9j/4AAQSkZJRgABAQAAAQABAAD/2wCEAAkGBxMSEhUTExMWFhUXGRsaGBgYFxkaGxobGx0YHx8eGxgfHSggGhslHRcXITEiJSkrLi4uFx8zODMtNygtLisBCgoKDg0OGxAQGy0mHyYwMC8wNy0tLS0vLS0vLTU1LzIvLS0tLS8vLS8tLS0vNS0tLS0tLS0tLS0tLS0tLS0tLf/AABEIARMAtwMBIgACEQEDEQH/xAAbAAACAgMBAAAAAAAAAAAAAAAEBQMGAAIHAf/EADsQAAECBAQDBwMDAwMFAQEAAAECEQADITEEBRJBUWFxBhMiMoGRobHB8ELR4VJi8RQjMwcVcoKSwkP/xAAaAQACAwEBAAAAAAAAAAAAAAADBAECBQAG/8QAMxEAAgIBBAEBBgQGAgMAAAAAAQIAAxEEEiExQSITMlFhcfAFgbHBIzNCkaHR4fEUFTT/2gAMAwEAAhEDEQA/AL7gc50zNZcIAajVeIM6zLvgogO9A3DmYry5RWsspkp8IG1N4YZGWUQHUVXHSM42H+vrxiFV0HK9xfmWbTtHdFWogUclx6xmSKXLSxPmLnmQIhy2emdipsxaSyCU08rigH1gzHYbQEzUGj+TrwiHswI+zAp7Mjsf5ljynHFSCgM78PqYzNMuK0k6nVtCrAZlLTMBQCxHi5GCMbnQAUpnKKts0KOrM4zFErcYBiHA9mTM1K1jWkl0b+8LgVJBRWhII6GDMBj5kqaZ5R53cdYKwklMzXMstSyQnaGl9UI1Y2MF8kf38xb3ndJ1K85H/wAj94TzZ5mq0lbPuYJx+pS1BV3YwNg8GrV5XPOCYGIhY2eB0IXhsEZRCkqB5xZMFjRMHMXEKZEmhc1f2ieVI7shT1hKz1ZBgQxBjQUYxWu2OUJU09N7Ki5ycvmLSFBCmPEN9WgTOMinTZK0JQdRFKi/vEU1srAiFM5tmGL0hKUbCIEylqTqKiIeSexWMKvHJW3p9XgvM+yONoBIXpG1G9S9PWNFsmDYGIMGpYSziu5iRM6UVBOoOLk2g3MuyuPmANhikCnnl1P/ANRXMxyefK8M2UpHAmoLcFB0n0MRjMjb8ZHms3vZhY+FNBwMYMWoICXoOERyZDX2uIYSpBXRCCpRLJSASpR4AC8ST4nH4RYues0cn1g3K8smTPM4Rzi14T/pvjWC5iJaTfQVur4BS/rBiMFMJ7pCFFQppCXP5zgN1hrwAO5JyPEANAEg0EZDhfZPFM/dgctaH9njIEq2Y6lSpnRcXgpMqU6pQCd3484qEqeSookpADmvKL3nUxPcrQupUkhuo/eKhg0iXYO8M35UjB4hjA8fLTIQlCQBqJJbcxn+lJQVOWSNR4CDThgtQmqqziAcxzVKwcOPCl3Wf7Rs+7wizeriGrznOeonQFMFpoDUjjzgzHS1rQyUFyz0ZxHpSZhGhJTKSQNXE8IsUnCPVRpFwCW5hLNQeDjn77ivEZYubhAn9YL6Rt6wJl+TzRdKiLU24l4tYUEikFSJzBoOiBepRNUyAgCUmf2cnLmKUlHhe7h/aJ8ZgFIAdBSWu0XJKkh1OBxitzO1Ce8KmdPlSOPNuESy7uIJK2tbAHMTYLClKqJd9ucP8syyYmYZk1IFPALsdz129YIyLGImpK0oCVA1EMsfOJSCBvCtr4Rk8wvsPZt6uxIZuH10FFDcFm5PY35x5NVNloDAKIruSeLAG/CIVKVp1cKgfLxFIxytV9/b8eBaNAV94gzuCMzdeMmhKVTEabPcgH1HHeJZONKwxU2mpJNG4np+ViMYkqU5Jufn6gAe5jyUuVrfQwcAnm/C3PlGiuQME5gTIc0ClyzoVpTXxFgo9OAtz6RzbtNMWoIlByEl1bgUoAfeOm5pk6ZxJTMUmlEqqB6UPzHO+0eT4uRpJS6P60VSP/LceoaKlTuBlT8ouGHly0gro8XjsjgkYeWMWsBBUGl6mDBVjWxVtyc7iK1k2UTMbMloUEqRLUFzDswdgeLkM29Ytma5qghYC0kSX1OA5Nioi9dtiGAvFL7vZJu8+J1SA8mFZtmyik95MCQRQ2Y9Nz+dQuy3aju1ELDpWBUCoYXoHIvHPsTmbqC5xf8AolioSOloMx8zQA7gttQ1FvkQCkWVnLtkmXZwQfj/ANzr/wD3eWbKHVoyOOYfMVIABJYihF6esew0bflAbyJ0/HajpUtISdLjcseMDY1QQgcSyU8yYnxU4zAlR4CAMzQorlkJKgkuw4swijsGYxgY3czzNMX3UsBiR5QBuTFcyvL1aVAuVrUXfYCD82zVZZ0ECUTTfUf8xt2UxJmBerzBXsDX3hR24LHr/UYCkUkjz3J/9MqWnSl+e/q0NcJiXDuacePSCJ85MtL72HWE+ExYKgHqRUPvHU2s3fUBsyvEazZlOpiYz4XTl1HWJZs0DeGt0BNcwnFakS3ASq5O/KNZa5CFqkrQFTAH5AcoV5wVmWFbAvQcIUZJM7/Ed4kq1AMsKNG5QRc7CR3NZNOFp3g84/zLNLnJl6kykhDl6QVgcapTIVxhfMDKjJRImyyAWBr9IRb15JPiIbznnmPcWacoUk6Q7fzB+OVZPExBmcgaXGze0Apf2Z+ssh8fGAYPHOK7OGq5PrB0wBMsJJY1duJqT+coHwssISTxNNyentEaVBalqJomleV/lvaNBSccytowMRnJxXg1kkk2G4giXi9W1bF7RVZsxR8rgA8Pve5+I9Ti2UCTW35wi3tMQIOZZcRjJciSpMuXpKtajpAABCSSr0A+kc47QpdKVhmWAoqAYkFmB4NpcjixoYedp8QZoTLKylIqqrO9G5i8AZqAlKJYPhSkA82DV+feB2eplb4QpbggfeZW8DlydQWqoGz/AGjfMp2tYH5SPZ2JJJADNT+IHQCVPAydzbjAngYks2TSMguaglIEZEq8pOkpxHeAGg6bR5jp+lLv0aEORY8LSCD5kj0IhziVIKHV+lL+0ScsSPMYwQdvmVDtGBLFFKdRc1do2yLMVSFKBqFAK9x9YAxMubiZh0JKlGmkBzyi35T2EnEhc5QljSBp8yvigiTQ2wKRma12KqwjcmV7EY6atfeTVBKahCXt/MSZPLaYpTg+tv8AMdBX2UwRlmWpBUT+sku/EcIpmJyBWFWsAlSFeVTfU8Y5qSi8REYIwsameVMw5x5OmgLQk0cvGs3EpQgHYC8KsCs4jxtqJLIHTcwMNkZgAo5bxLHhMIVhQLEA7HjA2E7JOFnToU9FA1a9heNcZPMoaJTFbDXMJIAJoAngL1vS4hXNJRNlpE+apaiGCKOT5Q9SxNKn7wT/AMlQ4qxky6FjwD3GU4FFVgpYXUClxxD7RvOWTo/pBFuZDRHma8XMT3U1AKywDlCmBBBo7lyAaAUbmAoky5jpSoEaaEEhADEApJDuPDV2Bq2zsV6VVyd0fTQK3JdfyOY5znGSFUUtSmUAruzVJJIcnqlQ/Hhbju0ImOlA0jSSXNWalNr2rCnEYaZMcNRAEtyq7cAnVUVBpVnhZleXTlmclwC2kKuASQdrlkxdaKRwBkx+rT6ROBy334lmy7Hq7oIUoOFEpL1IIDCrOb25QTpKUEPQq97ExVf+zzJafFMc3ZKVLGzeLUPp/LzD44Llymu1evFiHrQ8oHfVsO4dRH8R0qou9OobKUkLGpII+f8ANTDPRLUCUgVDENWEmJsGuL3/AHjSXImo8W3Cv3gG/iY6yTPMmXNIEtGoAp1sbWelzThCXNZqzMXRqsH6Db3i65ZjUoQ6ixL1+PtFUzAgzZind1FudSw5fxE2gBAZfeOYgXJ003gnCYMlmFT+faClSQ4G9z/Hv8RMMUJRCR51PpHXf6wsWzwJVRuYCe/6ZiB1MZB+EwgX5T1Ua+v2jIgVs3udTnq9R28iQ9kcMShww57CLPhZAxD+IGWKKbdtoVz0SEf7UkqSmtzeFGJzFcuWMNKLa1uVAsdoYewMT7M8x02K9hYdk8Sx47O0y1HD4cJlICSVqSPGTyP3irYftXi0/wD9zpTRTsokevGC8pAKphVdIav1iq4XC97OWt6JLNxPMRZnPqGesRhwAHz4xLHL7U40rczlAPROlNudIsGH7ULlp1Tyli1DQ+0UubOCOZhXnCVzRrDk/T0ilTszcniJVgO2CcCXHtnjUqATLAaYxLcekGZfNThcIFHzKQdI4JP3P0hHl8szTLSKqAFG47+kQ9p8ZrWEpPhTQdAafURY8cwl+FRUH1muExeInzhLlDWpZDJbcAh32ABNbVi/Ssq/0KUqKgvELoV7S3uU0JJ2FAwfmYj7GYGXg8MZiyy1AFZaoFSE8gKk8T6QvzztYlT+FgQ4eriqQ7Urwff0glOnB9WPzhNJpGubIHp8wfH5qtKVJSFJ3NGq7+JQo5FT1a8VjGZqQCGJ/u1AB6OQQnd4DxebKKidag9QDVr0qW0gbt8NCielU9SXopXKparnn9Y0RhRhZ6H+HQvoEtuVZtMYAKSk6mSncEhuTkjbeGuLx6gVJQgkAEAt4NTh32JNfcRXezGTLBQtRKQFBnc6mNWpTqaQxzCYorKyoIW1mfSmjNXdjtWsSFHeOZZAHO7HMAxGZuFABQUL6TUlxYPQU25wuy7OBKmlJUooUQ5d2o4Ntt+kbZhhlMCWcnxPQh+hLxVFTKkhr8fmsDsQOMGKatgPTjgzrMhaTUEEEUI3iTDrUmgUbsQah+u0c3ybNlyTS1yg2V0feLvhcxTMl99LrQkjgpIdm6fSMi2tqjjxMGyna+V6kOPkzQoqSrSFrADg1csCU/I/mDUS6dB+GK/Lxipq0gqJdYUBqfckDoHPSLXiFgILNpTVT9bWJjtR2AIN1XI2cwXTpGpXHh9hFYzKRO70zvZths0PZeLGKWiTrCVFXhL8TR2SLDiYu07L5AJQEgsBqfctdttoYroNfJxI1OmfTsAxnMpGdTJaQkrckD0AtGRdMb2NTOIXLluBsSw94yLlD8Jw1Jx0JTsViFpnIKl+JNP4MN8Pg0qxMvEAqUlSXASHDjYwPh8rStSlzOFS7Q07N4g90pCUihVpenRuUDUjxGlesqCmTj44jrC9n9SjMWrQlSW07l7k8IFxWBXhw6O70VolAHRzcmC/9eohGtktRnupto8VM1qcl0gWjnKgbV7MUd3PfUpGKwUxZKyAnfg8b9mZGG78/wCrnlKR5UJLJUf7lXAiDt3nS0qEpLMRWnwIQdm8imY+eJCAwIda7hCaOTxuABuSBFq6vMNRXxuJwJ3PF4uVKw6+5lpQAAlwBV+BuafWOY5HhVTcWihKUK1FhsKx0LtBLky8OnDeLSgJcggEABgNRDFW5ip4fGJly1LQgpSqg1s5Calqhq6WpXpAlJss2Z67+UmmlrrAq9ftC847RESykFgpJZSfCACARqcOoAG6d6cY5/j8xKne5fSwB2PKpqz7VgvNcxM2YyfOAzVLgBh9uphj2dyhJBXOlpMxRZKVCgSySTpNRd3I4Wo+oo8CekVQi7U4lGXPWo0AJVQ9eTRYJcg4SXqX/wAs1hpvp1cOdBFjOUYZKu8ZKFAEBmKXZwdISKilrPvFZzMLXN8TuHSkPpIUVVdWoOSmxqIsVxM+5bKz6vv/AJllTiRNmoSFBQ0lQSbBOggMks5q55mI8wWJlFrIVUjSmmw3PmIH+Ng+xmGJHerSAoqUhNXCdI0uOqguu7e8uMnLKCFaTX+kJHFk0sHH3i3iaVLFkBMS5nijLAAUS5LVcjiPl4TJwKifDbmQOv5zg7OZgISQLEB6taweNcKWv0a79PzaKxd0D2EHxBdLXunj8wVg1zAHlKUHukFn5tuL/METcOGKgC/Nh+dbUgfDoKVJmJUAEkV3LlmHOu541gTgdGJ6tRX73/MZ5Pj5cg61qddggDwjmTZ/VoZZnnHepTpUdP60WrzVci1KWvFjXl2GmStMyWBqAJKaqSS1XAf3irf9sMhZlatTVSprjY+0JAIX3eZlOwXle5rlmEliamYVKABBIYEhi9DHRcPnMslpLKKqqXM26IFfdookqXRjsSOjc/zeJpMpGpPeqUhIU6lJZwONQR1p7UghfmBe57SA5nQMdn8uTL1TJpZwGQG+9YyKfm3ZkTkDuMSU1cBYII6WNoyLDJ7/ANyqhR2YtxOITikmQmdoq9LHryjzL50/CqSiYgqDgBYq9YUYbBs8yUoTGBZrv0i7/wDTlU2chS51Ak6Q4au5aKLXtE1igpqyev3jJWWLmHVpLUIcsx6R7PkrlJVqB4vFmOIlJuYjXj5RDAEklgkCpJ4RUooGMzM3nGPE5Fm2UTsWZYlylLWVEBhcdTQDmaR0rs/kqMtwulGkz1AGZM21WAe+lLqbjU7w9EwISVABNGHKrH5B9oUT8VrmFB8oNfRj/HrHWH2VZx+UtnnAiHMMnKwTMKjqclRZFLubkfWIcTIkylS5cxKWCQJYILNtU/q8yipqA0hhmuYpUSDpYEBWol2f9KW82oAeu8UnRiMTNBkgaQ6Q6rAUokk7naJ0OnaoEt2Zu6LTtWpZ+/2jRWZYcrmICE6wwTp4AkgpegIobM4BYtHkzHgo1JopYAQ7qcJNGcvqJc+iYAVlCJTlRK1VCloWxKiPKzEAXqeEEKOgp0kaEs7l2ABAD341puY0eZoDPeJ7JQpXmBrYOyQDzq6yASQ43hfnL+JwgqAIQ/iu+pq0Ic2JtyaGE6ZLVLBvLQlm1c+W5PwOERiaADpBqH0kFQCeVSDT3esSJZlDrgwPI5rqCAoFCLkAjSS5T5rlyovYtUUqLmxCSrTqcVDgcv2DxvlehpqZdAajYA2IAd3ZuPtEOKximNQ39IHA/NY49SlQwnf34iHMZpHhUGezhrHblWIcHPKSxdvz3EG5olSyHuKB+bQtANmva0UzELXItPMeBTUA2DJ2ZrO9HeHM/CS5GHNu806kpfysxS/FRLU+HsrXipAlSylJC0itfC4a4NTv7bwtm45Syyi+o7wPh+TIurXUKrNxjP39JeMXm6UFI0JWnSDq1aq0dwRS8AqzKXOXrly9AQljWhJNGFgL/MVieVLKZaSSSUpAZ3dgH4XEMslQpKZsskf7ay5TYkeGhoWoWpvAjUqrxE9XRVVVgDmNsJVy9HtyLRFmYUUKSkFSmISOLj89okwflJ4kxDi8QWDFlO1f/b9oVJ9UyEB3RmvFrDzGUlR8IFi1N/SMjyfgSpCApZWUgBL86mPIJlh1OdwWJi7slk/elrCuogsw5c46VLGhAQmgEJMgy9UiXoAdRPiPA8PSHZWmWn+o84hmyY3rL/a2YHQkK5BPraCQjuEEgPMV4UmnhKv6eYDkngI2wsxIT3s1QBI8CLqY7hPP6dY3TKMxSFJDpSSBWx3J5t94hUX3vMWHEzGL0IlpBN/WxhOueEeMnSpRoS5ZILk1uo2APDlBmbT0mbLlg+JRKRwfd25A+gU28J+1qnWmXKaYkJA00L6nIOk0I8Ki/KLVj2tnPQ/WaP4fQHty/wBYqRiEz1THLy5bJ0OWNaObOdPEGl4zEZijSkJJKQEvoBA3cir2YNtyJiSZIRKDqWTMmF1FVqOPCA5JFqmxPBoq+NUUJ8Kqtd2fmz2HrGgCRPQ7scmNsZnKe5l90prO43rcE+9zZoHQmatBoAFU8LJ3ZwH8oc7PWE+XytaQkqJfVdyAz7DkCPUxYFzJSE6WSSKOqrXALVYGhO9T0iQZKHcIpy5OgKlEJWlLLdNXUrwgEFqByf8A19Y2740oqjGjhmav1jXG44ISVh01FA4eotq4sDxgrGuSwSydLukOS4sOA51jpyYXKgwE4lXfAhOnwkqf9RJvZh0b6xDOxKkkO3Wr16j8pExm6KgqPiY6qsd/fnA2LnpZRufMQ770atC0STI9wHBkC8UFGreEPenGvCw9oBSCpTmpNTyeJZB1KKq1IcUt943ly/GzUdm9QNop84kVy28zSXLKwoFx/STY8n2JYCHORSZcs/7sqWqYFJUDMWoBFqFAoS53PCkPuz+XaFvPLp0kEWBB2bZvs8WjB4CXImd1Oly1BTmRMKEuUm6SW5n35iFWsma9pXOc4+UoeOy/vitUgp1IAWtkaBt5QCVOHPVuMRYCUgKWoOCpCSUkuSskuX4OPmOlnK5CVMiWlCVOVtRwxvy5c4pE+VKCiZSNIqbXr4QTag25mBG7IIEpbqFZCMfDEinTEy0EqLACp4Qwx2UJn4eXNw5C1VBY+aiifDsRpIEJ5iFTVHSWSm9KF9m3jzAZkrBqCB/xqWDqZig1eu4IPpAhWcfOKU4/OMMtzAGWASSpNDxPB/zaMhfnZ7uYJwtMfUBsr+b+8ZFwWlX0zE5UcTqOa4dYOtKgB+qj+0BLwxWz6mcaiNhw6m3rHmRzZs0VmdQRVj/bDPFumUpBUCCpNgxZ+V4EbODnGf7/ALS9lY6z1/mK81m9/MT4QEhmLfpFGHxGqcSWKUkpAoAkkC3IxEpRdJa6i1CWCQoX2qfmEueZmJEuZMO1uZIAbpGStlznaD3+srjkCWPKvESr+kMkHiRU+gLP/dC7MlJlJUXJCjoTe4JJDiwfTw4RRuw+PnTsYlSpimOpa2O2lqJsKlLcIsfaHE+JCQCoIAI1KIHlZgG3rc3Aj0ejo9imJuaDTlMtnMruczphZwof2gvvx3Ap0iv4/E6uTeVzc+u9IZLx6xdJ8R8J3HDpBOHwcpbFv7qqZIFa1NWbm1IZ4zHbAXyFMCTiEyVIALK0gip81agcaxY8ZMBGkjwukOH8RIdxvy4D1hLjMhEw61LIKUhqWJr6nkOBtBWXKJV3PmOkEEiiU/qZT2Zg8SOp1W5CcjjxNpyNRcFi5ZJ3/Ki0SY7EJ0S0g+KhVQkAgVsNjRhSkZiFBtKFhPhIZhYkghuD868IgwQIYM5SfM1WJJNnqTWLRhu4Ji0KCTq8YBLgl1Cu7Xt9oXr8pITUcmPOGs+dUnSACdwWPIt9YUYrEsTpso2Y/X7RBgb8LnJnmG0t+fv9osHZ7AKWqbMSl0yql23Pu/mLizQiw6NnNvz7x0Ps6hCcOAlKlFT6iGA8VGuzsB7wG1sLE9S5rrBAlkweTSUJEyZJUskPxb0f5jTHYqRPkL0Aju7OCNKhZuW3rE2SYlQ/21qJKR+obdeERdocySEd3LAY+JRG4Fhzct7QsACJhuSAd35fCKMPm6ihdCSQ3MU+YSYyZqISPKAw/PmCE0NnD1HK1vaPMTLD0H51jiig5EUL5iubiNCWFz4jzrv6NBGLlTJMsy8TJdM0EpSoi9K0qKH4iGYkpWhYAVpIOklgWYseUFZ9ipmOmCYUiWEgJYq1bk0pz4cIGV3dwqYAJi/ETTMkCSvxW0qrqDcTvSkZBWAy0qVVSQBwq/QRkUzt4l1sZRwZ0TB4LwvJAMwkhKiKEcDzMZnkhcqWO8KSpRTQE0YjlW5iXthmKEKlB0pUVdPD9TVoX5pMKtDkmpPtX7CK34rBHyhHUbFPxgmKUyQBs+0c+zvHonLXKWQdKiBqJ0vY2I3cOYvGaYnShTUVpUQeBrWOY5bkkzFKUAQlI86yCWfgLlXKA/h1armxozo1Vc2uM44jjslhyicpapZQJaS7ElKtRAvelCwNuTxv2hxQKyRQVF9vvRqxa1YOVKlCWFABSQlRfSWS7Mk7kg1iiY9KF6Shi4AArd2vv/iNpGyoI8zbpINe5RjPxgoxQUpjRP6Seof4aD5UtR0oWApFykE8yHYVegpZ4AxmhTfpoHADW3fiYf5dhpiZWtXiLKUwBBAABDiwVf1VFpIBLEGeYnHBMw6Ui1QpmoDQ1tWBssxuqaFmynFBb/JSKbxHmGETMcKdIDOzgE3LkCoq14EnyEpZFtLMS13O2zcecd85cls8jiHYhS9SlhJcjzGjVqRT8eAMKtYWS4GoMW3HBt/zhDVEsqkIr4lApfUzsS6quSP2hfNZKvESDubkCtxw/eJxiSw9IaZiMOUnxeE9aMzinN39Y9zbsxPkSxiZikGUQju9Kn1awTZtmr1pHmKTqJIAY8VezB6JtFpzTEJm5MlMs1kqlhYLuC9fR1Xs0UYkERTVlvSfGZR0IFWNaU4/MdL7PISrCyk6r1LbEHeObSVbP+DlHQ+y8xCZKAaEu3ud4Dq/ci34iuaR9f2j3PVpMsp8pSk1FKcD1it4ckoS5J58rtGnaKcoAJL+Jy53SPrX6RLhaBA5ft+8LJnMw2dtm3xmazU04n9v5aIlLLMDb6bPBDFSlcKe2/T+IDnFldR8U/PWDmBgM9VXtDSStKqMAwdjT158YWTlPwa1oOwxdCKVt6W+0DBxLrxNJ0pQ8txsPrHsSrUyvv8AvGR0iTdssyCsQyqy0p00dwq4JIsHf2iTK8eiZLZCisoUxvQqRarbiEHaLEqWrUkg1rXdmdmbc/lYKwOZBIYJAVQgswJS7A7+nXjEWVlkIM3r6MacL8JbZ/ZsTPEubMchilJQEilRVJJ9TBMnK5cuWJadQAqpm1L6mPcqxveSUzAlQ1AEDkfx4NTiOIpE7E24HExjfavpJ4+EpnaCcdTy1aAUsEtXmAGdmU5d/MNoqEuYlUxCVBRZ/cOSGFjRo6B26nBKUkJcNcM5qBfk4NvvFAlrC5mpIATq8Opnv8w2nQnqdM4epWHw+sFzKcNRISBqZRGwJ529osWFUVy0TFKbUCzFwAQTXiSzm23CKnjpgJJJKru9H6jpFvnSxKlygpLDQKEgBLuwPFTBVjsfS8vWcviI8RiNNQTU0f8AUfljb5iKehLEE1Zg4B47A0HXlG+YZnpSUADSDfS2qgZg5b99zsLgnITMK6u7BgBvX25RwnM2W29/tLBLSoYcOkOkFhSxa4HUn0EJZsyh0jfxNToxp7GGGToXNQtU01KylIVR6FyKWOoerQJmM0IJQUspN9gkl/csd3i2ZcODXI5a1BIr+kOzV5t+Wi04eS2UT1pcEmreYgKSCFNYM/pFTlhkOKgip2Bpx9fiCsnxizLxMtBUUlBJAqOBJ+C/KBWDIH1i2oG5FA8ERagVHz/m9qx0zs7lH/EkeRArzJjmshVXbf8AGjp2U48SJUtlOSgPV6kdIDqehFvxD3BE3aZapmNWGJRL0oAHBLEh+pV7wdLFQ/C3XaFc3EpmlUwm61K6lz9qQbg5mpjy/Pn6Qsh5MwrRJl01NQkgfBhXjZlfUfF/qIarls/D6fn3hHiVObUq30+0HYwOJFMRfnDHLqywLGv1gCYrj1EG5apkg9fz6wuzYkiFlLm1rtHkaA1Lbx7AfayIt7TYdKJ+lIDEApB21Kc+gY7fSFmSYA4nFJS50pIU4Ngn6Elof5rpnY5Y0uJSWYAkkpd2AuSXHpGnYmeApSQk94p1LUU6QhIsmtz+bQyGmybSKxnwP1l+kHSAOFukCYzFy0Vdh+bQuxOYJJOly27xVcZmalTAlJerHkBU+sULHO0TPFe+WXtMpC0JDJVchTm/At0Br9oo2KwqUrZThQUzAPQHZX7bkxYEJBk6SolUwKLVLVI9DpT7CK8lCu8SlRUEgOlLHSXY0HMtUfaNCv3RPSaJdunQffMU4xCNf9pPAUTT6AxZ88SolT6vB4WWf6R6vdn5wkM0/wCol7stIAbnSlIa50CskhRBYEBINzYAsGckHoBFjDAAMTEGYFJSAFOxvQC1vzhG2WaTvxADb23O7xBjMOQBqPUGhBAtGuAQErBry4PTYXvaJECxO/JEsuFfQQ5dzZzwoKe/TlCLGIooAk3oaG8PZIUiSgEsQSaMAdnO9h7vCbFzdVQ7PwqREkRl1GzmL5y1gAOdNmf19awdkiFkr0qZ5agdnBo30iANpJNW4/loZdmpf+4SwI0lwa0NKRR/diVi7QTmBS2ChejH8EdAQEKljQfCA73NnhBkWQmdO06WSkuRcNwfhFzXlsqVLXpDqKTQVq2wFoVv/iYxEdffXZjHcockgpGmgB5O/HreH2QzboVxJT03Hw8JcMWFNxx2ibCzHWNNAKv0/PmFS3MQKgriWfHoKUP6xVAt36fn1h52gxmqUkpYa23td/mkIUWJ4/n3EG3ZEVIxxJBZ4Ny2WpQ8O14D1uGiwdn8KCh+Zd7e3SAWZYYElBkyCaoIDPWPYgxksJOkWBI/PaMhXcRxL7BBez+IKps6doXrJdOkEgbkEeo9jFuw2Kk4xKkqSZc1gFEjSo8HfzCFXYhf+ySABqWSW/H94f4zFSUpeaej+YngkCpPSNH2fnMLqrNzlQJUMSJmHWuVN0gMViY7DTVyHubBtoU9lsIJ09hVOkl9zUX6vFvxhkYqWCpGpCVJKQpTGpa9bsXB2gzBI7pcyarQElhKQkMAkD03J+InGJdjZVVtYYz9/vEnbLAiWJQTQaVAN/VU/R4q+BZSZitSioMmruytRpzdI+YtfaOd36CCRQ6k1qwBFDs5ItwMVXCSSmVOUAHOkbBhWlDenxDlRBUETc/D7N+nTHjiByEqViJbM+oH2Lki5qPWGGc1JQFgC52IckgDc0I+LxDkwaeqaAD3Yeg/WqgA5+avKJs1X4XCCA9+Fxbbwtu/vFyI4B2TEuPJd9+r3bjyiGQSFILMHHMfjRJi5rEPRhcP+esE9ndCsQnUnWA6mU7OGZ2PFj6MxeOHcXcZbA7j/G6RLIo6QwRQMkaa6nrZmFfFFTxS3WmlOXXb+Ys+d4xLFK0AKcgkMHTRnDeFVKtViN4qxfYs9OPzEmGvzgCSrDJIf3bl9vrFkynArkshSdKl8wTUBre/rCjLP+RJVUC7bAVPMUDe0WzAKTNKZ0yjEkDiTb2+0L3seFierfYPlj/qPMDh+6SZaVh/1MKk7k7Py5RBjMclCVJQHZJ1V3alf2gTMceAwSRWrBnMJMbmJmAhWkcki3pAtwE8/wAnkwfAytTM1m9IIWCioDk82AbidhHuDDbWEHCWJgA2NSeQ4Rns3MMOouxB1BLhjwd2+IgIo8G5pL0qAFz/AI+ggeZZoKp44iz9zVCaRY8gkKKDwJhflWXGYxLhP16RasJhkoTpSGEWXOYPcAYkxOHaYoGtXFPeMh1Ow6TVg/Hf3jIA+nctkS3tlnOcBm0xzLTM7uUknWpI8RU5oCeTVgnHZpLSnSnwSz5lOTMXyKjVvWKtPxuh0IAepJNnNbQJKWVqSSSbP+bRphCefEbUFrS86VkeWCYXKiJYYpT6WU92rFixWSahqSokt5VGno1oXZLNGhKhYgERYJU5xSBqFYYaJ2Wu59RlJUk6yVEuk+IW/wDX82gKekJkqAZjMJ4B2IApe4r9zBvaDE68TMAoxA9WDn84QLiZWpHdpJ8PiBBqSLnjuD6RWiza+3xH/wAM1BrtCHo/r4ivIUla1y1KACkkqbiCOA3cg9YkzCepZ1BwkFgkkHape7vWPMmTpVPa7O7AkpHm/wDyQOMQ45QK0hKQADU1rWtDazekP+J6QDj84DiG1V6VZqcPiGGRz8OlBJmlMwqI0t+gAaa6aEqJDuWZyKQBjE+rPe96UjTL5JWokpGkAliHc7OfmOHcG24OMSbMl61v4mcsCXYB2HtAxl25fv8AEG4garm/AfAG38wXgcp1gKKJhDCqQ7sdqcmiGYLyZOoK1jc0iyzCFYNa6S33eLdhSky0j+lPlHpU8BAeERoSSAZerw+O7conQk93pFXNTxFYTtcHmYWrv9pkiKsdNdRV9KevTlC/QvhcijgD2vDachrCv0gKW+qhdufWkBBzEowlJGlTVDFvakMMN4vFWgp87Qmws1nexA/aGmEmACpAtClq4JlswLHv3h1EOz0HVh1aBk4hCSNaSoXLU/zBucAAp4wqUl3i6HIEE/Mu+S5hJmeFCq/0kEEfb2hz3fMxR8JI0ISR68XMDdp+0WIw4lplTCkkklwlVA39QO5+IJVZvfaJVKS52rL6qSWofp+0ZFPPaOaSFFQIYkUUElyWCtJ8JZj9t4yH/YMeiI7/AOnuPIIP5ylYvJF4icVoCUSyyipRASlx4ulXp9mifDzsHhlASwcRMH61Ulg8k/q9YvuEySXoKJsvUhTOhQ/CnqGjnna3KEYTFqly3KCkKQCXIdwz7sUmvBokEsMGDquDueMS59mM4GJK0FgtBdhQFJ4dDT2iyy1saGONYSeuSqXNSWU7+g2PIx0r/u6JmCM5J8ySkDcKNG6ivtC9q7DkdQeoo2tuHmVwT3mLmEvqUT6ExtNnqQQpJZe3L/MQSMHMNRLWU8kqb3aNJj6mN7l4X85gOjmH5dhwlStIHj1X5jy83JHtwgPEsFBLeJxY0AYU6gvc78oKw2J0KSu7G3UH/MSY3BLXOLpCQokln6mpNG4dIfou3Lz3PS6DVi2s7+x/mIccs1egc0NHpbl5YmyvUEKLF1HhsOX3/aBcWRqdQDvSlhtThDnJdGImFOooCU6mAAJ2owZNeX7wcsF5Mbe1ayXc8CQYHLFzisuEhAchjyFDxZzeLrgMwWghBlpCG8OlxAmZzu4kf7cpxQEJG25bf+YXYPtJLSyFuQCKtVL/AFEZ9ru5yvU89qrn1R3DrwJb58qXNTpWlx9ISYuSJYEpFhQdIb4TES5qNUtYULOICnJaYXDln/PmAWsQsSBIG0xJjMPSvJ+cBaK0v9hD+e2lVQC9rmFChFEY4hFnk+SFJruCPiIstm6gAoVSWL7kMQfiPJ+MSgBKvTduD8BWDcqw3iKmdO3M/n1jsEjEsx2ruMFzWYSQTzb0P8CNMtkhRc1F+pibEySuYJaa1V6B6+zQ4wuA0AARZF9OICx8SDuvbpAuYZQie3eJcixBIIfp03g/McWlGlKdSVAalFgrUK+VJow3cje8Bysz1MGWNZ8BKhVQ8OkbaSog+J2a8PVaNsBgQJpab8LvdRYGAzC8HMRIkhAlBaklw5FSaO5tSkZC3FYgkJTqY7101Y3LBh4VW3pHkMLpGxyY+n4RZj1Pz9D/ALEf51m5mIBw+hSgQ2pTAh6gn9Jb2ItFG7aonHEpPcrBMtKHbUFqOokJIcG5DX8JMNk48ONS5cqWH8LguTcks5NeUGy8CoqZCVsBSYtJcAlyEFvKQBwsKG8AqOWy0ydKibss2PyM27L9gpISleOmJ1N/wiYEsP71Cr8gfUxcRmeX4NGmWJSQP0ykgn4v1MUufOmMpJVex0atP/iCaV+m0I8PlakqWVT0rCm8yVJVvsAaRFr4zjEpeQzn15HjxL1jP+oksD/bkqUdtZCR8OYqeP7T4ifMKlLKRYJTRI+59YWYtBST9ohw6bCFWcsOYCHLmKWQVEmtzB2CmElgTpcgngSOHs8VvMcyCfCiqq14fzDLIJCQEFSvCXLAkvqDVG5i9VZBDGM0oVIsJxyIDmCWUtwHtwrw5wT2Z1icS4CdPirs/wC7e0bZtIWFUCWq53UQW6VJ+T1MGUYfUplFkqBcA3bSW+Ydt90z0GsG6tozzPMFpm60qdGwewYfW8YZSJzTEgULrAFSOX7RF/okuVHZwmv1gbAKVKW+pIF6P9IT28ZHcya1DAKO44yXtBLM0S5bISxpuTziXMe0JTiHBBSBpUKX8T7uWIFrbwox2LRqC5ctIVV1aRU0s/J/WFUxYLjhQtzenGDpp1PLf2jun/DwCWs+mPvzLbOzuSAPMbkkAUau5qf2jzCTkqJQyrPUMRarXFwfWKxOmSygFJdSmdKU8H1O1AARQXYxvg8QzBIJ8QKtJL1uDyYDZ9usNpawmBJbQUBML3G2cSFOggO50V3e31h/IlhCUoBsBX7/AFgBWKTMlhY/TNSG4WfpeJsQkzgZSCRqSXmBvCOA5kGFUVsYI6mFelh9B6HfymvZuQoy1zTXvZi1DknUQB6s/qIfITAkubKkS0StVUJA0jxKpxA3/eB8XnZFEo0t/Xf2FvcxcnJ4irZZiYynSgq4BArUCnPlFVzlEoN3DNpL6GYmjclAMeW8CYiVNxY75c95IXpVLBNAN1JFAVValm4xIqWytOktRKAGYcAxobg1h7TUY9RM9L+E6Fk/iMx+nj7EGkqWCFOP/YBQNG/fbaMjJqCxOijsfFUHcCoF7ht4yGyoPc23CE8x5kuQysTMSZqXRKL6dlE2B/to5G7R0TCgB2HC3tbhSKj2XWlC1S9Q1KGoAcBQ+2oRbJJ+h+0ZtPuCeCdjnBivNcKhM0+EALD2DPv+c4rPaYowyQpT6FFgQCQDdjw/iC+0+bmQvWVFSULUlSWD6VaCFBTuQCVUbhByZcrEydJZcqYLv9DsQajgRA7Bzkxg6dqyN3RlGXNQsM9DCPN8YZZ7tPma/AHhEnaWVMwqjIfyltXFN0kdQ1uYhRLnmYBrq1Ao3A4E7/yYtXT/AFHqMV0c8yVUshKKcfXnFp7PSBpdTjSNSac6HpGysBLnTMIlE06TLqpSWA01tDnPZgko8c1CiUBKQgVvvBT84W0rtH95W8zSCogWLlLHYn6VPt7wyJSZa0HW61AUYFgXuXpRjb6RMuatUkKQB4VEV9Df1tziCallAkJBuyQwD2FyRv7wQAuvM2UzqKwfiOYUVvz4N9+HDrGsyfoUCS4FWU41JL70O3xGipalN4QxZQ8JSGoK8v5hjgctSSFLJLUHpy4QItXSIu70aQYHcCl4NSylINHUwZ2Yv6hyWJuOESz8jSlF1FTVe55gD6Q/laQWTT7tCzPcQULQpOwr62MCF7MYjXrrLrNp4E0VlatCEKUm9jSrNtUtT2htguzYQBUav/F3MRZSVTCFEg6FBz839IfZni+6SSL2Hs7vEMT1mZ+pLg+zLZxE2YYKYtSpaWDB3DgatqjnQ026RHgMX3K1d6NKVsP7kkAA0FxzewENMiOqXrdySeJsecJM8w65uJVoQDoAFxUsHcco4E42y1d7MpqbAEs8iVLUnVL0kHccefP5hT2pkJ0JKkr1E6fC1QXNTsAxrCo5RPSdSJ5l8k/erHpBS5s0JImTTMIIAB0pY8SwAtxsHi9NW9gBLaLS+1uAU/X5fnAkywhIloLJYFnKgSQS5cUI1EW36QHMnaf1DxOVAjyt1o/IjaCMZJ0KJcbKcF6s7dU/eAMVNTLUpSSVIS1WAKgaEFqMKxqs2xcCewexaa+OgIZlapKpn++VKDUQRfm/2jITCcuZN8IIDUIr8x5Ga7Fjkmecus9o+5if7xv2kWcPmckSSUMUAMSaKUxFbgiOqy1feMjIhehMu8cLOfZmnv8AHz5c3xICCwtYJa3Uwo/6X46Z/qDJ1HuyCop2fiOHpGRkcfcM1TzUufgP0hf/AFdlgKw6mqUrBPEJUlvbUfeKTgEgkA2JDxkZF6/5Yk19To2W4ZCVKZIGmWG5dIq3aAvPUODNGRkA/rEU1PiZLmES6Fqv8QPiJhu5t9zGRkNIfSJv6H/5U+h/WMMtQNIO5ud9t4dSdo8jIQ1P8yef1x/it9ZKg/7pHBIaA84w6StKiKlKvgho8jIFV70FV7wlsw+GQiVpSkAAW/LmFfaBZISDZlH1ZEZGQ35kaXm4Z+B/QzbscsmUoGwmFv8A5TEHZ8OZhNypz1MZGRRu4C73nj3QCzi94rslRWpCFE6TrJSKAkBdSBc0Fb0jIyHdL7rH76M2fwMeiw/fRinHBplBun6CPZ0sf71Bchtm6RkZF9Vws1Nd/LhWCkpSkBIYNGRkZGbPHscmf//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33796" name="ZoneTexte 8"/>
          <p:cNvSpPr txBox="1">
            <a:spLocks noChangeArrowheads="1"/>
          </p:cNvSpPr>
          <p:nvPr/>
        </p:nvSpPr>
        <p:spPr bwMode="auto">
          <a:xfrm>
            <a:off x="1571625" y="5929313"/>
            <a:ext cx="276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Atriplex halimus</a:t>
            </a:r>
          </a:p>
        </p:txBody>
      </p:sp>
      <p:pic>
        <p:nvPicPr>
          <p:cNvPr id="33797" name="Picture 6" descr="http://canope.ac-besancon.fr/flore/Chenopodiaceae/photos/atriplex_halimus_nmk_20.jpg"/>
          <p:cNvPicPr>
            <a:picLocks noChangeAspect="1" noChangeArrowheads="1"/>
          </p:cNvPicPr>
          <p:nvPr/>
        </p:nvPicPr>
        <p:blipFill>
          <a:blip r:embed="rId4">
            <a:extLst>
              <a:ext uri="{28A0092B-C50C-407E-A947-70E740481C1C}">
                <a14:useLocalDpi xmlns:a14="http://schemas.microsoft.com/office/drawing/2010/main" val="0"/>
              </a:ext>
            </a:extLst>
          </a:blip>
          <a:srcRect r="30878"/>
          <a:stretch>
            <a:fillRect/>
          </a:stretch>
        </p:blipFill>
        <p:spPr bwMode="auto">
          <a:xfrm>
            <a:off x="0" y="357188"/>
            <a:ext cx="507206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http://www.jeantosti.com/fleurs4/arroche2.jpg"/>
          <p:cNvPicPr>
            <a:picLocks noChangeAspect="1" noChangeArrowheads="1"/>
          </p:cNvPicPr>
          <p:nvPr/>
        </p:nvPicPr>
        <p:blipFill>
          <a:blip r:embed="rId5">
            <a:extLst>
              <a:ext uri="{28A0092B-C50C-407E-A947-70E740481C1C}">
                <a14:useLocalDpi xmlns:a14="http://schemas.microsoft.com/office/drawing/2010/main" val="0"/>
              </a:ext>
            </a:extLst>
          </a:blip>
          <a:srcRect l="21762" r="14507"/>
          <a:stretch>
            <a:fillRect/>
          </a:stretch>
        </p:blipFill>
        <p:spPr bwMode="auto">
          <a:xfrm>
            <a:off x="5322888" y="1214438"/>
            <a:ext cx="3821112"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184"/>
    </mc:Choice>
    <mc:Fallback>
      <p:transition spd="slow" advTm="2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36" x="5016500" y="3130550"/>
          <p14:tracePt t="2642" x="4937125" y="3136900"/>
          <p14:tracePt t="2649" x="4845050" y="3146425"/>
          <p14:tracePt t="2659" x="4752975" y="3155950"/>
          <p14:tracePt t="2675" x="4556125" y="3175000"/>
          <p14:tracePt t="2692" x="4235450" y="3232150"/>
          <p14:tracePt t="2726" x="3835400" y="3384550"/>
          <p14:tracePt t="2760" x="3413125" y="3597275"/>
          <p14:tracePt t="2778" x="3225800" y="3714750"/>
          <p14:tracePt t="2793" x="3111500" y="3794125"/>
          <p14:tracePt t="2809" x="3006725" y="3870325"/>
          <p14:tracePt t="2826" x="2914650" y="3940175"/>
          <p14:tracePt t="2843" x="2803525" y="4019550"/>
          <p14:tracePt t="2859" x="2752725" y="4070350"/>
          <p14:tracePt t="2877" x="2667000" y="4171950"/>
          <p14:tracePt t="2893" x="2622550" y="4232275"/>
          <p14:tracePt t="2908" x="2597150" y="4279900"/>
          <p14:tracePt t="2925" x="2578100" y="4318000"/>
          <p14:tracePt t="2943" x="2549525" y="4381500"/>
          <p14:tracePt t="2959" x="2543175" y="4419600"/>
          <p14:tracePt t="2977" x="2543175" y="4467225"/>
          <p14:tracePt t="2993" x="2543175" y="4489450"/>
          <p14:tracePt t="3010" x="2543175" y="4518025"/>
          <p14:tracePt t="3026" x="2546350" y="4540250"/>
          <p14:tracePt t="3042" x="2552700" y="4546600"/>
          <p14:tracePt t="3279" x="2527300" y="4514850"/>
          <p14:tracePt t="3285" x="2495550" y="4464050"/>
          <p14:tracePt t="3292" x="2454275" y="4432300"/>
          <p14:tracePt t="3309" x="2359025" y="4352925"/>
          <p14:tracePt t="3326" x="2257425" y="4267200"/>
          <p14:tracePt t="3342" x="2193925" y="4197350"/>
          <p14:tracePt t="3359" x="2117725" y="4102100"/>
          <p14:tracePt t="3377" x="2003425" y="3946525"/>
          <p14:tracePt t="3393" x="1949450" y="3876675"/>
          <p14:tracePt t="3409" x="1889125" y="3832225"/>
          <p14:tracePt t="3427" x="1793875" y="3736975"/>
          <p14:tracePt t="3443" x="1749425" y="3676650"/>
          <p14:tracePt t="3459" x="1695450" y="3616325"/>
          <p14:tracePt t="3476" x="1631950" y="3536950"/>
          <p14:tracePt t="3492" x="1603375" y="3498850"/>
          <p14:tracePt t="3509" x="1574800" y="3473450"/>
          <p14:tracePt t="3526" x="1530350" y="3429000"/>
          <p14:tracePt t="3542" x="1504950" y="3409950"/>
          <p14:tracePt t="3559" x="1479550" y="3384550"/>
          <p14:tracePt t="3576" x="1438275" y="3349625"/>
          <p14:tracePt t="3593" x="1406525" y="3321050"/>
          <p14:tracePt t="3609" x="1381125" y="3298825"/>
          <p14:tracePt t="3611" x="1368425" y="3292475"/>
          <p14:tracePt t="3626" x="1336675" y="3260725"/>
          <p14:tracePt t="3642" x="1314450" y="3235325"/>
          <p14:tracePt t="3659" x="1282700" y="3209925"/>
          <p14:tracePt t="3676" x="1244600" y="3181350"/>
          <p14:tracePt t="3693" x="1222375" y="3165475"/>
          <p14:tracePt t="3709" x="1206500" y="3152775"/>
          <p14:tracePt t="3726" x="1193800" y="3133725"/>
          <p14:tracePt t="3743" x="1184275" y="3124200"/>
          <p14:tracePt t="3759" x="1168400" y="3114675"/>
          <p14:tracePt t="3776" x="1139825" y="3098800"/>
          <p14:tracePt t="3792" x="1108075" y="3067050"/>
          <p14:tracePt t="3809" x="1092200" y="3048000"/>
          <p14:tracePt t="3826" x="1073150" y="3013075"/>
          <p14:tracePt t="3843" x="1060450" y="3003550"/>
          <p14:tracePt t="3860" x="1054100" y="2994025"/>
          <p14:tracePt t="3876" x="1054100" y="2984500"/>
          <p14:tracePt t="3893" x="1054100" y="2974975"/>
          <p14:tracePt t="4092" x="1047750" y="2981325"/>
          <p14:tracePt t="4099" x="1044575" y="2984500"/>
          <p14:tracePt t="4110" x="1038225" y="2990850"/>
          <p14:tracePt t="4126" x="1025525" y="3000375"/>
          <p14:tracePt t="4143" x="1009650" y="3006725"/>
          <p14:tracePt t="4159" x="1000125" y="3022600"/>
          <p14:tracePt t="4175" x="977900" y="3035300"/>
          <p14:tracePt t="4192" x="949325" y="3048000"/>
          <p14:tracePt t="4209" x="923925" y="3060700"/>
          <p14:tracePt t="4226" x="882650" y="3086100"/>
          <p14:tracePt t="4243" x="866775" y="3095625"/>
          <p14:tracePt t="4260" x="854075" y="3105150"/>
          <p14:tracePt t="4276" x="835025" y="3121025"/>
          <p14:tracePt t="4292" x="825500" y="3136900"/>
          <p14:tracePt t="4309" x="815975" y="3146425"/>
          <p14:tracePt t="4325" x="800100" y="3159125"/>
          <p14:tracePt t="4342" x="784225" y="3171825"/>
          <p14:tracePt t="4359" x="774700" y="3184525"/>
          <p14:tracePt t="4376" x="758825" y="3200400"/>
          <p14:tracePt t="4393" x="749300" y="3209925"/>
          <p14:tracePt t="4410" x="733425" y="3219450"/>
          <p14:tracePt t="4426" x="720725" y="3241675"/>
          <p14:tracePt t="4442" x="704850" y="3251200"/>
          <p14:tracePt t="4459" x="673100" y="3263900"/>
          <p14:tracePt t="4475" x="638175" y="3279775"/>
          <p14:tracePt t="4493" x="606425" y="3311525"/>
          <p14:tracePt t="4509" x="587375" y="3336925"/>
          <p14:tracePt t="4526" x="565150" y="3371850"/>
          <p14:tracePt t="4543" x="552450" y="3390900"/>
          <p14:tracePt t="4559" x="542925" y="3413125"/>
          <p14:tracePt t="4575" x="527050" y="3438525"/>
          <p14:tracePt t="4592" x="511175" y="3451225"/>
          <p14:tracePt t="4610" x="492125" y="3486150"/>
          <p14:tracePt t="4625" x="482600" y="3502025"/>
          <p14:tracePt t="4642" x="473075" y="3517900"/>
          <p14:tracePt t="4660" x="466725" y="3543300"/>
          <p14:tracePt t="4676" x="466725" y="3565525"/>
          <p14:tracePt t="4692" x="457200" y="3587750"/>
          <p14:tracePt t="4709" x="450850" y="3603625"/>
          <p14:tracePt t="4725" x="450850" y="3622675"/>
          <p14:tracePt t="4742" x="450850" y="3638550"/>
          <p14:tracePt t="4759" x="450850" y="3648075"/>
          <p14:tracePt t="4776" x="450850" y="3667125"/>
          <p14:tracePt t="4793" x="450850" y="3683000"/>
          <p14:tracePt t="4810" x="450850" y="3698875"/>
          <p14:tracePt t="4826" x="450850" y="3708400"/>
          <p14:tracePt t="4842" x="450850" y="3717925"/>
          <p14:tracePt t="4859" x="450850" y="3721100"/>
          <p14:tracePt t="4969" x="454025" y="3714750"/>
          <p14:tracePt t="4976" x="454025" y="3711575"/>
          <p14:tracePt t="4992" x="463550" y="3702050"/>
          <p14:tracePt t="5010" x="466725" y="3686175"/>
          <p14:tracePt t="5026" x="479425" y="3670300"/>
          <p14:tracePt t="5043" x="479425" y="3654425"/>
          <p14:tracePt t="5060" x="479425" y="3641725"/>
          <p14:tracePt t="5076" x="482600" y="3625850"/>
          <p14:tracePt t="5093" x="482600" y="3616325"/>
          <p14:tracePt t="5109" x="482600" y="3600450"/>
          <p14:tracePt t="5125" x="482600" y="3590925"/>
          <p14:tracePt t="5142" x="482600" y="3575050"/>
          <p14:tracePt t="5160" x="482600" y="3556000"/>
          <p14:tracePt t="5176" x="488950" y="3533775"/>
          <p14:tracePt t="5193" x="488950" y="3511550"/>
          <p14:tracePt t="5210" x="488950" y="3489325"/>
          <p14:tracePt t="5226" x="488950" y="3460750"/>
          <p14:tracePt t="5242" x="488950" y="3444875"/>
          <p14:tracePt t="5259" x="482600" y="3432175"/>
          <p14:tracePt t="5275" x="473075" y="3422650"/>
          <p14:tracePt t="5292" x="457200" y="3403600"/>
          <p14:tracePt t="5309" x="441325" y="3394075"/>
          <p14:tracePt t="5325" x="431800" y="3394075"/>
          <p14:tracePt t="5342" x="422275" y="3394075"/>
          <p14:tracePt t="5360" x="400050" y="3394075"/>
          <p14:tracePt t="5376" x="396875" y="3394075"/>
          <p14:tracePt t="5393" x="390525" y="3394075"/>
          <p14:tracePt t="5440" x="390525" y="3397250"/>
          <p14:tracePt t="5446" x="390525" y="3400425"/>
          <p14:tracePt t="5459" x="390525" y="3416300"/>
          <p14:tracePt t="5476" x="390525" y="3432175"/>
          <p14:tracePt t="5493" x="390525" y="3454400"/>
          <p14:tracePt t="5510" x="403225" y="3479800"/>
          <p14:tracePt t="5526" x="419100" y="3495675"/>
          <p14:tracePt t="5542" x="441325" y="3511550"/>
          <p14:tracePt t="5559" x="485775" y="3536950"/>
          <p14:tracePt t="5575" x="514350" y="3549650"/>
          <p14:tracePt t="5592" x="546100" y="3562350"/>
          <p14:tracePt t="5610" x="574675" y="3568700"/>
          <p14:tracePt t="5626" x="590550" y="3568700"/>
          <p14:tracePt t="5643" x="600075" y="3568700"/>
          <p14:tracePt t="5660" x="612775" y="3568700"/>
          <p14:tracePt t="5676" x="622300" y="3562350"/>
          <p14:tracePt t="5692" x="638175" y="3549650"/>
          <p14:tracePt t="5708" x="654050" y="3524250"/>
          <p14:tracePt t="5725" x="666750" y="3502025"/>
          <p14:tracePt t="5742" x="676275" y="3482975"/>
          <p14:tracePt t="5759" x="682625" y="3451225"/>
          <p14:tracePt t="5776" x="682625" y="3441700"/>
          <p14:tracePt t="5793" x="692150" y="3432175"/>
          <p14:tracePt t="5809" x="698500" y="3413125"/>
          <p14:tracePt t="5825" x="698500" y="3400425"/>
          <p14:tracePt t="5842" x="708025" y="3390900"/>
          <p14:tracePt t="5858" x="717550" y="3378200"/>
          <p14:tracePt t="5876" x="720725" y="3362325"/>
          <p14:tracePt t="5893" x="727075" y="3352800"/>
          <p14:tracePt t="5909" x="727075" y="3336925"/>
          <p14:tracePt t="5926" x="742950" y="3327400"/>
          <p14:tracePt t="5943" x="742950" y="3311525"/>
          <p14:tracePt t="5959" x="742950" y="3308350"/>
          <p14:tracePt t="5975" x="752475" y="3308350"/>
          <p14:tracePt t="5992" x="762000" y="3302000"/>
          <p14:tracePt t="6009" x="777875" y="3286125"/>
          <p14:tracePt t="6026" x="796925" y="3276600"/>
          <p14:tracePt t="6042" x="828675" y="3257550"/>
          <p14:tracePt t="6059" x="879475" y="3241675"/>
          <p14:tracePt t="6076" x="901700" y="3241675"/>
          <p14:tracePt t="6092" x="923925" y="3241675"/>
          <p14:tracePt t="6108" x="936625" y="3235325"/>
          <p14:tracePt t="6125" x="946150" y="3228975"/>
          <p14:tracePt t="6143" x="962025" y="3225800"/>
          <p14:tracePt t="6160" x="968375" y="3209925"/>
          <p14:tracePt t="6176" x="968375" y="3203575"/>
          <p14:tracePt t="6193" x="968375" y="3194050"/>
          <p14:tracePt t="6237" x="971550" y="3194050"/>
          <p14:tracePt t="6243" x="977900" y="3194050"/>
          <p14:tracePt t="6258" x="984250" y="3194050"/>
          <p14:tracePt t="6301" x="984250" y="3197225"/>
          <p14:tracePt t="6308" x="984250" y="3200400"/>
          <p14:tracePt t="6322" x="984250" y="3206750"/>
          <p14:tracePt t="6328" x="984250" y="3216275"/>
          <p14:tracePt t="6341" x="984250" y="3222625"/>
          <p14:tracePt t="6358" x="971550" y="3235325"/>
          <p14:tracePt t="6375" x="955675" y="3248025"/>
          <p14:tracePt t="6391" x="946150" y="3257550"/>
          <p14:tracePt t="6408" x="930275" y="3276600"/>
          <p14:tracePt t="6425" x="920750" y="3286125"/>
          <p14:tracePt t="6441" x="904875" y="3295650"/>
          <p14:tracePt t="6458" x="889000" y="3324225"/>
          <p14:tracePt t="6474" x="879475" y="3333750"/>
          <p14:tracePt t="6491" x="869950" y="3349625"/>
          <p14:tracePt t="6508" x="847725" y="3371850"/>
          <p14:tracePt t="6524" x="838200" y="3394075"/>
          <p14:tracePt t="6542" x="819150" y="3429000"/>
          <p14:tracePt t="6558" x="809625" y="3444875"/>
          <p14:tracePt t="6574" x="793750" y="3454400"/>
          <p14:tracePt t="6591" x="784225" y="3463925"/>
          <p14:tracePt t="6608" x="768350" y="3486150"/>
          <p14:tracePt t="6624" x="758825" y="3495675"/>
          <p14:tracePt t="6641" x="749300" y="3505200"/>
          <p14:tracePt t="6658" x="749300" y="3521075"/>
          <p14:tracePt t="6674" x="736600" y="3536950"/>
          <p14:tracePt t="6691" x="736600" y="3546475"/>
          <p14:tracePt t="6708" x="727075" y="3559175"/>
          <p14:tracePt t="6725" x="717550" y="3568700"/>
          <p14:tracePt t="6742" x="708025" y="3590925"/>
          <p14:tracePt t="6758" x="698500" y="3600450"/>
          <p14:tracePt t="6775" x="692150" y="3609975"/>
          <p14:tracePt t="6793" x="692150" y="3625850"/>
          <p14:tracePt t="6809" x="692150" y="3638550"/>
          <p14:tracePt t="6826" x="692150" y="3651250"/>
          <p14:tracePt t="6843" x="692150" y="3663950"/>
          <p14:tracePt t="6859" x="692150" y="3673475"/>
          <p14:tracePt t="6875" x="692150" y="3689350"/>
          <p14:tracePt t="6892" x="692150" y="3705225"/>
          <p14:tracePt t="6908" x="692150" y="3714750"/>
          <p14:tracePt t="6959" x="692150" y="3711575"/>
          <p14:tracePt t="6965" x="692150" y="3708400"/>
          <p14:tracePt t="6975" x="692150" y="3702050"/>
          <p14:tracePt t="6993" x="692150" y="3670300"/>
          <p14:tracePt t="7008" x="692150" y="3648075"/>
          <p14:tracePt t="7025" x="708025" y="3616325"/>
          <p14:tracePt t="7042" x="720725" y="3575050"/>
          <p14:tracePt t="7059" x="733425" y="3530600"/>
          <p14:tracePt t="7077" x="746125" y="3492500"/>
          <p14:tracePt t="7093" x="771525" y="3441700"/>
          <p14:tracePt t="7109" x="771525" y="3413125"/>
          <p14:tracePt t="7126" x="771525" y="3390900"/>
          <p14:tracePt t="7129" x="771525" y="3384550"/>
          <p14:tracePt t="7142" x="771525" y="3368675"/>
          <p14:tracePt t="7158" x="771525" y="3359150"/>
          <p14:tracePt t="7176" x="771525" y="3349625"/>
          <p14:tracePt t="7414" x="774700" y="3359150"/>
          <p14:tracePt t="7420" x="774700" y="3375025"/>
          <p14:tracePt t="7427" x="774700" y="3403600"/>
          <p14:tracePt t="7441" x="787400" y="3448050"/>
          <p14:tracePt t="7458" x="803275" y="3511550"/>
          <p14:tracePt t="7476" x="815975" y="3584575"/>
          <p14:tracePt t="7492" x="863600" y="3702050"/>
          <p14:tracePt t="7508" x="895350" y="3778250"/>
          <p14:tracePt t="7526" x="933450" y="3870325"/>
          <p14:tracePt t="7542" x="974725" y="4016375"/>
          <p14:tracePt t="7559" x="1000125" y="4102100"/>
          <p14:tracePt t="7575" x="1016000" y="4187825"/>
          <p14:tracePt t="7592" x="1047750" y="4343400"/>
          <p14:tracePt t="7608" x="1089025" y="4454525"/>
          <p14:tracePt t="7625" x="1123950" y="4543425"/>
          <p14:tracePt t="7629" x="1139825" y="4591050"/>
          <p14:tracePt t="7643" x="1181100" y="4692650"/>
          <p14:tracePt t="7659" x="1212850" y="4781550"/>
          <p14:tracePt t="7676" x="1228725" y="4867275"/>
          <p14:tracePt t="7692" x="1250950" y="4940300"/>
          <p14:tracePt t="7708" x="1250950" y="4984750"/>
          <p14:tracePt t="7725" x="1257300" y="5006975"/>
          <p14:tracePt t="7742" x="1273175" y="5057775"/>
          <p14:tracePt t="7759" x="1292225" y="5095875"/>
          <p14:tracePt t="7777" x="1352550" y="5143500"/>
          <p14:tracePt t="7792" x="1384300" y="5175250"/>
          <p14:tracePt t="7809" x="1406525" y="5191125"/>
          <p14:tracePt t="7825" x="1431925" y="5203825"/>
          <p14:tracePt t="7841" x="1441450" y="5203825"/>
          <p14:tracePt t="8126" x="1489075" y="5245100"/>
          <p14:tracePt t="8133" x="1565275" y="5302250"/>
          <p14:tracePt t="8141" x="1638300" y="5356225"/>
          <p14:tracePt t="8158" x="1749425" y="5486400"/>
          <p14:tracePt t="8175" x="1860550" y="5645150"/>
          <p14:tracePt t="8192" x="1990725" y="5864225"/>
          <p14:tracePt t="8208" x="2041525" y="5978525"/>
          <p14:tracePt t="8225" x="2082800" y="6067425"/>
          <p14:tracePt t="8242" x="2127250" y="6181725"/>
          <p14:tracePt t="8258" x="2152650" y="6213475"/>
          <p14:tracePt t="8276" x="2184400" y="6264275"/>
          <p14:tracePt t="8292" x="2197100" y="6289675"/>
          <p14:tracePt t="8308" x="2212975" y="6311900"/>
          <p14:tracePt t="8326" x="2228850" y="6327775"/>
          <p14:tracePt t="8341" x="2238375" y="6337300"/>
          <p14:tracePt t="8358" x="2238375" y="6346825"/>
          <p14:tracePt t="8428" x="2244725" y="6346825"/>
          <p14:tracePt t="8434" x="2247900" y="6346825"/>
          <p14:tracePt t="8442" x="2257425" y="6346825"/>
          <p14:tracePt t="8459" x="2263775" y="6346825"/>
          <p14:tracePt t="8512" x="2266950" y="6346825"/>
          <p14:tracePt t="8791" x="2298700" y="6353175"/>
          <p14:tracePt t="8797" x="2324100" y="6353175"/>
          <p14:tracePt t="8812" x="2397125" y="6359525"/>
          <p14:tracePt t="8828" x="2514600" y="6375400"/>
          <p14:tracePt t="8846" x="2692400" y="6394450"/>
          <p14:tracePt t="8862" x="2797175" y="6400800"/>
          <p14:tracePt t="8875" x="2901950" y="6400800"/>
          <p14:tracePt t="8909" x="3022600" y="6400800"/>
          <p14:tracePt t="8942" x="3095625" y="6400800"/>
          <p14:tracePt t="8958" x="3105150" y="6400800"/>
          <p14:tracePt t="8975" x="3124200" y="6400800"/>
          <p14:tracePt t="8992" x="3133725" y="6400800"/>
          <p14:tracePt t="9009" x="3140075" y="6400800"/>
          <p14:tracePt t="9232" x="3124200" y="6400800"/>
          <p14:tracePt t="9240" x="3108325" y="6400800"/>
          <p14:tracePt t="9247" x="3089275" y="6400800"/>
          <p14:tracePt t="9259" x="3076575" y="6400800"/>
          <p14:tracePt t="9275" x="3038475" y="6400800"/>
          <p14:tracePt t="9292" x="3028950" y="6400800"/>
          <p14:tracePt t="9308" x="3019425" y="6400800"/>
          <p14:tracePt t="9325" x="2997200" y="6400800"/>
          <p14:tracePt t="9341" x="2994025" y="6400800"/>
          <p14:tracePt t="9396" x="3006725" y="6400800"/>
          <p14:tracePt t="9403" x="3025775" y="6388100"/>
          <p14:tracePt t="9410" x="3044825" y="6381750"/>
          <p14:tracePt t="9425" x="3105150" y="6365875"/>
          <p14:tracePt t="9442" x="3168650" y="6353175"/>
          <p14:tracePt t="9459" x="3232150" y="6346825"/>
          <p14:tracePt t="9475" x="3302000" y="6340475"/>
          <p14:tracePt t="9491" x="3362325" y="6340475"/>
          <p14:tracePt t="9509" x="3419475" y="6340475"/>
          <p14:tracePt t="9525" x="3505200" y="6340475"/>
          <p14:tracePt t="9542" x="3565525" y="6340475"/>
          <p14:tracePt t="9560" x="3692525" y="6340475"/>
          <p14:tracePt t="9575" x="3784600" y="6340475"/>
          <p14:tracePt t="9592" x="3860800" y="6318250"/>
          <p14:tracePt t="9608" x="3924300" y="6302375"/>
          <p14:tracePt t="9625" x="3981450" y="6283325"/>
          <p14:tracePt t="9641" x="4003675" y="6270625"/>
          <p14:tracePt t="9659" x="4019550" y="6251575"/>
          <p14:tracePt t="9675" x="4035425" y="6242050"/>
          <p14:tracePt t="9692" x="4044950" y="6235700"/>
          <p14:tracePt t="9710" x="4057650" y="6235700"/>
          <p14:tracePt t="9725" x="4070350" y="6235700"/>
          <p14:tracePt t="9742" x="4079875" y="6235700"/>
          <p14:tracePt t="9759" x="4083050" y="6235700"/>
          <p14:tracePt t="10295" x="4156075" y="6248400"/>
          <p14:tracePt t="10303" x="4225925" y="6264275"/>
          <p14:tracePt t="10310" x="4308475" y="6273800"/>
          <p14:tracePt t="10324" x="4502150" y="6283325"/>
          <p14:tracePt t="10341" x="4730750" y="6257925"/>
          <p14:tracePt t="10359" x="5203825" y="6156325"/>
          <p14:tracePt t="10375" x="5553075" y="6061075"/>
          <p14:tracePt t="10410" x="6702425" y="5632450"/>
          <p14:tracePt t="10443" x="7419975" y="5407025"/>
          <p14:tracePt t="10461" x="7734300" y="5330825"/>
          <p14:tracePt t="10476" x="7896225" y="5295900"/>
          <p14:tracePt t="10491" x="8026400" y="5267325"/>
          <p14:tracePt t="10509" x="8197850" y="5210175"/>
          <p14:tracePt t="10525" x="8277225" y="5168900"/>
          <p14:tracePt t="10542" x="8343900" y="5146675"/>
          <p14:tracePt t="10559" x="8401050" y="5121275"/>
          <p14:tracePt t="10575" x="8426450" y="5089525"/>
          <p14:tracePt t="10592" x="8445500" y="5067300"/>
          <p14:tracePt t="10608" x="8464550" y="5010150"/>
          <p14:tracePt t="10625" x="8464550" y="4949825"/>
          <p14:tracePt t="10641" x="8464550" y="4870450"/>
          <p14:tracePt t="10658" x="8464550" y="4772025"/>
          <p14:tracePt t="10675" x="8455025" y="4727575"/>
          <p14:tracePt t="10692" x="8442325" y="4683125"/>
          <p14:tracePt t="10709" x="8407400" y="4625975"/>
          <p14:tracePt t="10725" x="8385175" y="4594225"/>
          <p14:tracePt t="10741" x="8343900" y="4559300"/>
          <p14:tracePt t="10759" x="8277225" y="4521200"/>
          <p14:tracePt t="10775" x="8207375" y="4483100"/>
          <p14:tracePt t="10792" x="8131175" y="4451350"/>
          <p14:tracePt t="10809" x="7981950" y="4394200"/>
          <p14:tracePt t="10825" x="7883525" y="4362450"/>
          <p14:tracePt t="10842" x="7826375" y="4324350"/>
          <p14:tracePt t="10858" x="7740650" y="4298950"/>
          <p14:tracePt t="10875" x="7712075" y="4286250"/>
          <p14:tracePt t="10891" x="7680325" y="4260850"/>
          <p14:tracePt t="10908" x="7654925" y="4225925"/>
          <p14:tracePt t="10924" x="7658100" y="4187825"/>
          <p14:tracePt t="10941" x="7677150" y="4140200"/>
          <p14:tracePt t="10958" x="7791450" y="4054475"/>
          <p14:tracePt t="10975" x="7924800" y="3990975"/>
          <p14:tracePt t="10991" x="8039100" y="3930650"/>
          <p14:tracePt t="11009" x="8188325" y="3863975"/>
          <p14:tracePt t="11026" x="8267700" y="3825875"/>
          <p14:tracePt t="11043" x="8337550" y="3768725"/>
          <p14:tracePt t="11059" x="8410575" y="3695700"/>
          <p14:tracePt t="11076" x="8448675" y="3629025"/>
          <p14:tracePt t="11093" x="8474075" y="3562350"/>
          <p14:tracePt t="11109" x="8489950" y="3489325"/>
          <p14:tracePt t="11125" x="8505825" y="3394075"/>
          <p14:tracePt t="11143" x="8486775" y="3248025"/>
          <p14:tracePt t="11162" x="8474075" y="3194050"/>
          <p14:tracePt t="11174" x="8448675" y="3155950"/>
          <p14:tracePt t="11191" x="8413750" y="3124200"/>
          <p14:tracePt t="11209" x="8350250" y="3092450"/>
          <p14:tracePt t="11225" x="8312150" y="3073400"/>
          <p14:tracePt t="11243" x="8232775" y="3054350"/>
          <p14:tracePt t="11259" x="8178800" y="3041650"/>
          <p14:tracePt t="11275" x="8115300" y="3032125"/>
          <p14:tracePt t="11292" x="7991475" y="3032125"/>
          <p14:tracePt t="11309" x="7908925" y="3025775"/>
          <p14:tracePt t="11324" x="7810500" y="3009900"/>
          <p14:tracePt t="11341" x="7696200" y="3009900"/>
          <p14:tracePt t="11358" x="7569200" y="3009900"/>
          <p14:tracePt t="11374" x="7473950" y="3009900"/>
          <p14:tracePt t="11392" x="7334250" y="3009900"/>
          <p14:tracePt t="11409" x="7232650" y="3009900"/>
          <p14:tracePt t="11425" x="7150100" y="3009900"/>
          <p14:tracePt t="11443" x="7032625" y="3009900"/>
          <p14:tracePt t="11459" x="6950075" y="3009900"/>
          <p14:tracePt t="11476" x="6877050" y="3009900"/>
          <p14:tracePt t="11493" x="6791325" y="3009900"/>
          <p14:tracePt t="11509" x="6772275" y="3009900"/>
          <p14:tracePt t="11525" x="6740525" y="3016250"/>
          <p14:tracePt t="11541" x="6718300" y="3028950"/>
          <p14:tracePt t="11558" x="6651625" y="3048000"/>
          <p14:tracePt t="11575" x="6597650" y="3060700"/>
          <p14:tracePt t="11592" x="6505575" y="3105150"/>
          <p14:tracePt t="11608" x="6435725" y="3136900"/>
          <p14:tracePt t="11625" x="6365875" y="3181350"/>
          <p14:tracePt t="11641" x="6276975" y="3257550"/>
          <p14:tracePt t="11658" x="6203950" y="3311525"/>
          <p14:tracePt t="11675" x="6134100" y="3368675"/>
          <p14:tracePt t="11691" x="6029325" y="3473450"/>
          <p14:tracePt t="11708" x="5953125" y="3559175"/>
          <p14:tracePt t="11725" x="5880100" y="3641725"/>
          <p14:tracePt t="11742" x="5734050" y="3762375"/>
          <p14:tracePt t="11759" x="5667375" y="3832225"/>
          <p14:tracePt t="11775" x="5591175" y="3927475"/>
          <p14:tracePt t="11792" x="5499100" y="4079875"/>
          <p14:tracePt t="11808" x="5457825" y="4171950"/>
          <p14:tracePt t="11825" x="5416550" y="4260850"/>
          <p14:tracePt t="11841" x="5375275" y="4416425"/>
          <p14:tracePt t="11858" x="5359400" y="4502150"/>
          <p14:tracePt t="11875" x="5353050" y="4575175"/>
          <p14:tracePt t="11892" x="5353050" y="4679950"/>
          <p14:tracePt t="11908" x="5362575" y="4752975"/>
          <p14:tracePt t="11925" x="5384800" y="4819650"/>
          <p14:tracePt t="11941" x="5438775" y="4927600"/>
          <p14:tracePt t="11958" x="5492750" y="4987925"/>
          <p14:tracePt t="11974" x="5575300" y="5054600"/>
          <p14:tracePt t="11992" x="5686425" y="5124450"/>
          <p14:tracePt t="12008" x="5753100" y="5162550"/>
          <p14:tracePt t="12025" x="5816600" y="5178425"/>
          <p14:tracePt t="12042" x="5902325" y="5178425"/>
          <p14:tracePt t="12059" x="5962650" y="5178425"/>
          <p14:tracePt t="12075" x="6022975" y="5165725"/>
          <p14:tracePt t="12091" x="6089650" y="5140325"/>
          <p14:tracePt t="12108" x="6134100" y="5127625"/>
          <p14:tracePt t="12124" x="6172200" y="5102225"/>
          <p14:tracePt t="12141" x="6238875" y="5048250"/>
          <p14:tracePt t="12158" x="6289675" y="4997450"/>
          <p14:tracePt t="12176" x="6343650" y="4937125"/>
          <p14:tracePt t="12179" x="6362700" y="4918075"/>
          <p14:tracePt t="12192" x="6397625" y="4870450"/>
          <p14:tracePt t="12209" x="6429375" y="4845050"/>
          <p14:tracePt t="12225" x="6451600" y="4819650"/>
          <p14:tracePt t="12241" x="6496050" y="4775200"/>
          <p14:tracePt t="12258" x="6521450" y="4743450"/>
          <p14:tracePt t="12275" x="6553200" y="4718050"/>
          <p14:tracePt t="12292" x="6578600" y="4676775"/>
          <p14:tracePt t="12309" x="6597650" y="4651375"/>
          <p14:tracePt t="12326" x="6607175" y="4622800"/>
          <p14:tracePt t="12342" x="6632575" y="4584700"/>
          <p14:tracePt t="12358" x="6645275" y="4556125"/>
          <p14:tracePt t="12375" x="6645275" y="4533900"/>
          <p14:tracePt t="12391" x="6635750" y="4483100"/>
          <p14:tracePt t="12408" x="6616700" y="4445000"/>
          <p14:tracePt t="12425" x="6581775" y="4400550"/>
          <p14:tracePt t="12442" x="6537325" y="4356100"/>
          <p14:tracePt t="12458" x="6492875" y="4333875"/>
          <p14:tracePt t="12475" x="6448425" y="4321175"/>
          <p14:tracePt t="12492" x="6381750" y="4302125"/>
          <p14:tracePt t="12508" x="6346825" y="4302125"/>
          <p14:tracePt t="12524" x="6315075" y="4311650"/>
          <p14:tracePt t="12541" x="6280150" y="4330700"/>
          <p14:tracePt t="12558" x="6264275" y="4340225"/>
          <p14:tracePt t="12576" x="6248400" y="4381500"/>
          <p14:tracePt t="12592" x="6242050" y="4406900"/>
          <p14:tracePt t="12609" x="6245225" y="4451350"/>
          <p14:tracePt t="12626" x="6296025" y="4546600"/>
          <p14:tracePt t="12641" x="6334125" y="4613275"/>
          <p14:tracePt t="12658" x="6407150" y="4676775"/>
          <p14:tracePt t="12674" x="6457950" y="4721225"/>
          <p14:tracePt t="12678" x="6480175" y="4749800"/>
          <p14:tracePt t="12691" x="6524625" y="4775200"/>
          <p14:tracePt t="12708" x="6562725" y="4803775"/>
          <p14:tracePt t="12726" x="6645275" y="4822825"/>
          <p14:tracePt t="12742" x="6686550" y="4822825"/>
          <p14:tracePt t="12758" x="6740525" y="4813300"/>
          <p14:tracePt t="12775" x="6816725" y="4762500"/>
          <p14:tracePt t="12791" x="6892925" y="4689475"/>
          <p14:tracePt t="12808" x="6997700" y="4591050"/>
          <p14:tracePt t="12826" x="7197725" y="4435475"/>
          <p14:tracePt t="12842" x="7327900" y="4305300"/>
          <p14:tracePt t="12860" x="7435850" y="4187825"/>
          <p14:tracePt t="12876" x="7616825" y="4044950"/>
          <p14:tracePt t="12892" x="7708900" y="3987800"/>
          <p14:tracePt t="12908" x="7797800" y="3946525"/>
          <p14:tracePt t="12925" x="7966075" y="3905250"/>
          <p14:tracePt t="12941" x="8061325" y="3895725"/>
          <p14:tracePt t="12958" x="8121650" y="3895725"/>
          <p14:tracePt t="12976" x="8223250" y="3895725"/>
          <p14:tracePt t="12992" x="8305800" y="3895725"/>
          <p14:tracePt t="13009" x="8378825" y="3898900"/>
          <p14:tracePt t="13026" x="8464550" y="3927475"/>
          <p14:tracePt t="13042" x="8499475" y="3940175"/>
          <p14:tracePt t="13058" x="8524875" y="3952875"/>
          <p14:tracePt t="13075" x="8566150" y="3978275"/>
          <p14:tracePt t="13091" x="8591550" y="3987800"/>
          <p14:tracePt t="13108" x="8601075" y="4003675"/>
          <p14:tracePt t="13125" x="8626475" y="4048125"/>
          <p14:tracePt t="13142" x="8636000" y="4070350"/>
          <p14:tracePt t="13159" x="8648700" y="4114800"/>
          <p14:tracePt t="13176" x="8674100" y="4171950"/>
          <p14:tracePt t="13192" x="8689975" y="4225925"/>
          <p14:tracePt t="13208" x="8702675" y="4302125"/>
          <p14:tracePt t="13225" x="8718550" y="4432300"/>
          <p14:tracePt t="13241" x="8718550" y="4505325"/>
          <p14:tracePt t="13258" x="8718550" y="4565650"/>
          <p14:tracePt t="13276" x="8705850" y="4692650"/>
          <p14:tracePt t="13292" x="8693150" y="4778375"/>
          <p14:tracePt t="13309" x="8677275" y="4841875"/>
          <p14:tracePt t="13325" x="8651875" y="4886325"/>
          <p14:tracePt t="13341" x="8642350" y="4914900"/>
          <p14:tracePt t="13358" x="8629650" y="4924425"/>
          <p14:tracePt t="13374" x="8620125" y="4940300"/>
          <p14:tracePt t="13391" x="8610600" y="4940300"/>
          <p14:tracePt t="13408" x="8607425" y="4940300"/>
          <p14:tracePt t="13425" x="8594725" y="4870450"/>
          <p14:tracePt t="13442" x="8578850" y="4806950"/>
          <p14:tracePt t="13458" x="8566150" y="4752975"/>
          <p14:tracePt t="13475" x="8537575" y="4651375"/>
          <p14:tracePt t="13491" x="8524875" y="4584700"/>
          <p14:tracePt t="13508" x="8509000" y="4521200"/>
          <p14:tracePt t="13524" x="8509000" y="4460875"/>
          <p14:tracePt t="13541" x="8509000" y="4422775"/>
          <p14:tracePt t="13558" x="8509000" y="4387850"/>
          <p14:tracePt t="13574" x="8509000" y="4352925"/>
          <p14:tracePt t="13592" x="8512175" y="4330700"/>
          <p14:tracePt t="13609" x="8515350" y="4321175"/>
          <p14:tracePt t="13625" x="8515350" y="4305300"/>
          <p14:tracePt t="13641" x="8515350" y="4276725"/>
          <p14:tracePt t="13658" x="8515350" y="4254500"/>
          <p14:tracePt t="13675" x="8515350" y="4216400"/>
          <p14:tracePt t="13692" x="8515350" y="4187825"/>
          <p14:tracePt t="13709" x="8515350" y="4156075"/>
          <p14:tracePt t="13725" x="8515350" y="4124325"/>
          <p14:tracePt t="13742" x="8515350" y="4102100"/>
          <p14:tracePt t="13758" x="8509000" y="4086225"/>
          <p14:tracePt t="13775" x="8493125" y="4057650"/>
          <p14:tracePt t="13791" x="8477250" y="4041775"/>
          <p14:tracePt t="13808" x="8467725" y="4032250"/>
          <p14:tracePt t="13825" x="8451850" y="4016375"/>
          <p14:tracePt t="13841" x="8442325" y="4006850"/>
          <p14:tracePt t="13858" x="8426450" y="4006850"/>
          <p14:tracePt t="13904" x="8423275" y="4006850"/>
          <p14:tracePt t="13910" x="8416925" y="4006850"/>
          <p14:tracePt t="13924" x="8407400" y="4006850"/>
          <p14:tracePt t="13941" x="8397875" y="4019550"/>
          <p14:tracePt t="13960" x="8375650" y="4035425"/>
          <p14:tracePt t="13975" x="8366125" y="4044950"/>
          <p14:tracePt t="13992" x="8362950" y="4048125"/>
          <p14:tracePt t="14010" x="8356600" y="4048125"/>
          <p14:tracePt t="14097" x="8356600" y="4054475"/>
          <p14:tracePt t="14103" x="8353425" y="4054475"/>
          <p14:tracePt t="14110" x="8347075" y="4054475"/>
          <p14:tracePt t="14125" x="8343900" y="4054475"/>
          <p14:tracePt t="14142" x="8331200" y="4054475"/>
          <p14:tracePt t="14159" x="8318500" y="4054475"/>
          <p14:tracePt t="14175" x="8308975" y="4054475"/>
          <p14:tracePt t="14191" x="8296275" y="4054475"/>
          <p14:tracePt t="14208" x="8277225" y="4048125"/>
          <p14:tracePt t="14225" x="8216900" y="4006850"/>
          <p14:tracePt t="14241" x="8153400" y="3933825"/>
          <p14:tracePt t="14259" x="8013700" y="3794125"/>
          <p14:tracePt t="14275" x="7931150" y="3721100"/>
          <p14:tracePt t="14291" x="7823200" y="3613150"/>
          <p14:tracePt t="14309" x="7648575" y="3422650"/>
          <p14:tracePt t="14325" x="7575550" y="3336925"/>
          <p14:tracePt t="14341" x="7534275" y="3298825"/>
          <p14:tracePt t="14357" x="7518400" y="3279775"/>
          <p14:tracePt t="14374" x="7508875" y="3276600"/>
          <p14:tracePt t="14409" x="7610475" y="3340100"/>
          <p14:tracePt t="14425" x="7734300" y="3419475"/>
          <p14:tracePt t="14442" x="7845425" y="3473450"/>
          <p14:tracePt t="14458" x="8051800" y="3552825"/>
          <p14:tracePt t="14475" x="8162925" y="3594100"/>
          <p14:tracePt t="14491" x="8232775" y="3603625"/>
          <p14:tracePt t="14508" x="8321675" y="3609975"/>
          <p14:tracePt t="14525" x="8366125" y="3606800"/>
          <p14:tracePt t="14542" x="8394700" y="3594100"/>
          <p14:tracePt t="14559" x="8439150" y="3549650"/>
          <p14:tracePt t="14575" x="8467725" y="3502025"/>
          <p14:tracePt t="14591" x="8480425" y="3463925"/>
          <p14:tracePt t="14609" x="8505825" y="3406775"/>
          <p14:tracePt t="14624" x="8518525" y="3375025"/>
          <p14:tracePt t="14641" x="8528050" y="3365500"/>
          <p14:tracePt t="14659" x="8537575" y="3352800"/>
          <p14:tracePt t="14675" x="8537575" y="3330575"/>
          <p14:tracePt t="14692" x="8547100" y="3321050"/>
          <p14:tracePt t="14709" x="8553450" y="3298825"/>
          <p14:tracePt t="14724" x="8553450" y="3273425"/>
          <p14:tracePt t="14741" x="8553450" y="3251200"/>
          <p14:tracePt t="14758" x="8566150" y="3200400"/>
          <p14:tracePt t="14774" x="8572500" y="3155950"/>
          <p14:tracePt t="14792" x="8572500" y="3133725"/>
          <p14:tracePt t="14809" x="8578850" y="3092450"/>
          <p14:tracePt t="14825" x="8582025" y="3076575"/>
          <p14:tracePt t="14842" x="8588375" y="3067050"/>
          <p14:tracePt t="14858" x="8591550" y="3041650"/>
          <p14:tracePt t="14874" x="8604250" y="3032125"/>
          <p14:tracePt t="14891" x="8604250" y="3022600"/>
          <p14:tracePt t="14908" x="8604250" y="3006725"/>
          <p14:tracePt t="14980" x="8604250" y="2997200"/>
          <p14:tracePt t="15088" x="8594725" y="2997200"/>
          <p14:tracePt t="15123" x="8591550" y="2997200"/>
          <p14:tracePt t="15130" x="8585200" y="2997200"/>
          <p14:tracePt t="15141" x="8582025" y="299720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oneTexte 5"/>
          <p:cNvSpPr txBox="1">
            <a:spLocks noChangeArrowheads="1"/>
          </p:cNvSpPr>
          <p:nvPr/>
        </p:nvSpPr>
        <p:spPr bwMode="auto">
          <a:xfrm>
            <a:off x="1000125" y="3357563"/>
            <a:ext cx="193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Salsola kali</a:t>
            </a:r>
          </a:p>
        </p:txBody>
      </p:sp>
      <p:sp>
        <p:nvSpPr>
          <p:cNvPr id="34819" name="ZoneTexte 7"/>
          <p:cNvSpPr txBox="1">
            <a:spLocks noChangeArrowheads="1"/>
          </p:cNvSpPr>
          <p:nvPr/>
        </p:nvSpPr>
        <p:spPr bwMode="auto">
          <a:xfrm>
            <a:off x="1571625" y="6334125"/>
            <a:ext cx="207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Suaeda vera</a:t>
            </a:r>
          </a:p>
        </p:txBody>
      </p:sp>
      <p:pic>
        <p:nvPicPr>
          <p:cNvPr id="34820" name="Picture 10" descr="http://www.kyffhauser.co.za/Plants1/Chenopodium_murale_var_murale/Imag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575" y="500063"/>
            <a:ext cx="5051425"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ZoneTexte 9"/>
          <p:cNvSpPr txBox="1">
            <a:spLocks noChangeArrowheads="1"/>
          </p:cNvSpPr>
          <p:nvPr/>
        </p:nvSpPr>
        <p:spPr bwMode="auto">
          <a:xfrm>
            <a:off x="4714875" y="5357813"/>
            <a:ext cx="357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Chenopodium murale</a:t>
            </a:r>
          </a:p>
        </p:txBody>
      </p:sp>
      <p:pic>
        <p:nvPicPr>
          <p:cNvPr id="34822" name="Picture 12" descr="https://c1.staticflickr.com/3/2313/2203931047_4f40de2e16_z.jpg?zz=1"/>
          <p:cNvPicPr>
            <a:picLocks noChangeAspect="1" noChangeArrowheads="1"/>
          </p:cNvPicPr>
          <p:nvPr/>
        </p:nvPicPr>
        <p:blipFill>
          <a:blip r:embed="rId5">
            <a:extLst>
              <a:ext uri="{28A0092B-C50C-407E-A947-70E740481C1C}">
                <a14:useLocalDpi xmlns:a14="http://schemas.microsoft.com/office/drawing/2010/main" val="0"/>
              </a:ext>
            </a:extLst>
          </a:blip>
          <a:srcRect l="19499"/>
          <a:stretch>
            <a:fillRect/>
          </a:stretch>
        </p:blipFill>
        <p:spPr bwMode="auto">
          <a:xfrm>
            <a:off x="0" y="0"/>
            <a:ext cx="3929063"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4" descr="http://naturalezaysenderos.com/FPlantas/Suaeda_vera.jpg"/>
          <p:cNvPicPr>
            <a:picLocks noChangeAspect="1" noChangeArrowheads="1"/>
          </p:cNvPicPr>
          <p:nvPr/>
        </p:nvPicPr>
        <p:blipFill>
          <a:blip r:embed="rId6">
            <a:extLst>
              <a:ext uri="{28A0092B-C50C-407E-A947-70E740481C1C}">
                <a14:useLocalDpi xmlns:a14="http://schemas.microsoft.com/office/drawing/2010/main" val="0"/>
              </a:ext>
            </a:extLst>
          </a:blip>
          <a:srcRect l="23650" t="25000" b="21429"/>
          <a:stretch>
            <a:fillRect/>
          </a:stretch>
        </p:blipFill>
        <p:spPr bwMode="auto">
          <a:xfrm>
            <a:off x="642938" y="3929063"/>
            <a:ext cx="322897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856"/>
    </mc:Choice>
    <mc:Fallback>
      <p:transition spd="slow" advTm="24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80" x="8569325" y="2965450"/>
          <p14:tracePt t="4087" x="8540750" y="2905125"/>
          <p14:tracePt t="4093" x="8515350" y="2854325"/>
          <p14:tracePt t="4106" x="8483600" y="2803525"/>
          <p14:tracePt t="4122" x="8401050" y="2679700"/>
          <p14:tracePt t="4138" x="8356600" y="2549525"/>
          <p14:tracePt t="4171" x="8277225" y="2193925"/>
          <p14:tracePt t="4206" x="8204200" y="1876425"/>
          <p14:tracePt t="4223" x="8147050" y="1727200"/>
          <p14:tracePt t="4239" x="8115300" y="1641475"/>
          <p14:tracePt t="4242" x="8099425" y="1590675"/>
          <p14:tracePt t="4255" x="8077200" y="1562100"/>
          <p14:tracePt t="4272" x="8032750" y="1473200"/>
          <p14:tracePt t="4288" x="8001000" y="1428750"/>
          <p14:tracePt t="4305" x="7975600" y="1397000"/>
          <p14:tracePt t="4321" x="7931150" y="1352550"/>
          <p14:tracePt t="4339" x="7912100" y="1311275"/>
          <p14:tracePt t="4356" x="7880350" y="1289050"/>
          <p14:tracePt t="4650" x="7737475" y="1206500"/>
          <p14:tracePt t="4657" x="7512050" y="1079500"/>
          <p14:tracePt t="4673" x="7007225" y="879475"/>
          <p14:tracePt t="4689" x="6489700" y="793750"/>
          <p14:tracePt t="4706" x="5746750" y="815975"/>
          <p14:tracePt t="4723" x="5318125" y="892175"/>
          <p14:tracePt t="4740" x="5108575" y="958850"/>
          <p14:tracePt t="4744" x="5013325" y="1006475"/>
          <p14:tracePt t="4757" x="4857750" y="1069975"/>
          <p14:tracePt t="4772" x="4743450" y="1139825"/>
          <p14:tracePt t="4788" x="4670425" y="1206500"/>
          <p14:tracePt t="5078" x="4556125" y="1216025"/>
          <p14:tracePt t="5084" x="4394200" y="1235075"/>
          <p14:tracePt t="5091" x="4197350" y="1260475"/>
          <p14:tracePt t="5105" x="3930650" y="1323975"/>
          <p14:tracePt t="5121" x="3635375" y="1387475"/>
          <p14:tracePt t="5138" x="3435350" y="1463675"/>
          <p14:tracePt t="5156" x="3168650" y="1616075"/>
          <p14:tracePt t="5172" x="3044825" y="1704975"/>
          <p14:tracePt t="5190" x="2952750" y="1765300"/>
          <p14:tracePt t="5206" x="2838450" y="1860550"/>
          <p14:tracePt t="5222" x="2800350" y="1901825"/>
          <p14:tracePt t="5238" x="2755900" y="1943100"/>
          <p14:tracePt t="5240" x="2743200" y="1955800"/>
          <p14:tracePt t="5255" x="2730500" y="1981200"/>
          <p14:tracePt t="5271" x="2720975" y="1997075"/>
          <p14:tracePt t="5288" x="2720975" y="2006600"/>
          <p14:tracePt t="5305" x="2730500" y="2022475"/>
          <p14:tracePt t="5321" x="2746375" y="2025650"/>
          <p14:tracePt t="5339" x="2768600" y="2025650"/>
          <p14:tracePt t="5355" x="2803525" y="2012950"/>
          <p14:tracePt t="5372" x="2828925" y="1987550"/>
          <p14:tracePt t="5388" x="2876550" y="1952625"/>
          <p14:tracePt t="5405" x="2946400" y="1882775"/>
          <p14:tracePt t="5421" x="2997200" y="1831975"/>
          <p14:tracePt t="5438" x="3028950" y="1793875"/>
          <p14:tracePt t="5455" x="3070225" y="1717675"/>
          <p14:tracePt t="5471" x="3082925" y="1673225"/>
          <p14:tracePt t="5489" x="3082925" y="1635125"/>
          <p14:tracePt t="5505" x="3076575" y="1616075"/>
          <p14:tracePt t="5521" x="3067050" y="1606550"/>
          <p14:tracePt t="5538" x="3051175" y="1597025"/>
          <p14:tracePt t="5555" x="3038475" y="1574800"/>
          <p14:tracePt t="5572" x="3025775" y="1565275"/>
          <p14:tracePt t="5589" x="3016250" y="1555750"/>
          <p14:tracePt t="5606" x="2994025" y="1514475"/>
          <p14:tracePt t="5622" x="2981325" y="1489075"/>
          <p14:tracePt t="5639" x="2968625" y="1444625"/>
          <p14:tracePt t="5655" x="2955925" y="1409700"/>
          <p14:tracePt t="5671" x="2955925" y="1387475"/>
          <p14:tracePt t="5688" x="2955925" y="1365250"/>
          <p14:tracePt t="5706" x="2955925" y="1352550"/>
          <p14:tracePt t="5722" x="2955925" y="1343025"/>
          <p14:tracePt t="5739" x="2955925" y="1336675"/>
          <p14:tracePt t="5770" x="2952750" y="1336675"/>
          <p14:tracePt t="5777" x="2943225" y="1336675"/>
          <p14:tracePt t="5787" x="2936875" y="1336675"/>
          <p14:tracePt t="5805" x="2901950" y="1330325"/>
          <p14:tracePt t="5821" x="2832100" y="1323975"/>
          <p14:tracePt t="5838" x="2746375" y="1298575"/>
          <p14:tracePt t="5856" x="2616200" y="1298575"/>
          <p14:tracePt t="5872" x="2555875" y="1298575"/>
          <p14:tracePt t="5890" x="2441575" y="1298575"/>
          <p14:tracePt t="5905" x="2390775" y="1298575"/>
          <p14:tracePt t="5921" x="2336800" y="1298575"/>
          <p14:tracePt t="5938" x="2292350" y="1298575"/>
          <p14:tracePt t="5954" x="2251075" y="1289050"/>
          <p14:tracePt t="5971" x="2228850" y="1276350"/>
          <p14:tracePt t="5988" x="2212975" y="1260475"/>
          <p14:tracePt t="6005" x="2178050" y="1177925"/>
          <p14:tracePt t="6022" x="2165350" y="1133475"/>
          <p14:tracePt t="6040" x="2146300" y="1082675"/>
          <p14:tracePt t="6055" x="2139950" y="1066800"/>
          <p14:tracePt t="6071" x="2139950" y="1050925"/>
          <p14:tracePt t="6088" x="2139950" y="1041400"/>
          <p14:tracePt t="6169" x="2130425" y="1041400"/>
          <p14:tracePt t="6204" x="2124075" y="1041400"/>
          <p14:tracePt t="6290" x="2127250" y="1041400"/>
          <p14:tracePt t="6297" x="2136775" y="1044575"/>
          <p14:tracePt t="6304" x="2143125" y="1047750"/>
          <p14:tracePt t="6322" x="2152650" y="1069975"/>
          <p14:tracePt t="6338" x="2171700" y="1114425"/>
          <p14:tracePt t="6354" x="2197100" y="1158875"/>
          <p14:tracePt t="6372" x="2219325" y="1206500"/>
          <p14:tracePt t="6389" x="2270125" y="1301750"/>
          <p14:tracePt t="6405" x="2298700" y="1368425"/>
          <p14:tracePt t="6422" x="2330450" y="1435100"/>
          <p14:tracePt t="6439" x="2378075" y="1514475"/>
          <p14:tracePt t="6455" x="2413000" y="1562100"/>
          <p14:tracePt t="6471" x="2432050" y="1590675"/>
          <p14:tracePt t="6488" x="2447925" y="1635125"/>
          <p14:tracePt t="6505" x="2460625" y="1663700"/>
          <p14:tracePt t="6522" x="2460625" y="1673225"/>
          <p14:tracePt t="6539" x="2460625" y="1689100"/>
          <p14:tracePt t="6555" x="2460625" y="1698625"/>
          <p14:tracePt t="6572" x="2460625" y="1714500"/>
          <p14:tracePt t="6588" x="2460625" y="1727200"/>
          <p14:tracePt t="6604" x="2460625" y="1736725"/>
          <p14:tracePt t="6621" x="2460625" y="1749425"/>
          <p14:tracePt t="6638" x="2447925" y="1768475"/>
          <p14:tracePt t="6655" x="2438400" y="1778000"/>
          <p14:tracePt t="6672" x="2428875" y="1787525"/>
          <p14:tracePt t="6689" x="2406650" y="1828800"/>
          <p14:tracePt t="6705" x="2400300" y="1851025"/>
          <p14:tracePt t="6722" x="2400300" y="1895475"/>
          <p14:tracePt t="6738" x="2400300" y="1958975"/>
          <p14:tracePt t="6754" x="2400300" y="2003425"/>
          <p14:tracePt t="6771" x="2403475" y="2038350"/>
          <p14:tracePt t="6789" x="2428875" y="2098675"/>
          <p14:tracePt t="6805" x="2441575" y="2136775"/>
          <p14:tracePt t="6822" x="2460625" y="2174875"/>
          <p14:tracePt t="6839" x="2508250" y="2238375"/>
          <p14:tracePt t="6855" x="2555875" y="2282825"/>
          <p14:tracePt t="6871" x="2581275" y="2305050"/>
          <p14:tracePt t="6888" x="2622550" y="2336800"/>
          <p14:tracePt t="6904" x="2632075" y="2346325"/>
          <p14:tracePt t="6921" x="2644775" y="2355850"/>
          <p14:tracePt t="6939" x="2657475" y="2371725"/>
          <p14:tracePt t="6955" x="2686050" y="2393950"/>
          <p14:tracePt t="6972" x="2705100" y="2406650"/>
          <p14:tracePt t="6989" x="2746375" y="2447925"/>
          <p14:tracePt t="7005" x="2771775" y="2473325"/>
          <p14:tracePt t="7022" x="2803525" y="2498725"/>
          <p14:tracePt t="7037" x="2838450" y="2543175"/>
          <p14:tracePt t="7054" x="2873375" y="2574925"/>
          <p14:tracePt t="7072" x="2895600" y="2597150"/>
          <p14:tracePt t="7089" x="2965450" y="2670175"/>
          <p14:tracePt t="7105" x="3019425" y="2720975"/>
          <p14:tracePt t="7122" x="3067050" y="2762250"/>
          <p14:tracePt t="7139" x="3105150" y="2806700"/>
          <p14:tracePt t="7155" x="3124200" y="2832100"/>
          <p14:tracePt t="7172" x="3136900" y="2860675"/>
          <p14:tracePt t="7187" x="3155950" y="2917825"/>
          <p14:tracePt t="7204" x="3168650" y="2955925"/>
          <p14:tracePt t="7222" x="3181350" y="3000375"/>
          <p14:tracePt t="7239" x="3206750" y="3063875"/>
          <p14:tracePt t="7255" x="3225800" y="3111500"/>
          <p14:tracePt t="7271" x="3244850" y="3149600"/>
          <p14:tracePt t="7289" x="3282950" y="3216275"/>
          <p14:tracePt t="7304" x="3295650" y="3260725"/>
          <p14:tracePt t="7321" x="3311525" y="3314700"/>
          <p14:tracePt t="7338" x="3333750" y="3365500"/>
          <p14:tracePt t="7675" x="3286125" y="3371850"/>
          <p14:tracePt t="7681" x="3225800" y="3381375"/>
          <p14:tracePt t="7689" x="3165475" y="3397250"/>
          <p14:tracePt t="7705" x="3044825" y="3432175"/>
          <p14:tracePt t="7722" x="2886075" y="3492500"/>
          <p14:tracePt t="7741" x="2797175" y="3530600"/>
          <p14:tracePt t="7761" x="2692400" y="3568700"/>
          <p14:tracePt t="7792" x="2508250" y="3609975"/>
          <p14:tracePt t="7823" x="2343150" y="3644900"/>
          <p14:tracePt t="7839" x="2279650" y="3657600"/>
          <p14:tracePt t="7854" x="2225675" y="3679825"/>
          <p14:tracePt t="7872" x="2162175" y="3698875"/>
          <p14:tracePt t="7887" x="2124075" y="3705225"/>
          <p14:tracePt t="7904" x="2089150" y="3705225"/>
          <p14:tracePt t="7922" x="2032000" y="3705225"/>
          <p14:tracePt t="7938" x="2003425" y="3702050"/>
          <p14:tracePt t="7955" x="1965325" y="3689350"/>
          <p14:tracePt t="7972" x="1930400" y="3667125"/>
          <p14:tracePt t="7988" x="1898650" y="3660775"/>
          <p14:tracePt t="8005" x="1876425" y="3660775"/>
          <p14:tracePt t="8022" x="1835150" y="3641725"/>
          <p14:tracePt t="8038" x="1812925" y="3629025"/>
          <p14:tracePt t="8056" x="1781175" y="3609975"/>
          <p14:tracePt t="8072" x="1752600" y="3594100"/>
          <p14:tracePt t="8089" x="1730375" y="3584575"/>
          <p14:tracePt t="8105" x="1720850" y="3575050"/>
          <p14:tracePt t="8122" x="1704975" y="3568700"/>
          <p14:tracePt t="8137" x="1692275" y="3568700"/>
          <p14:tracePt t="8154" x="1685925" y="3568700"/>
          <p14:tracePt t="8172" x="1682750" y="3568700"/>
          <p14:tracePt t="8293" x="1689100" y="3568700"/>
          <p14:tracePt t="8300" x="1698625" y="3568700"/>
          <p14:tracePt t="8307" x="1701800" y="3568700"/>
          <p14:tracePt t="8322" x="1711325" y="3568700"/>
          <p14:tracePt t="8337" x="1724025" y="3568700"/>
          <p14:tracePt t="8355" x="1733550" y="3575050"/>
          <p14:tracePt t="8371" x="1758950" y="3594100"/>
          <p14:tracePt t="8388" x="1784350" y="3603625"/>
          <p14:tracePt t="8405" x="1828800" y="3622675"/>
          <p14:tracePt t="8421" x="1885950" y="3641725"/>
          <p14:tracePt t="8437" x="1924050" y="3654425"/>
          <p14:tracePt t="8455" x="1968500" y="3667125"/>
          <p14:tracePt t="8471" x="2051050" y="3695700"/>
          <p14:tracePt t="8488" x="2133600" y="3702050"/>
          <p14:tracePt t="8505" x="2238375" y="3702050"/>
          <p14:tracePt t="8521" x="2498725" y="3702050"/>
          <p14:tracePt t="8537" x="2638425" y="3689350"/>
          <p14:tracePt t="8555" x="2781300" y="3660775"/>
          <p14:tracePt t="8572" x="2946400" y="3638550"/>
          <p14:tracePt t="8589" x="3019425" y="3622675"/>
          <p14:tracePt t="8606" x="3086100" y="3609975"/>
          <p14:tracePt t="8622" x="3197225" y="3578225"/>
          <p14:tracePt t="8638" x="3295650" y="3562350"/>
          <p14:tracePt t="8655" x="3390900" y="3546475"/>
          <p14:tracePt t="8671" x="3479800" y="3540125"/>
          <p14:tracePt t="8687" x="3524250" y="3533775"/>
          <p14:tracePt t="8705" x="3546475" y="3533775"/>
          <p14:tracePt t="8721" x="3578225" y="3533775"/>
          <p14:tracePt t="8738" x="3587750" y="3533775"/>
          <p14:tracePt t="8754" x="3597275" y="3533775"/>
          <p14:tracePt t="8771" x="3613150" y="3540125"/>
          <p14:tracePt t="8788" x="3629025" y="3549650"/>
          <p14:tracePt t="8804" x="3638550" y="3575050"/>
          <p14:tracePt t="8821" x="3657600" y="3616325"/>
          <p14:tracePt t="8838" x="3663950" y="3644900"/>
          <p14:tracePt t="8855" x="3663950" y="3667125"/>
          <p14:tracePt t="8871" x="3663950" y="3708400"/>
          <p14:tracePt t="8888" x="3663950" y="3730625"/>
          <p14:tracePt t="8905" x="3670300" y="3759200"/>
          <p14:tracePt t="8921" x="3698875" y="3841750"/>
          <p14:tracePt t="8938" x="3711575" y="3905250"/>
          <p14:tracePt t="8954" x="3717925" y="3968750"/>
          <p14:tracePt t="8971" x="3717925" y="4032250"/>
          <p14:tracePt t="8988" x="3717925" y="4067175"/>
          <p14:tracePt t="9006" x="3717925" y="4117975"/>
          <p14:tracePt t="9022" x="3717925" y="4203700"/>
          <p14:tracePt t="9038" x="3733800" y="4286250"/>
          <p14:tracePt t="9055" x="3746500" y="4349750"/>
          <p14:tracePt t="9072" x="3746500" y="4429125"/>
          <p14:tracePt t="9088" x="3746500" y="4489450"/>
          <p14:tracePt t="9107" x="3746500" y="4603750"/>
          <p14:tracePt t="9122" x="3746500" y="4673600"/>
          <p14:tracePt t="9139" x="3743325" y="4746625"/>
          <p14:tracePt t="9156" x="3743325" y="4864100"/>
          <p14:tracePt t="9172" x="3765550" y="4981575"/>
          <p14:tracePt t="9188" x="3781425" y="5089525"/>
          <p14:tracePt t="9206" x="3790950" y="5219700"/>
          <p14:tracePt t="9221" x="3790950" y="5311775"/>
          <p14:tracePt t="9237" x="3784600" y="5419725"/>
          <p14:tracePt t="9255" x="3768725" y="5524500"/>
          <p14:tracePt t="9635" x="3727450" y="5559425"/>
          <p14:tracePt t="9643" x="3676650" y="5594350"/>
          <p14:tracePt t="9655" x="3590925" y="5667375"/>
          <p14:tracePt t="9671" x="3495675" y="5765800"/>
          <p14:tracePt t="9687" x="3397250" y="5880100"/>
          <p14:tracePt t="9721" x="3194050" y="6089650"/>
          <p14:tracePt t="9755" x="2978150" y="6273800"/>
          <p14:tracePt t="9773" x="2901950" y="6350000"/>
          <p14:tracePt t="9788" x="2828925" y="6423025"/>
          <p14:tracePt t="9791" x="2800350" y="6445250"/>
          <p14:tracePt t="9805" x="2727325" y="6502400"/>
          <p14:tracePt t="9826" x="2628900" y="6578600"/>
          <p14:tracePt t="9837" x="2587625" y="6604000"/>
          <p14:tracePt t="9855" x="2486025" y="6680200"/>
          <p14:tracePt t="9871" x="2438400" y="6715125"/>
          <p14:tracePt t="9887" x="2371725" y="6743700"/>
          <p14:tracePt t="9905" x="2295525" y="6784975"/>
          <p14:tracePt t="9921" x="2257425" y="6797675"/>
          <p14:tracePt t="9938" x="2212975" y="6810375"/>
          <p14:tracePt t="9954" x="2149475" y="6816725"/>
          <p14:tracePt t="10463" x="1955800" y="6483350"/>
          <p14:tracePt t="10487" x="2019300" y="6470650"/>
          <p14:tracePt t="10504" x="2092325" y="6451600"/>
          <p14:tracePt t="10521" x="2174875" y="6435725"/>
          <p14:tracePt t="10538" x="2263775" y="6410325"/>
          <p14:tracePt t="10555" x="2406650" y="6388100"/>
          <p14:tracePt t="10571" x="2479675" y="6378575"/>
          <p14:tracePt t="10588" x="2530475" y="6378575"/>
          <p14:tracePt t="10604" x="2562225" y="6378575"/>
          <p14:tracePt t="10621" x="2584450" y="6378575"/>
          <p14:tracePt t="10637" x="2606675" y="6378575"/>
          <p14:tracePt t="10654" x="2660650" y="6378575"/>
          <p14:tracePt t="10671" x="2730500" y="6378575"/>
          <p14:tracePt t="10688" x="2813050" y="6378575"/>
          <p14:tracePt t="10705" x="2892425" y="6378575"/>
          <p14:tracePt t="10721" x="2933700" y="6378575"/>
          <p14:tracePt t="10738" x="2955925" y="6378575"/>
          <p14:tracePt t="10755" x="2990850" y="6378575"/>
          <p14:tracePt t="10771" x="3013075" y="6388100"/>
          <p14:tracePt t="10787" x="3051175" y="6400800"/>
          <p14:tracePt t="10804" x="3159125" y="6461125"/>
          <p14:tracePt t="10821" x="3241675" y="6518275"/>
          <p14:tracePt t="10839" x="3317875" y="6559550"/>
          <p14:tracePt t="10855" x="3349625" y="6591300"/>
          <p14:tracePt t="10871" x="3359150" y="6600825"/>
          <p14:tracePt t="10888" x="3368675" y="6610350"/>
          <p14:tracePt t="10904" x="3390900" y="6638925"/>
          <p14:tracePt t="10921" x="3400425" y="6648450"/>
          <p14:tracePt t="10939" x="3416300" y="6670675"/>
          <p14:tracePt t="10955" x="3419475" y="6686550"/>
          <p14:tracePt t="10972" x="3419475" y="6696075"/>
          <p14:tracePt t="10989" x="3419475" y="6708775"/>
          <p14:tracePt t="11005" x="3419475" y="6715125"/>
          <p14:tracePt t="11037" x="3409950" y="6715125"/>
          <p14:tracePt t="11054" x="3394075" y="6711950"/>
          <p14:tracePt t="11070" x="3378200" y="6702425"/>
          <p14:tracePt t="11089" x="3365500" y="6692900"/>
          <p14:tracePt t="11105" x="3355975" y="6689725"/>
          <p14:tracePt t="11121" x="3343275" y="6677025"/>
          <p14:tracePt t="11139" x="3324225" y="6667500"/>
          <p14:tracePt t="11154" x="3314700" y="6667500"/>
          <p14:tracePt t="11170" x="3305175" y="6657975"/>
          <p14:tracePt t="11188" x="3289300" y="6651625"/>
          <p14:tracePt t="11205" x="3273425" y="6651625"/>
          <p14:tracePt t="11221" x="3270250" y="6651625"/>
          <p14:tracePt t="11239" x="3270250" y="6642100"/>
          <p14:tracePt t="11304" x="3276600" y="6642100"/>
          <p14:tracePt t="11310" x="3286125" y="6642100"/>
          <p14:tracePt t="11320" x="3298825" y="6642100"/>
          <p14:tracePt t="11338" x="3352800" y="6642100"/>
          <p14:tracePt t="11354" x="3390900" y="6642100"/>
          <p14:tracePt t="11371" x="3435350" y="6645275"/>
          <p14:tracePt t="11388" x="3489325" y="6657975"/>
          <p14:tracePt t="11405" x="3517900" y="6657975"/>
          <p14:tracePt t="11421" x="3556000" y="6670675"/>
          <p14:tracePt t="11438" x="3613150" y="6696075"/>
          <p14:tracePt t="11454" x="3657600" y="6708775"/>
          <p14:tracePt t="11471" x="3695700" y="6715125"/>
          <p14:tracePt t="11488" x="3743325" y="6721475"/>
          <p14:tracePt t="11504" x="3765550" y="6721475"/>
          <p14:tracePt t="11521" x="3775075" y="6721475"/>
          <p14:tracePt t="11538" x="3784600" y="6721475"/>
          <p14:tracePt t="11588" x="3784600" y="6715125"/>
          <p14:tracePt t="11595" x="3784600" y="6711950"/>
          <p14:tracePt t="11604" x="3784600" y="6692900"/>
          <p14:tracePt t="11621" x="3784600" y="6673850"/>
          <p14:tracePt t="11638" x="3775075" y="6591300"/>
          <p14:tracePt t="11654" x="3743325" y="6515100"/>
          <p14:tracePt t="11671" x="3711575" y="6438900"/>
          <p14:tracePt t="11687" x="3660775" y="6340475"/>
          <p14:tracePt t="11704" x="3648075" y="6276975"/>
          <p14:tracePt t="11721" x="3625850" y="6219825"/>
          <p14:tracePt t="11738" x="3594100" y="6162675"/>
          <p14:tracePt t="11754" x="3568700" y="6115050"/>
          <p14:tracePt t="11772" x="3543300" y="6076950"/>
          <p14:tracePt t="11788" x="3498850" y="5972175"/>
          <p14:tracePt t="11805" x="3473450" y="5864225"/>
          <p14:tracePt t="11821" x="3463925" y="5768975"/>
          <p14:tracePt t="11824" x="3463925" y="5734050"/>
          <p14:tracePt t="11837" x="3467100" y="5673725"/>
          <p14:tracePt t="11854" x="3492500" y="5635625"/>
          <p14:tracePt t="11870" x="3521075" y="5588000"/>
          <p14:tracePt t="11888" x="3559175" y="5546725"/>
          <p14:tracePt t="11904" x="3581400" y="5521325"/>
          <p14:tracePt t="11921" x="3606800" y="5489575"/>
          <p14:tracePt t="11938" x="3622675" y="5461000"/>
          <p14:tracePt t="11955" x="3635375" y="5432425"/>
          <p14:tracePt t="11971" x="3654425" y="5407025"/>
          <p14:tracePt t="11987" x="3667125" y="5365750"/>
          <p14:tracePt t="12004" x="3667125" y="5343525"/>
          <p14:tracePt t="12021" x="3667125" y="5314950"/>
          <p14:tracePt t="12038" x="3663950" y="5273675"/>
          <p14:tracePt t="12054" x="3641725" y="5229225"/>
          <p14:tracePt t="12071" x="3622675" y="5181600"/>
          <p14:tracePt t="12088" x="3578225" y="5124450"/>
          <p14:tracePt t="12104" x="3552825" y="5099050"/>
          <p14:tracePt t="12120" x="3521075" y="5080000"/>
          <p14:tracePt t="12137" x="3463925" y="5041900"/>
          <p14:tracePt t="12154" x="3425825" y="5022850"/>
          <p14:tracePt t="12171" x="3349625" y="4984750"/>
          <p14:tracePt t="12188" x="3209925" y="4927600"/>
          <p14:tracePt t="12204" x="3117850" y="4870450"/>
          <p14:tracePt t="12221" x="3028950" y="4819650"/>
          <p14:tracePt t="12237" x="2889250" y="4752975"/>
          <p14:tracePt t="12254" x="2809875" y="4714875"/>
          <p14:tracePt t="12271" x="2755900" y="4692650"/>
          <p14:tracePt t="12287" x="2689225" y="4667250"/>
          <p14:tracePt t="12304" x="2660650" y="4654550"/>
          <p14:tracePt t="12322" x="2613025" y="4641850"/>
          <p14:tracePt t="12324" x="2593975" y="4635500"/>
          <p14:tracePt t="12338" x="2549525" y="4622800"/>
          <p14:tracePt t="12355" x="2486025" y="4600575"/>
          <p14:tracePt t="12370" x="2432050" y="4600575"/>
          <p14:tracePt t="12387" x="2355850" y="4600575"/>
          <p14:tracePt t="12404" x="2320925" y="4600575"/>
          <p14:tracePt t="12420" x="2260600" y="4600575"/>
          <p14:tracePt t="12438" x="2174875" y="4600575"/>
          <p14:tracePt t="12454" x="2111375" y="4619625"/>
          <p14:tracePt t="12472" x="2047875" y="4638675"/>
          <p14:tracePt t="12488" x="2003425" y="4651375"/>
          <p14:tracePt t="12504" x="1978025" y="4664075"/>
          <p14:tracePt t="12521" x="1939925" y="4689475"/>
          <p14:tracePt t="12537" x="1898650" y="4724400"/>
          <p14:tracePt t="12554" x="1866900" y="4759325"/>
          <p14:tracePt t="12573" x="1822450" y="4800600"/>
          <p14:tracePt t="12588" x="1797050" y="4826000"/>
          <p14:tracePt t="12605" x="1771650" y="4851400"/>
          <p14:tracePt t="12622" x="1746250" y="4914900"/>
          <p14:tracePt t="12637" x="1733550" y="4968875"/>
          <p14:tracePt t="12654" x="1717675" y="5032375"/>
          <p14:tracePt t="12670" x="1698625" y="5076825"/>
          <p14:tracePt t="12687" x="1679575" y="5140325"/>
          <p14:tracePt t="12705" x="1670050" y="5165725"/>
          <p14:tracePt t="12722" x="1663700" y="5219700"/>
          <p14:tracePt t="12738" x="1663700" y="5264150"/>
          <p14:tracePt t="12755" x="1663700" y="5292725"/>
          <p14:tracePt t="12771" x="1663700" y="5334000"/>
          <p14:tracePt t="12787" x="1663700" y="5356225"/>
          <p14:tracePt t="12804" x="1663700" y="5384800"/>
          <p14:tracePt t="12822" x="1663700" y="5407025"/>
          <p14:tracePt t="12838" x="1663700" y="5416550"/>
          <p14:tracePt t="12854" x="1663700" y="5432425"/>
          <p14:tracePt t="12872" x="1663700" y="5445125"/>
          <p14:tracePt t="12888" x="1663700" y="5454650"/>
          <p14:tracePt t="12904" x="1663700" y="5464175"/>
          <p14:tracePt t="12921" x="1663700" y="5486400"/>
          <p14:tracePt t="12937" x="1663700" y="5495925"/>
          <p14:tracePt t="12954" x="1663700" y="5505450"/>
          <p14:tracePt t="12972" x="1673225" y="5518150"/>
          <p14:tracePt t="12988" x="1682750" y="5534025"/>
          <p14:tracePt t="13005" x="1714500" y="5546725"/>
          <p14:tracePt t="13021" x="1749425" y="5559425"/>
          <p14:tracePt t="13038" x="1784350" y="5565775"/>
          <p14:tracePt t="13054" x="1806575" y="5568950"/>
          <p14:tracePt t="13071" x="1857375" y="5591175"/>
          <p14:tracePt t="13088" x="1901825" y="5603875"/>
          <p14:tracePt t="13105" x="1939925" y="5616575"/>
          <p14:tracePt t="13122" x="2063750" y="5661025"/>
          <p14:tracePt t="13138" x="2155825" y="5711825"/>
          <p14:tracePt t="13155" x="2225675" y="5765800"/>
          <p14:tracePt t="13171" x="2305050" y="5838825"/>
          <p14:tracePt t="13188" x="2333625" y="5880100"/>
          <p14:tracePt t="13204" x="2365375" y="5927725"/>
          <p14:tracePt t="13220" x="2387600" y="6026150"/>
          <p14:tracePt t="13237" x="2419350" y="6092825"/>
          <p14:tracePt t="13254" x="2432050" y="6140450"/>
          <p14:tracePt t="13271" x="2447925" y="6188075"/>
          <p14:tracePt t="13288" x="2460625" y="6219825"/>
          <p14:tracePt t="13305" x="2479675" y="6242050"/>
          <p14:tracePt t="13321" x="2495550" y="6257925"/>
          <p14:tracePt t="13337" x="2505075" y="6273800"/>
          <p14:tracePt t="13354" x="2514600" y="6283325"/>
          <p14:tracePt t="13370" x="2536825" y="6324600"/>
          <p14:tracePt t="13387" x="2549525" y="6350000"/>
          <p14:tracePt t="13404" x="2559050" y="6365875"/>
          <p14:tracePt t="13421" x="2574925" y="6384925"/>
          <p14:tracePt t="13438" x="2590800" y="6397625"/>
          <p14:tracePt t="13455" x="2600325" y="6400800"/>
          <p14:tracePt t="13471" x="2622550" y="6400800"/>
          <p14:tracePt t="13487" x="2651125" y="6400800"/>
          <p14:tracePt t="13504" x="2686050" y="6400800"/>
          <p14:tracePt t="13521" x="2740025" y="6400800"/>
          <p14:tracePt t="13538" x="2778125" y="6400800"/>
          <p14:tracePt t="13555" x="2800350" y="6400800"/>
          <p14:tracePt t="13571" x="2841625" y="6384925"/>
          <p14:tracePt t="13588" x="2867025" y="6362700"/>
          <p14:tracePt t="13604" x="2914650" y="6334125"/>
          <p14:tracePt t="13621" x="2984500" y="6264275"/>
          <p14:tracePt t="13637" x="3038475" y="6200775"/>
          <p14:tracePt t="13654" x="3092450" y="6140450"/>
          <p14:tracePt t="13670" x="3162300" y="6070600"/>
          <p14:tracePt t="13687" x="3206750" y="6029325"/>
          <p14:tracePt t="13704" x="3232150" y="5981700"/>
          <p14:tracePt t="13721" x="3263900" y="5924550"/>
          <p14:tracePt t="13737" x="3282950" y="5876925"/>
          <p14:tracePt t="13754" x="3295650" y="5832475"/>
          <p14:tracePt t="13771" x="3327400" y="5730875"/>
          <p14:tracePt t="13787" x="3336925" y="5692775"/>
          <p14:tracePt t="13806" x="3349625" y="5654675"/>
          <p14:tracePt t="13821" x="3349625" y="5635625"/>
          <p14:tracePt t="13838" x="3349625" y="5622925"/>
          <p14:tracePt t="13842" x="3349625" y="5619750"/>
          <p14:tracePt t="13857" x="3349625" y="5613400"/>
          <p14:tracePt t="13921" x="3349625" y="5610225"/>
          <p14:tracePt t="13943" x="3349625" y="5603875"/>
          <p14:tracePt t="13964" x="3349625" y="5600700"/>
          <p14:tracePt t="13985" x="3349625" y="5594350"/>
          <p14:tracePt t="14663" x="3378200" y="5562600"/>
          <p14:tracePt t="14670" x="3413125" y="5499100"/>
          <p14:tracePt t="14677" x="3457575" y="5448300"/>
          <p14:tracePt t="14688" x="3492500" y="5384800"/>
          <p14:tracePt t="14705" x="3587750" y="5210175"/>
          <p14:tracePt t="14721" x="3625850" y="5143500"/>
          <p14:tracePt t="14754" x="3660775" y="5032375"/>
          <p14:tracePt t="14788" x="3670300" y="4972050"/>
          <p14:tracePt t="14805" x="3670300" y="4930775"/>
          <p14:tracePt t="14821" x="3670300" y="4895850"/>
          <p14:tracePt t="14838" x="3670300" y="4864100"/>
          <p14:tracePt t="14854" x="3663950" y="4822825"/>
          <p14:tracePt t="14871" x="3651250" y="4800600"/>
          <p14:tracePt t="14887" x="3638550" y="4768850"/>
          <p14:tracePt t="14904" x="3603625" y="4752975"/>
          <p14:tracePt t="14921" x="3581400" y="4740275"/>
          <p14:tracePt t="14938" x="3556000" y="4724400"/>
          <p14:tracePt t="14955" x="3514725" y="4705350"/>
          <p14:tracePt t="14971" x="3482975" y="4692650"/>
          <p14:tracePt t="14988" x="3460750" y="4683125"/>
          <p14:tracePt t="15004" x="3425825" y="4651375"/>
          <p14:tracePt t="15021" x="3387725" y="4632325"/>
          <p14:tracePt t="15037" x="3340100" y="4619625"/>
          <p14:tracePt t="15054" x="3267075" y="4591050"/>
          <p14:tracePt t="15071" x="3222625" y="4591050"/>
          <p14:tracePt t="15088" x="3178175" y="4591050"/>
          <p14:tracePt t="15105" x="3117850" y="4591050"/>
          <p14:tracePt t="15121" x="3079750" y="4591050"/>
          <p14:tracePt t="15138" x="3028950" y="4594225"/>
          <p14:tracePt t="15154" x="2940050" y="4616450"/>
          <p14:tracePt t="15170" x="2882900" y="4629150"/>
          <p14:tracePt t="15187" x="2838450" y="4641850"/>
          <p14:tracePt t="15205" x="2781300" y="4660900"/>
          <p14:tracePt t="15221" x="2759075" y="4667250"/>
          <p14:tracePt t="15238" x="2720975" y="4686300"/>
          <p14:tracePt t="15255" x="2670175" y="4705350"/>
          <p14:tracePt t="15271" x="2625725" y="4718050"/>
          <p14:tracePt t="15287" x="2587625" y="4730750"/>
          <p14:tracePt t="15303" x="2546350" y="4752975"/>
          <p14:tracePt t="15320" x="2514600" y="4765675"/>
          <p14:tracePt t="15338" x="2498725" y="4778375"/>
          <p14:tracePt t="15355" x="2482850" y="4810125"/>
          <p14:tracePt t="15371" x="2463800" y="4835525"/>
          <p14:tracePt t="15388" x="2451100" y="4864100"/>
          <p14:tracePt t="15404" x="2435225" y="4899025"/>
          <p14:tracePt t="15420" x="2428875" y="4930775"/>
          <p14:tracePt t="15437" x="2422525" y="4953000"/>
          <p14:tracePt t="15454" x="2422525" y="4994275"/>
          <p14:tracePt t="15470" x="2422525" y="5016500"/>
          <p14:tracePt t="15487" x="2422525" y="5045075"/>
          <p14:tracePt t="15505" x="2422525" y="5076825"/>
          <p14:tracePt t="15521" x="2422525" y="5105400"/>
          <p14:tracePt t="15538" x="2422525" y="5121275"/>
          <p14:tracePt t="15554" x="2422525" y="5143500"/>
          <p14:tracePt t="15571" x="2422525" y="5156200"/>
          <p14:tracePt t="15587" x="2422525" y="5168900"/>
          <p14:tracePt t="15603" x="2435225" y="5194300"/>
          <p14:tracePt t="15621" x="2447925" y="5216525"/>
          <p14:tracePt t="15639" x="2476500" y="5248275"/>
          <p14:tracePt t="15655" x="2495550" y="5270500"/>
          <p14:tracePt t="15671" x="2511425" y="5295900"/>
          <p14:tracePt t="15689" x="2527300" y="5321300"/>
          <p14:tracePt t="15704" x="2546350" y="5340350"/>
          <p14:tracePt t="15720" x="2555875" y="5349875"/>
          <p14:tracePt t="15737" x="2571750" y="5365750"/>
          <p14:tracePt t="15753" x="2613025" y="5387975"/>
          <p14:tracePt t="15771" x="2622550" y="5397500"/>
          <p14:tracePt t="15788" x="2638425" y="5413375"/>
          <p14:tracePt t="15804" x="2651125" y="5422900"/>
          <p14:tracePt t="15821" x="2660650" y="5432425"/>
          <p14:tracePt t="15837" x="2673350" y="5441950"/>
          <p14:tracePt t="15853" x="2676525" y="5451475"/>
          <p14:tracePt t="15871" x="2676525" y="5457825"/>
          <p14:tracePt t="15888" x="2686050" y="5467350"/>
          <p14:tracePt t="15921" x="2686050" y="5473700"/>
          <p14:tracePt t="16124" x="2686050" y="5476875"/>
          <p14:tracePt t="16138" x="2686050" y="5483225"/>
          <p14:tracePt t="16153" x="2698750" y="5483225"/>
          <p14:tracePt t="16160" x="2698750" y="5486400"/>
          <p14:tracePt t="16171" x="2701925" y="5486400"/>
          <p14:tracePt t="16188" x="2708275" y="5486400"/>
          <p14:tracePt t="16204" x="2708275" y="5492750"/>
          <p14:tracePt t="16267" x="2711450" y="5492750"/>
          <p14:tracePt t="16274" x="2717800" y="5492750"/>
          <p14:tracePt t="16288" x="2720975" y="5492750"/>
          <p14:tracePt t="16303" x="2730500" y="5492750"/>
          <p14:tracePt t="16321" x="2736850" y="5492750"/>
          <p14:tracePt t="16338" x="2746375" y="5495925"/>
          <p14:tracePt t="16395" x="2752725" y="5495925"/>
          <p14:tracePt t="16402" x="2755900" y="5502275"/>
          <p14:tracePt t="16409" x="2762250" y="5502275"/>
          <p14:tracePt t="16421" x="2765425" y="5502275"/>
          <p14:tracePt t="16437" x="2781300" y="5521325"/>
          <p14:tracePt t="16453" x="2797175" y="5534025"/>
          <p14:tracePt t="16471" x="2813050" y="5537200"/>
          <p14:tracePt t="16488" x="2828925" y="5537200"/>
          <p14:tracePt t="16504" x="2838450" y="5537200"/>
          <p14:tracePt t="16552" x="2838450" y="5543550"/>
          <p14:tracePt t="16566" x="2847975" y="5543550"/>
          <p14:tracePt t="16573" x="2854325" y="5549900"/>
          <p14:tracePt t="16588" x="2857500" y="5549900"/>
          <p14:tracePt t="16603" x="2867025" y="5553075"/>
          <p14:tracePt t="16621" x="2873375" y="5562600"/>
          <p14:tracePt t="18578" x="2898775" y="5572125"/>
          <p14:tracePt t="18586" x="2927350" y="5578475"/>
          <p14:tracePt t="18592" x="2962275" y="5584825"/>
          <p14:tracePt t="18604" x="3000375" y="5591175"/>
          <p14:tracePt t="18621" x="3213100" y="5645150"/>
          <p14:tracePt t="18637" x="3378200" y="5683250"/>
          <p14:tracePt t="18654" x="3543300" y="5746750"/>
          <p14:tracePt t="18686" x="3870325" y="5880100"/>
          <p14:tracePt t="18722" x="4216400" y="5988050"/>
          <p14:tracePt t="18738" x="4391025" y="6013450"/>
          <p14:tracePt t="18754" x="4597400" y="6032500"/>
          <p14:tracePt t="18771" x="4892675" y="6032500"/>
          <p14:tracePt t="18787" x="5121275" y="6032500"/>
          <p14:tracePt t="18804" x="5372100" y="6032500"/>
          <p14:tracePt t="18820" x="5794375" y="6032500"/>
          <p14:tracePt t="18836" x="6156325" y="6054725"/>
          <p14:tracePt t="18854" x="6559550" y="6118225"/>
          <p14:tracePt t="18872" x="6953250" y="6172200"/>
          <p14:tracePt t="18888" x="7181850" y="6197600"/>
          <p14:tracePt t="18891" x="7264400" y="6216650"/>
          <p14:tracePt t="18904" x="7312025" y="6226175"/>
          <p14:tracePt t="18920" x="7416800" y="6226175"/>
          <p14:tracePt t="18936" x="7470775" y="6226175"/>
          <p14:tracePt t="18953" x="7512050" y="6226175"/>
          <p14:tracePt t="18970" x="7575550" y="6226175"/>
          <p14:tracePt t="18987" x="7613650" y="6223000"/>
          <p14:tracePt t="19004" x="7635875" y="6210300"/>
          <p14:tracePt t="19021" x="7664450" y="6194425"/>
          <p14:tracePt t="19037" x="7673975" y="6184900"/>
          <p14:tracePt t="19054" x="7683500" y="6175375"/>
          <p14:tracePt t="19070" x="7683500" y="6146800"/>
          <p14:tracePt t="19086" x="7680325" y="6124575"/>
          <p14:tracePt t="19104" x="7667625" y="6096000"/>
          <p14:tracePt t="19120" x="7626350" y="6064250"/>
          <p14:tracePt t="19137" x="7600950" y="6051550"/>
          <p14:tracePt t="19155" x="7559675" y="6029325"/>
          <p14:tracePt t="19171" x="7515225" y="6016625"/>
          <p14:tracePt t="19187" x="7461250" y="6000750"/>
          <p14:tracePt t="19204" x="7302500" y="5959475"/>
          <p14:tracePt t="19220" x="7197725" y="5943600"/>
          <p14:tracePt t="19236" x="7146925" y="5943600"/>
          <p14:tracePt t="19255" x="7067550" y="5943600"/>
          <p14:tracePt t="19271" x="7038975" y="5943600"/>
          <p14:tracePt t="19287" x="7007225" y="5946775"/>
          <p14:tracePt t="19305" x="6978650" y="5972175"/>
          <p14:tracePt t="19320" x="6969125" y="5972175"/>
          <p14:tracePt t="19337" x="6953250" y="5975350"/>
          <p14:tracePt t="19354" x="6950075" y="5975350"/>
          <p14:tracePt t="19370" x="6950075" y="5981700"/>
          <p14:tracePt t="19386" x="6959600" y="5981700"/>
          <p14:tracePt t="19405" x="6994525" y="5981700"/>
          <p14:tracePt t="19421" x="7023100" y="5981700"/>
          <p14:tracePt t="19437" x="7045325" y="5981700"/>
          <p14:tracePt t="19453" x="7077075" y="5972175"/>
          <p14:tracePt t="19470" x="7127875" y="5934075"/>
          <p14:tracePt t="19486" x="7172325" y="5908675"/>
          <p14:tracePt t="19504" x="7242175" y="5835650"/>
          <p14:tracePt t="19520" x="7296150" y="5784850"/>
          <p14:tracePt t="19536" x="7334250" y="5746750"/>
          <p14:tracePt t="19555" x="7394575" y="5699125"/>
          <p14:tracePt t="19571" x="7426325" y="5673725"/>
          <p14:tracePt t="19587" x="7451725" y="5657850"/>
          <p14:tracePt t="19604" x="7480300" y="5632450"/>
          <p14:tracePt t="19620" x="7489825" y="5610225"/>
          <p14:tracePt t="19636" x="7489825" y="5565775"/>
          <p14:tracePt t="19654" x="7458075" y="5473700"/>
          <p14:tracePt t="19671" x="7419975" y="5394325"/>
          <p14:tracePt t="19687" x="7366000" y="5334000"/>
          <p14:tracePt t="19705" x="7289800" y="5280025"/>
          <p14:tracePt t="19721" x="7213600" y="5248275"/>
          <p14:tracePt t="19737" x="7124700" y="5216525"/>
          <p14:tracePt t="19754" x="6975475" y="5175250"/>
          <p14:tracePt t="19769" x="6858000" y="5159375"/>
          <p14:tracePt t="19786" x="6740525" y="5143500"/>
          <p14:tracePt t="19805" x="6578600" y="5133975"/>
          <p14:tracePt t="19821" x="6435725" y="5108575"/>
          <p14:tracePt t="19837" x="6308725" y="5089525"/>
          <p14:tracePt t="19854" x="6140450" y="5064125"/>
          <p14:tracePt t="19871" x="6045200" y="5048250"/>
          <p14:tracePt t="19887" x="5959475" y="5032375"/>
          <p14:tracePt t="19904" x="5870575" y="5045075"/>
          <p14:tracePt t="19920" x="5826125" y="5057775"/>
          <p14:tracePt t="19936" x="5775325" y="5070475"/>
          <p14:tracePt t="19954" x="5673725" y="5092700"/>
          <p14:tracePt t="19971" x="5584825" y="5114925"/>
          <p14:tracePt t="19987" x="5521325" y="5137150"/>
          <p14:tracePt t="20004" x="5429250" y="5159375"/>
          <p14:tracePt t="20020" x="5356225" y="5172075"/>
          <p14:tracePt t="20036" x="5270500" y="5197475"/>
          <p14:tracePt t="20053" x="5124450" y="5219700"/>
          <p14:tracePt t="20070" x="5038725" y="5235575"/>
          <p14:tracePt t="20087" x="4953000" y="5251450"/>
          <p14:tracePt t="20104" x="4851400" y="5280025"/>
          <p14:tracePt t="20121" x="4784725" y="5311775"/>
          <p14:tracePt t="20137" x="4737100" y="5337175"/>
          <p14:tracePt t="20154" x="4670425" y="5378450"/>
          <p14:tracePt t="20170" x="4638675" y="5410200"/>
          <p14:tracePt t="20186" x="4616450" y="5432425"/>
          <p14:tracePt t="20203" x="4584700" y="5476875"/>
          <p14:tracePt t="20220" x="4572000" y="5508625"/>
          <p14:tracePt t="20237" x="4559300" y="5546725"/>
          <p14:tracePt t="20254" x="4559300" y="5607050"/>
          <p14:tracePt t="20271" x="4559300" y="5645150"/>
          <p14:tracePt t="20287" x="4568825" y="5689600"/>
          <p14:tracePt t="20303" x="4587875" y="5730875"/>
          <p14:tracePt t="20320" x="4629150" y="5781675"/>
          <p14:tracePt t="20337" x="4699000" y="5826125"/>
          <p14:tracePt t="20353" x="4860925" y="5902325"/>
          <p14:tracePt t="20370" x="4994275" y="5956300"/>
          <p14:tracePt t="20387" x="5159375" y="5994400"/>
          <p14:tracePt t="20403" x="5362575" y="6054725"/>
          <p14:tracePt t="20420" x="5489575" y="6073775"/>
          <p14:tracePt t="20424" x="5549900" y="6080125"/>
          <p14:tracePt t="20437" x="5619750" y="6089650"/>
          <p14:tracePt t="20453" x="5772150" y="6089650"/>
          <p14:tracePt t="20469" x="5854700" y="6076950"/>
          <p14:tracePt t="20486" x="5930900" y="6064250"/>
          <p14:tracePt t="20503" x="6073775" y="6038850"/>
          <p14:tracePt t="20521" x="6169025" y="6038850"/>
          <p14:tracePt t="20537" x="6276975" y="6061075"/>
          <p14:tracePt t="20553" x="6477000" y="6096000"/>
          <p14:tracePt t="20570" x="6575425" y="6127750"/>
          <p14:tracePt t="20586" x="6661150" y="6143625"/>
          <p14:tracePt t="20603" x="6835775" y="6169025"/>
          <p14:tracePt t="20619" x="6988175" y="6188075"/>
          <p14:tracePt t="20636" x="7115175" y="6203950"/>
          <p14:tracePt t="20654" x="7356475" y="6213475"/>
          <p14:tracePt t="20671" x="7508875" y="6223000"/>
          <p14:tracePt t="20688" x="7670800" y="6232525"/>
          <p14:tracePt t="20704" x="7775575" y="6232525"/>
          <p14:tracePt t="20720" x="7870825" y="6226175"/>
          <p14:tracePt t="20736" x="7956550" y="6210300"/>
          <p14:tracePt t="20753" x="8115300" y="6159500"/>
          <p14:tracePt t="20770" x="8255000" y="6134100"/>
          <p14:tracePt t="20788" x="8435975" y="6083300"/>
          <p14:tracePt t="20803" x="8566150" y="6048375"/>
          <p14:tracePt t="20821" x="8699500" y="6003925"/>
          <p14:tracePt t="20838" x="8816975" y="5956300"/>
          <p14:tracePt t="20853" x="8874125" y="5921375"/>
          <p14:tracePt t="20870" x="8921750" y="5886450"/>
          <p14:tracePt t="20887" x="8963025" y="5845175"/>
          <p14:tracePt t="20903" x="9029700" y="5756275"/>
          <p14:tracePt t="20920" x="9061450" y="5724525"/>
          <p14:tracePt t="20938" x="9099550" y="5673725"/>
          <p14:tracePt t="20954" x="9131300" y="5648325"/>
          <p14:tracePt t="21238" x="9140825" y="5432425"/>
          <p14:tracePt t="21244" x="9128125" y="5438775"/>
          <p14:tracePt t="21253" x="9109075" y="5451475"/>
          <p14:tracePt t="21270" x="9070975" y="5464175"/>
          <p14:tracePt t="21287" x="8978900" y="5492750"/>
          <p14:tracePt t="21303" x="8890000" y="5530850"/>
          <p14:tracePt t="21320" x="8772525" y="5549900"/>
          <p14:tracePt t="21338" x="8521700" y="5549900"/>
          <p14:tracePt t="21353" x="8293100" y="5524500"/>
          <p14:tracePt t="21370" x="8045450" y="5464175"/>
          <p14:tracePt t="21387" x="7689850" y="5334000"/>
          <p14:tracePt t="21404" x="7480300" y="5245100"/>
          <p14:tracePt t="21420" x="7289800" y="5149850"/>
          <p14:tracePt t="21439" x="7058025" y="5032375"/>
          <p14:tracePt t="21454" x="6924675" y="4949825"/>
          <p14:tracePt t="21471" x="6823075" y="4889500"/>
          <p14:tracePt t="21487" x="6721475" y="4829175"/>
          <p14:tracePt t="21503" x="6692900" y="4813300"/>
          <p14:tracePt t="21519" x="6667500" y="4800600"/>
          <p14:tracePt t="21536" x="6657975" y="4781550"/>
          <p14:tracePt t="21553" x="6661150" y="4772025"/>
          <p14:tracePt t="21570" x="6696075" y="4759325"/>
          <p14:tracePt t="21587" x="6797675" y="4737100"/>
          <p14:tracePt t="21603" x="6864350" y="4714875"/>
          <p14:tracePt t="21621" x="6950075" y="4699000"/>
          <p14:tracePt t="21637" x="7083425" y="4676775"/>
          <p14:tracePt t="21654" x="7156450" y="4660900"/>
          <p14:tracePt t="21670" x="7223125" y="4641850"/>
          <p14:tracePt t="21686" x="7286625" y="4600575"/>
          <p14:tracePt t="21703" x="7331075" y="4540250"/>
          <p14:tracePt t="21721" x="7378700" y="4483100"/>
          <p14:tracePt t="21737" x="7410450" y="4425950"/>
          <p14:tracePt t="21754" x="7426325" y="4400550"/>
          <p14:tracePt t="21770" x="7435850" y="4391025"/>
          <p14:tracePt t="21787" x="7451725" y="4371975"/>
          <p14:tracePt t="21803" x="7461250" y="4362450"/>
          <p14:tracePt t="21820" x="7473950" y="4349750"/>
          <p14:tracePt t="21836" x="7473950" y="4340225"/>
          <p14:tracePt t="21853" x="7473950" y="4324350"/>
          <p14:tracePt t="21870" x="7473950" y="4314825"/>
          <p14:tracePt t="21887" x="7473950" y="4289425"/>
          <p14:tracePt t="21904" x="7464425" y="4244975"/>
          <p14:tracePt t="21920" x="7451725" y="4200525"/>
          <p14:tracePt t="21937" x="7445375" y="4165600"/>
          <p14:tracePt t="21953" x="7445375" y="4143375"/>
          <p14:tracePt t="21970" x="7445375" y="4127500"/>
          <p14:tracePt t="21987" x="7445375" y="4108450"/>
          <p14:tracePt t="22004" x="7445375" y="4086225"/>
          <p14:tracePt t="22020" x="7445375" y="4070350"/>
          <p14:tracePt t="22037" x="7445375" y="4041775"/>
          <p14:tracePt t="22054" x="7451725" y="4032250"/>
          <p14:tracePt t="22070" x="7451725" y="4029075"/>
          <p14:tracePt t="22123" x="7458075" y="4029075"/>
          <p14:tracePt t="22144" x="7467600" y="4035425"/>
          <p14:tracePt t="22152" x="7467600" y="4041775"/>
          <p14:tracePt t="22158" x="7467600" y="4051300"/>
          <p14:tracePt t="22170" x="7467600" y="4054475"/>
          <p14:tracePt t="22187" x="7461250" y="4070350"/>
          <p14:tracePt t="22203" x="7439025" y="4117975"/>
          <p14:tracePt t="22219" x="7400925" y="4197350"/>
          <p14:tracePt t="22236" x="7292975" y="4311650"/>
          <p14:tracePt t="22253" x="7197725" y="4391025"/>
          <p14:tracePt t="22270" x="7108825" y="4448175"/>
          <p14:tracePt t="22286" x="7004050" y="4486275"/>
          <p14:tracePt t="22304" x="6931025" y="4492625"/>
          <p14:tracePt t="22321" x="6835775" y="4489450"/>
          <p14:tracePt t="22336" x="6797675" y="4476750"/>
          <p14:tracePt t="22353" x="6746875" y="4432300"/>
          <p14:tracePt t="22370" x="6692900" y="4371975"/>
          <p14:tracePt t="22386" x="6638925" y="4254500"/>
          <p14:tracePt t="22403" x="6600825" y="4184650"/>
          <p14:tracePt t="22421" x="6581775" y="4095750"/>
          <p14:tracePt t="22437" x="6565900" y="4041775"/>
          <p14:tracePt t="22454" x="6553200" y="3997325"/>
          <p14:tracePt t="22458" x="6553200" y="3978275"/>
          <p14:tracePt t="22471" x="6553200" y="3933825"/>
          <p14:tracePt t="22487" x="6553200" y="3898900"/>
          <p14:tracePt t="22503" x="6553200" y="3870325"/>
          <p14:tracePt t="22520" x="6553200" y="3848100"/>
          <p14:tracePt t="22537" x="6562725" y="3806825"/>
          <p14:tracePt t="22553" x="6562725" y="3784600"/>
          <p14:tracePt t="22570" x="6575425" y="3743325"/>
          <p14:tracePt t="22587" x="6581775" y="3717925"/>
          <p14:tracePt t="22603" x="6594475" y="3683000"/>
          <p14:tracePt t="22620" x="6607175" y="3619500"/>
          <p14:tracePt t="22636" x="6613525" y="3581400"/>
          <p14:tracePt t="22653" x="6613525" y="3536950"/>
          <p14:tracePt t="22670" x="6604000" y="3473450"/>
          <p14:tracePt t="22686" x="6591300" y="3429000"/>
          <p14:tracePt t="22704" x="6578600" y="3390900"/>
          <p14:tracePt t="22721" x="6572250" y="3327400"/>
          <p14:tracePt t="22737" x="6572250" y="3298825"/>
          <p14:tracePt t="22754" x="6572250" y="3276600"/>
          <p14:tracePt t="22770" x="6572250" y="3235325"/>
          <p14:tracePt t="22786" x="6572250" y="3219450"/>
          <p14:tracePt t="22803" x="6572250" y="3209925"/>
          <p14:tracePt t="22821" x="6575425" y="3184525"/>
          <p14:tracePt t="22837" x="6584950" y="3168650"/>
          <p14:tracePt t="22854" x="6588125" y="3140075"/>
          <p14:tracePt t="22871" x="6600825" y="3111500"/>
          <p14:tracePt t="22887" x="6607175" y="3101975"/>
          <p14:tracePt t="22903" x="6607175" y="3086100"/>
          <p14:tracePt t="22920" x="6607175" y="3076575"/>
          <p14:tracePt t="22965" x="6607175" y="3079750"/>
          <p14:tracePt t="22972" x="6604000" y="3082925"/>
          <p14:tracePt t="22987" x="6594475" y="3098800"/>
          <p14:tracePt t="23003" x="6584950" y="3108325"/>
          <p14:tracePt t="23021" x="6569075" y="3124200"/>
          <p14:tracePt t="23037" x="6553200" y="3152775"/>
          <p14:tracePt t="23053" x="6553200" y="3197225"/>
          <p14:tracePt t="23070" x="6553200" y="3292475"/>
          <p14:tracePt t="23086" x="6540500" y="3343275"/>
          <p14:tracePt t="23103" x="6524625" y="3406775"/>
          <p14:tracePt t="23121" x="6502400" y="3540125"/>
          <p14:tracePt t="23137" x="6477000" y="3660775"/>
          <p14:tracePt t="23154" x="6467475" y="3778250"/>
          <p14:tracePt t="23170" x="6467475" y="3971925"/>
          <p14:tracePt t="23186" x="6467475" y="4121150"/>
          <p14:tracePt t="23203" x="6467475" y="4235450"/>
          <p14:tracePt t="23219" x="6467475" y="4432300"/>
          <p14:tracePt t="23236" x="6467475" y="4559300"/>
          <p14:tracePt t="23254" x="6467475" y="4638675"/>
          <p14:tracePt t="23270" x="6467475" y="4756150"/>
          <p14:tracePt t="23287" x="6467475" y="4800600"/>
          <p14:tracePt t="23304" x="6467475" y="4845050"/>
          <p14:tracePt t="23320" x="6467475" y="4886325"/>
          <p14:tracePt t="23337" x="6467475" y="4902200"/>
          <p14:tracePt t="23353" x="6467475" y="4911725"/>
          <p14:tracePt t="23369" x="6467475" y="4921250"/>
          <p14:tracePt t="23406" x="6467475" y="4918075"/>
          <p14:tracePt t="23420" x="6473825" y="4908550"/>
          <p14:tracePt t="23437" x="6489700" y="4886325"/>
          <p14:tracePt t="23453" x="6502400" y="4848225"/>
          <p14:tracePt t="23470" x="6524625" y="4768850"/>
          <p14:tracePt t="23487" x="6537325" y="4683125"/>
          <p14:tracePt t="23503" x="6562725" y="4597400"/>
          <p14:tracePt t="23520" x="6569075" y="4498975"/>
          <p14:tracePt t="23536" x="6569075" y="4438650"/>
          <p14:tracePt t="23553" x="6569075" y="4403725"/>
          <p14:tracePt t="23569" x="6569075" y="4333875"/>
          <p14:tracePt t="23586" x="6569075" y="4295775"/>
          <p14:tracePt t="23604" x="6565900" y="4273550"/>
          <p14:tracePt t="23620" x="6565900" y="4254500"/>
          <p14:tracePt t="23636" x="6565900" y="4241800"/>
          <p14:tracePt t="23653" x="6562725" y="4232275"/>
          <p14:tracePt t="23669" x="6562725" y="4222750"/>
          <p14:tracePt t="23687" x="6562725" y="4219575"/>
          <p14:tracePt t="23705" x="6562725" y="4206875"/>
          <p14:tracePt t="23720" x="6550025" y="4203700"/>
          <p14:tracePt t="23737" x="6550025" y="4194175"/>
          <p14:tracePt t="23754" x="6546850" y="4187825"/>
          <p14:tracePt t="23769" x="6530975" y="4178300"/>
          <p14:tracePt t="23786" x="6521450" y="4171950"/>
          <p14:tracePt t="23803" x="6511925" y="4171950"/>
          <p14:tracePt t="23820" x="6496050" y="4171950"/>
          <p14:tracePt t="23836" x="6486525" y="4171950"/>
          <p14:tracePt t="23853" x="6477000" y="417195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http://www.azoresbioportal.angra.uac.pt/imagens/Imagenes/2009/26Janeiro/Plan_Achyranthes_sicula_SantaMaria.jpg"/>
          <p:cNvPicPr>
            <a:picLocks noChangeAspect="1" noChangeArrowheads="1"/>
          </p:cNvPicPr>
          <p:nvPr/>
        </p:nvPicPr>
        <p:blipFill>
          <a:blip r:embed="rId4">
            <a:extLst>
              <a:ext uri="{28A0092B-C50C-407E-A947-70E740481C1C}">
                <a14:useLocalDpi xmlns:a14="http://schemas.microsoft.com/office/drawing/2010/main" val="0"/>
              </a:ext>
            </a:extLst>
          </a:blip>
          <a:srcRect b="8333"/>
          <a:stretch>
            <a:fillRect/>
          </a:stretch>
        </p:blipFill>
        <p:spPr bwMode="auto">
          <a:xfrm>
            <a:off x="0" y="0"/>
            <a:ext cx="531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ZoneTexte 5"/>
          <p:cNvSpPr txBox="1">
            <a:spLocks noChangeArrowheads="1"/>
          </p:cNvSpPr>
          <p:nvPr/>
        </p:nvSpPr>
        <p:spPr bwMode="auto">
          <a:xfrm>
            <a:off x="5643563" y="6334125"/>
            <a:ext cx="3106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Achyranthes sicula</a:t>
            </a:r>
          </a:p>
        </p:txBody>
      </p:sp>
      <p:sp>
        <p:nvSpPr>
          <p:cNvPr id="35844" name="AutoShape 7" descr="data:image/jpeg;base64,/9j/4AAQSkZJRgABAQAAAQABAAD/2wCEAAkGBxMSEhUTExMWFhUXGRsaGBgYFxkaGxobGx0YHx8eGxgfHSggGhslHRcXITEiJSkrLi4uFx8zODMtNygtLisBCgoKDg0OGxAQGy0mHyYwMC8wNy0tLS0vLS0vLTU1LzIvLS0tLS8vLS8tLS0vNS0tLS0tLS0tLS0tLS0tLS0tLf/AABEIARMAtwMBIgACEQEDEQH/xAAbAAACAgMBAAAAAAAAAAAAAAAEBQMGAAIHAf/EADsQAAECBAQDBwMDAwMFAQEAAAECEQADITEEBRJBUWFxBhMiMoGRobHB8ELR4VJi8RQjMwcVcoKSwkP/xAAaAQACAwEBAAAAAAAAAAAAAAADBAECBQAG/8QAMxEAAgIBBAEBBgQGAgMAAAAAAQIAAxEEEiExQSITMlFhcfAFgbHBIzNCkaHR4fEUFTT/2gAMAwEAAhEDEQA/AL7gc50zNZcIAajVeIM6zLvgogO9A3DmYry5RWsspkp8IG1N4YZGWUQHUVXHSM42H+vrxiFV0HK9xfmWbTtHdFWogUclx6xmSKXLSxPmLnmQIhy2emdipsxaSyCU08rigH1gzHYbQEzUGj+TrwiHswI+zAp7Mjsf5ljynHFSCgM78PqYzNMuK0k6nVtCrAZlLTMBQCxHi5GCMbnQAUpnKKts0KOrM4zFErcYBiHA9mTM1K1jWkl0b+8LgVJBRWhII6GDMBj5kqaZ5R53cdYKwklMzXMstSyQnaGl9UI1Y2MF8kf38xb3ndJ1K85H/wAj94TzZ5mq0lbPuYJx+pS1BV3YwNg8GrV5XPOCYGIhY2eB0IXhsEZRCkqB5xZMFjRMHMXEKZEmhc1f2ieVI7shT1hKz1ZBgQxBjQUYxWu2OUJU09N7Ki5ycvmLSFBCmPEN9WgTOMinTZK0JQdRFKi/vEU1srAiFM5tmGL0hKUbCIEylqTqKiIeSexWMKvHJW3p9XgvM+yONoBIXpG1G9S9PWNFsmDYGIMGpYSziu5iRM6UVBOoOLk2g3MuyuPmANhikCnnl1P/ANRXMxyefK8M2UpHAmoLcFB0n0MRjMjb8ZHms3vZhY+FNBwMYMWoICXoOERyZDX2uIYSpBXRCCpRLJSASpR4AC8ST4nH4RYues0cn1g3K8smTPM4Rzi14T/pvjWC5iJaTfQVur4BS/rBiMFMJ7pCFFQppCXP5zgN1hrwAO5JyPEANAEg0EZDhfZPFM/dgctaH9njIEq2Y6lSpnRcXgpMqU6pQCd3484qEqeSookpADmvKL3nUxPcrQupUkhuo/eKhg0iXYO8M35UjB4hjA8fLTIQlCQBqJJbcxn+lJQVOWSNR4CDThgtQmqqziAcxzVKwcOPCl3Wf7Rs+7wizeriGrznOeonQFMFpoDUjjzgzHS1rQyUFyz0ZxHpSZhGhJTKSQNXE8IsUnCPVRpFwCW5hLNQeDjn77ivEZYubhAn9YL6Rt6wJl+TzRdKiLU24l4tYUEikFSJzBoOiBepRNUyAgCUmf2cnLmKUlHhe7h/aJ8ZgFIAdBSWu0XJKkh1OBxitzO1Ce8KmdPlSOPNuESy7uIJK2tbAHMTYLClKqJd9ucP8syyYmYZk1IFPALsdz129YIyLGImpK0oCVA1EMsfOJSCBvCtr4Rk8wvsPZt6uxIZuH10FFDcFm5PY35x5NVNloDAKIruSeLAG/CIVKVp1cKgfLxFIxytV9/b8eBaNAV94gzuCMzdeMmhKVTEabPcgH1HHeJZONKwxU2mpJNG4np+ViMYkqU5Jufn6gAe5jyUuVrfQwcAnm/C3PlGiuQME5gTIc0ClyzoVpTXxFgo9OAtz6RzbtNMWoIlByEl1bgUoAfeOm5pk6ZxJTMUmlEqqB6UPzHO+0eT4uRpJS6P60VSP/LceoaKlTuBlT8ouGHly0gro8XjsjgkYeWMWsBBUGl6mDBVjWxVtyc7iK1k2UTMbMloUEqRLUFzDswdgeLkM29Ytma5qghYC0kSX1OA5Nioi9dtiGAvFL7vZJu8+J1SA8mFZtmyik95MCQRQ2Y9Nz+dQuy3aju1ELDpWBUCoYXoHIvHPsTmbqC5xf8AolioSOloMx8zQA7gttQ1FvkQCkWVnLtkmXZwQfj/ANzr/wD3eWbKHVoyOOYfMVIABJYihF6esew0bflAbyJ0/HajpUtISdLjcseMDY1QQgcSyU8yYnxU4zAlR4CAMzQorlkJKgkuw4swijsGYxgY3czzNMX3UsBiR5QBuTFcyvL1aVAuVrUXfYCD82zVZZ0ECUTTfUf8xt2UxJmBerzBXsDX3hR24LHr/UYCkUkjz3J/9MqWnSl+e/q0NcJiXDuacePSCJ85MtL72HWE+ExYKgHqRUPvHU2s3fUBsyvEazZlOpiYz4XTl1HWJZs0DeGt0BNcwnFakS3ASq5O/KNZa5CFqkrQFTAH5AcoV5wVmWFbAvQcIUZJM7/Ed4kq1AMsKNG5QRc7CR3NZNOFp3g84/zLNLnJl6kykhDl6QVgcapTIVxhfMDKjJRImyyAWBr9IRb15JPiIbznnmPcWacoUk6Q7fzB+OVZPExBmcgaXGze0Apf2Z+ssh8fGAYPHOK7OGq5PrB0wBMsJJY1duJqT+coHwssISTxNNyentEaVBalqJomleV/lvaNBSccytowMRnJxXg1kkk2G4giXi9W1bF7RVZsxR8rgA8Pve5+I9Ti2UCTW35wi3tMQIOZZcRjJciSpMuXpKtajpAABCSSr0A+kc47QpdKVhmWAoqAYkFmB4NpcjixoYedp8QZoTLKylIqqrO9G5i8AZqAlKJYPhSkA82DV+feB2eplb4QpbggfeZW8DlydQWqoGz/AGjfMp2tYH5SPZ2JJJADNT+IHQCVPAydzbjAngYks2TSMguaglIEZEq8pOkpxHeAGg6bR5jp+lLv0aEORY8LSCD5kj0IhziVIKHV+lL+0ScsSPMYwQdvmVDtGBLFFKdRc1do2yLMVSFKBqFAK9x9YAxMubiZh0JKlGmkBzyi35T2EnEhc5QljSBp8yvigiTQ2wKRma12KqwjcmV7EY6atfeTVBKahCXt/MSZPLaYpTg+tv8AMdBX2UwRlmWpBUT+sku/EcIpmJyBWFWsAlSFeVTfU8Y5qSi8REYIwsameVMw5x5OmgLQk0cvGs3EpQgHYC8KsCs4jxtqJLIHTcwMNkZgAo5bxLHhMIVhQLEA7HjA2E7JOFnToU9FA1a9heNcZPMoaJTFbDXMJIAJoAngL1vS4hXNJRNlpE+apaiGCKOT5Q9SxNKn7wT/AMlQ4qxky6FjwD3GU4FFVgpYXUClxxD7RvOWTo/pBFuZDRHma8XMT3U1AKywDlCmBBBo7lyAaAUbmAoky5jpSoEaaEEhADEApJDuPDV2Bq2zsV6VVyd0fTQK3JdfyOY5znGSFUUtSmUAruzVJJIcnqlQ/Hhbju0ImOlA0jSSXNWalNr2rCnEYaZMcNRAEtyq7cAnVUVBpVnhZleXTlmclwC2kKuASQdrlkxdaKRwBkx+rT6ROBy334lmy7Hq7oIUoOFEpL1IIDCrOb25QTpKUEPQq97ExVf+zzJafFMc3ZKVLGzeLUPp/LzD44Llymu1evFiHrQ8oHfVsO4dRH8R0qou9OobKUkLGpII+f8ANTDPRLUCUgVDENWEmJsGuL3/AHjSXImo8W3Cv3gG/iY6yTPMmXNIEtGoAp1sbWelzThCXNZqzMXRqsH6Db3i65ZjUoQ6ixL1+PtFUzAgzZind1FudSw5fxE2gBAZfeOYgXJ003gnCYMlmFT+faClSQ4G9z/Hv8RMMUJRCR51PpHXf6wsWzwJVRuYCe/6ZiB1MZB+EwgX5T1Ua+v2jIgVs3udTnq9R28iQ9kcMShww57CLPhZAxD+IGWKKbdtoVz0SEf7UkqSmtzeFGJzFcuWMNKLa1uVAsdoYewMT7M8x02K9hYdk8Sx47O0y1HD4cJlICSVqSPGTyP3irYftXi0/wD9zpTRTsokevGC8pAKphVdIav1iq4XC97OWt6JLNxPMRZnPqGesRhwAHz4xLHL7U40rczlAPROlNudIsGH7ULlp1Tyli1DQ+0UubOCOZhXnCVzRrDk/T0ilTszcniJVgO2CcCXHtnjUqATLAaYxLcekGZfNThcIFHzKQdI4JP3P0hHl8szTLSKqAFG47+kQ9p8ZrWEpPhTQdAafURY8cwl+FRUH1muExeInzhLlDWpZDJbcAh32ABNbVi/Ssq/0KUqKgvELoV7S3uU0JJ2FAwfmYj7GYGXg8MZiyy1AFZaoFSE8gKk8T6QvzztYlT+FgQ4eriqQ7Urwff0glOnB9WPzhNJpGubIHp8wfH5qtKVJSFJ3NGq7+JQo5FT1a8VjGZqQCGJ/u1AB6OQQnd4DxebKKidag9QDVr0qW0gbt8NCielU9SXopXKparnn9Y0RhRhZ6H+HQvoEtuVZtMYAKSk6mSncEhuTkjbeGuLx6gVJQgkAEAt4NTh32JNfcRXezGTLBQtRKQFBnc6mNWpTqaQxzCYorKyoIW1mfSmjNXdjtWsSFHeOZZAHO7HMAxGZuFABQUL6TUlxYPQU25wuy7OBKmlJUooUQ5d2o4Ntt+kbZhhlMCWcnxPQh+hLxVFTKkhr8fmsDsQOMGKatgPTjgzrMhaTUEEEUI3iTDrUmgUbsQah+u0c3ybNlyTS1yg2V0feLvhcxTMl99LrQkjgpIdm6fSMi2tqjjxMGyna+V6kOPkzQoqSrSFrADg1csCU/I/mDUS6dB+GK/Lxipq0gqJdYUBqfckDoHPSLXiFgILNpTVT9bWJjtR2AIN1XI2cwXTpGpXHh9hFYzKRO70zvZths0PZeLGKWiTrCVFXhL8TR2SLDiYu07L5AJQEgsBqfctdttoYroNfJxI1OmfTsAxnMpGdTJaQkrckD0AtGRdMb2NTOIXLluBsSw94yLlD8Jw1Jx0JTsViFpnIKl+JNP4MN8Pg0qxMvEAqUlSXASHDjYwPh8rStSlzOFS7Q07N4g90pCUihVpenRuUDUjxGlesqCmTj44jrC9n9SjMWrQlSW07l7k8IFxWBXhw6O70VolAHRzcmC/9eohGtktRnupto8VM1qcl0gWjnKgbV7MUd3PfUpGKwUxZKyAnfg8b9mZGG78/wCrnlKR5UJLJUf7lXAiDt3nS0qEpLMRWnwIQdm8imY+eJCAwIda7hCaOTxuABuSBFq6vMNRXxuJwJ3PF4uVKw6+5lpQAAlwBV+BuafWOY5HhVTcWihKUK1FhsKx0LtBLky8OnDeLSgJcggEABgNRDFW5ip4fGJly1LQgpSqg1s5Calqhq6WpXpAlJss2Z67+UmmlrrAq9ftC847RESykFgpJZSfCACARqcOoAG6d6cY5/j8xKne5fSwB2PKpqz7VgvNcxM2YyfOAzVLgBh9uphj2dyhJBXOlpMxRZKVCgSySTpNRd3I4Wo+oo8CekVQi7U4lGXPWo0AJVQ9eTRYJcg4SXqX/wAs1hpvp1cOdBFjOUYZKu8ZKFAEBmKXZwdISKilrPvFZzMLXN8TuHSkPpIUVVdWoOSmxqIsVxM+5bKz6vv/AJllTiRNmoSFBQ0lQSbBOggMks5q55mI8wWJlFrIVUjSmmw3PmIH+Ng+xmGJHerSAoqUhNXCdI0uOqguu7e8uMnLKCFaTX+kJHFk0sHH3i3iaVLFkBMS5nijLAAUS5LVcjiPl4TJwKifDbmQOv5zg7OZgISQLEB6taweNcKWv0a79PzaKxd0D2EHxBdLXunj8wVg1zAHlKUHukFn5tuL/METcOGKgC/Nh+dbUgfDoKVJmJUAEkV3LlmHOu541gTgdGJ6tRX73/MZ5Pj5cg61qddggDwjmTZ/VoZZnnHepTpUdP60WrzVci1KWvFjXl2GmStMyWBqAJKaqSS1XAf3irf9sMhZlatTVSprjY+0JAIX3eZlOwXle5rlmEliamYVKABBIYEhi9DHRcPnMslpLKKqqXM26IFfdookqXRjsSOjc/zeJpMpGpPeqUhIU6lJZwONQR1p7UghfmBe57SA5nQMdn8uTL1TJpZwGQG+9YyKfm3ZkTkDuMSU1cBYII6WNoyLDJ7/ANyqhR2YtxOITikmQmdoq9LHryjzL50/CqSiYgqDgBYq9YUYbBs8yUoTGBZrv0i7/wDTlU2chS51Ak6Q4au5aKLXtE1igpqyev3jJWWLmHVpLUIcsx6R7PkrlJVqB4vFmOIlJuYjXj5RDAEklgkCpJ4RUooGMzM3nGPE5Fm2UTsWZYlylLWVEBhcdTQDmaR0rs/kqMtwulGkz1AGZM21WAe+lLqbjU7w9EwISVABNGHKrH5B9oUT8VrmFB8oNfRj/HrHWH2VZx+UtnnAiHMMnKwTMKjqclRZFLubkfWIcTIkylS5cxKWCQJYILNtU/q8yipqA0hhmuYpUSDpYEBWol2f9KW82oAeu8UnRiMTNBkgaQ6Q6rAUokk7naJ0OnaoEt2Zu6LTtWpZ+/2jRWZYcrmICE6wwTp4AkgpegIobM4BYtHkzHgo1JopYAQ7qcJNGcvqJc+iYAVlCJTlRK1VCloWxKiPKzEAXqeEEKOgp0kaEs7l2ABAD341puY0eZoDPeJ7JQpXmBrYOyQDzq6yASQ43hfnL+JwgqAIQ/iu+pq0Ic2JtyaGE6ZLVLBvLQlm1c+W5PwOERiaADpBqH0kFQCeVSDT3esSJZlDrgwPI5rqCAoFCLkAjSS5T5rlyovYtUUqLmxCSrTqcVDgcv2DxvlehpqZdAajYA2IAd3ZuPtEOKximNQ39IHA/NY49SlQwnf34iHMZpHhUGezhrHblWIcHPKSxdvz3EG5olSyHuKB+bQtANmva0UzELXItPMeBTUA2DJ2ZrO9HeHM/CS5GHNu806kpfysxS/FRLU+HsrXipAlSylJC0itfC4a4NTv7bwtm45Syyi+o7wPh+TIurXUKrNxjP39JeMXm6UFI0JWnSDq1aq0dwRS8AqzKXOXrly9AQljWhJNGFgL/MVieVLKZaSSSUpAZ3dgH4XEMslQpKZsskf7ay5TYkeGhoWoWpvAjUqrxE9XRVVVgDmNsJVy9HtyLRFmYUUKSkFSmISOLj89okwflJ4kxDi8QWDFlO1f/b9oVJ9UyEB3RmvFrDzGUlR8IFi1N/SMjyfgSpCApZWUgBL86mPIJlh1OdwWJi7slk/elrCuogsw5c46VLGhAQmgEJMgy9UiXoAdRPiPA8PSHZWmWn+o84hmyY3rL/a2YHQkK5BPraCQjuEEgPMV4UmnhKv6eYDkngI2wsxIT3s1QBI8CLqY7hPP6dY3TKMxSFJDpSSBWx3J5t94hUX3vMWHEzGL0IlpBN/WxhOueEeMnSpRoS5ZILk1uo2APDlBmbT0mbLlg+JRKRwfd25A+gU28J+1qnWmXKaYkJA00L6nIOk0I8Ki/KLVj2tnPQ/WaP4fQHty/wBYqRiEz1THLy5bJ0OWNaObOdPEGl4zEZijSkJJKQEvoBA3cir2YNtyJiSZIRKDqWTMmF1FVqOPCA5JFqmxPBoq+NUUJ8Kqtd2fmz2HrGgCRPQ7scmNsZnKe5l90prO43rcE+9zZoHQmatBoAFU8LJ3ZwH8oc7PWE+XytaQkqJfVdyAz7DkCPUxYFzJSE6WSSKOqrXALVYGhO9T0iQZKHcIpy5OgKlEJWlLLdNXUrwgEFqByf8A19Y2740oqjGjhmav1jXG44ISVh01FA4eotq4sDxgrGuSwSydLukOS4sOA51jpyYXKgwE4lXfAhOnwkqf9RJvZh0b6xDOxKkkO3Wr16j8pExm6KgqPiY6qsd/fnA2LnpZRufMQ770atC0STI9wHBkC8UFGreEPenGvCw9oBSCpTmpNTyeJZB1KKq1IcUt943ly/GzUdm9QNop84kVy28zSXLKwoFx/STY8n2JYCHORSZcs/7sqWqYFJUDMWoBFqFAoS53PCkPuz+XaFvPLp0kEWBB2bZvs8WjB4CXImd1Oly1BTmRMKEuUm6SW5n35iFWsma9pXOc4+UoeOy/vitUgp1IAWtkaBt5QCVOHPVuMRYCUgKWoOCpCSUkuSskuX4OPmOlnK5CVMiWlCVOVtRwxvy5c4pE+VKCiZSNIqbXr4QTag25mBG7IIEpbqFZCMfDEinTEy0EqLACp4Qwx2UJn4eXNw5C1VBY+aiifDsRpIEJ5iFTVHSWSm9KF9m3jzAZkrBqCB/xqWDqZig1eu4IPpAhWcfOKU4/OMMtzAGWASSpNDxPB/zaMhfnZ7uYJwtMfUBsr+b+8ZFwWlX0zE5UcTqOa4dYOtKgB+qj+0BLwxWz6mcaiNhw6m3rHmRzZs0VmdQRVj/bDPFumUpBUCCpNgxZ+V4EbODnGf7/ALS9lY6z1/mK81m9/MT4QEhmLfpFGHxGqcSWKUkpAoAkkC3IxEpRdJa6i1CWCQoX2qfmEueZmJEuZMO1uZIAbpGStlznaD3+srjkCWPKvESr+kMkHiRU+gLP/dC7MlJlJUXJCjoTe4JJDiwfTw4RRuw+PnTsYlSpimOpa2O2lqJsKlLcIsfaHE+JCQCoIAI1KIHlZgG3rc3Aj0ejo9imJuaDTlMtnMruczphZwof2gvvx3Ap0iv4/E6uTeVzc+u9IZLx6xdJ8R8J3HDpBOHwcpbFv7qqZIFa1NWbm1IZ4zHbAXyFMCTiEyVIALK0gip81agcaxY8ZMBGkjwukOH8RIdxvy4D1hLjMhEw61LIKUhqWJr6nkOBtBWXKJV3PmOkEEiiU/qZT2Zg8SOp1W5CcjjxNpyNRcFi5ZJ3/Ki0SY7EJ0S0g+KhVQkAgVsNjRhSkZiFBtKFhPhIZhYkghuD868IgwQIYM5SfM1WJJNnqTWLRhu4Ji0KCTq8YBLgl1Cu7Xt9oXr8pITUcmPOGs+dUnSACdwWPIt9YUYrEsTpso2Y/X7RBgb8LnJnmG0t+fv9osHZ7AKWqbMSl0yql23Pu/mLizQiw6NnNvz7x0Ps6hCcOAlKlFT6iGA8VGuzsB7wG1sLE9S5rrBAlkweTSUJEyZJUskPxb0f5jTHYqRPkL0Aju7OCNKhZuW3rE2SYlQ/21qJKR+obdeERdocySEd3LAY+JRG4Fhzct7QsACJhuSAd35fCKMPm6ihdCSQ3MU+YSYyZqISPKAw/PmCE0NnD1HK1vaPMTLD0H51jiig5EUL5iubiNCWFz4jzrv6NBGLlTJMsy8TJdM0EpSoi9K0qKH4iGYkpWhYAVpIOklgWYseUFZ9ipmOmCYUiWEgJYq1bk0pz4cIGV3dwqYAJi/ETTMkCSvxW0qrqDcTvSkZBWAy0qVVSQBwq/QRkUzt4l1sZRwZ0TB4LwvJAMwkhKiKEcDzMZnkhcqWO8KSpRTQE0YjlW5iXthmKEKlB0pUVdPD9TVoX5pMKtDkmpPtX7CK34rBHyhHUbFPxgmKUyQBs+0c+zvHonLXKWQdKiBqJ0vY2I3cOYvGaYnShTUVpUQeBrWOY5bkkzFKUAQlI86yCWfgLlXKA/h1armxozo1Vc2uM44jjslhyicpapZQJaS7ElKtRAvelCwNuTxv2hxQKyRQVF9vvRqxa1YOVKlCWFABSQlRfSWS7Mk7kg1iiY9KF6Shi4AArd2vv/iNpGyoI8zbpINe5RjPxgoxQUpjRP6Seof4aD5UtR0oWApFykE8yHYVegpZ4AxmhTfpoHADW3fiYf5dhpiZWtXiLKUwBBAABDiwVf1VFpIBLEGeYnHBMw6Ui1QpmoDQ1tWBssxuqaFmynFBb/JSKbxHmGETMcKdIDOzgE3LkCoq14EnyEpZFtLMS13O2zcecd85cls8jiHYhS9SlhJcjzGjVqRT8eAMKtYWS4GoMW3HBt/zhDVEsqkIr4lApfUzsS6quSP2hfNZKvESDubkCtxw/eJxiSw9IaZiMOUnxeE9aMzinN39Y9zbsxPkSxiZikGUQju9Kn1awTZtmr1pHmKTqJIAY8VezB6JtFpzTEJm5MlMs1kqlhYLuC9fR1Xs0UYkERTVlvSfGZR0IFWNaU4/MdL7PISrCyk6r1LbEHeObSVbP+DlHQ+y8xCZKAaEu3ud4Dq/ci34iuaR9f2j3PVpMsp8pSk1FKcD1it4ckoS5J58rtGnaKcoAJL+Jy53SPrX6RLhaBA5ft+8LJnMw2dtm3xmazU04n9v5aIlLLMDb6bPBDFSlcKe2/T+IDnFldR8U/PWDmBgM9VXtDSStKqMAwdjT158YWTlPwa1oOwxdCKVt6W+0DBxLrxNJ0pQ8txsPrHsSrUyvv8AvGR0iTdssyCsQyqy0p00dwq4JIsHf2iTK8eiZLZCisoUxvQqRarbiEHaLEqWrUkg1rXdmdmbc/lYKwOZBIYJAVQgswJS7A7+nXjEWVlkIM3r6MacL8JbZ/ZsTPEubMchilJQEilRVJJ9TBMnK5cuWJadQAqpm1L6mPcqxveSUzAlQ1AEDkfx4NTiOIpE7E24HExjfavpJ4+EpnaCcdTy1aAUsEtXmAGdmU5d/MNoqEuYlUxCVBRZ/cOSGFjRo6B26nBKUkJcNcM5qBfk4NvvFAlrC5mpIATq8Opnv8w2nQnqdM4epWHw+sFzKcNRISBqZRGwJ529osWFUVy0TFKbUCzFwAQTXiSzm23CKnjpgJJJKru9H6jpFvnSxKlygpLDQKEgBLuwPFTBVjsfS8vWcviI8RiNNQTU0f8AUfljb5iKehLEE1Zg4B47A0HXlG+YZnpSUADSDfS2qgZg5b99zsLgnITMK6u7BgBvX25RwnM2W29/tLBLSoYcOkOkFhSxa4HUn0EJZsyh0jfxNToxp7GGGToXNQtU01KylIVR6FyKWOoerQJmM0IJQUspN9gkl/csd3i2ZcODXI5a1BIr+kOzV5t+Wi04eS2UT1pcEmreYgKSCFNYM/pFTlhkOKgip2Bpx9fiCsnxizLxMtBUUlBJAqOBJ+C/KBWDIH1i2oG5FA8ERagVHz/m9qx0zs7lH/EkeRArzJjmshVXbf8AGjp2U48SJUtlOSgPV6kdIDqehFvxD3BE3aZapmNWGJRL0oAHBLEh+pV7wdLFQ/C3XaFc3EpmlUwm61K6lz9qQbg5mpjy/Pn6Qsh5MwrRJl01NQkgfBhXjZlfUfF/qIarls/D6fn3hHiVObUq30+0HYwOJFMRfnDHLqywLGv1gCYrj1EG5apkg9fz6wuzYkiFlLm1rtHkaA1Lbx7AfayIt7TYdKJ+lIDEApB21Kc+gY7fSFmSYA4nFJS50pIU4Ngn6Elof5rpnY5Y0uJSWYAkkpd2AuSXHpGnYmeApSQk94p1LUU6QhIsmtz+bQyGmybSKxnwP1l+kHSAOFukCYzFy0Vdh+bQuxOYJJOly27xVcZmalTAlJerHkBU+sULHO0TPFe+WXtMpC0JDJVchTm/At0Br9oo2KwqUrZThQUzAPQHZX7bkxYEJBk6SolUwKLVLVI9DpT7CK8lCu8SlRUEgOlLHSXY0HMtUfaNCv3RPSaJdunQffMU4xCNf9pPAUTT6AxZ88SolT6vB4WWf6R6vdn5wkM0/wCol7stIAbnSlIa50CskhRBYEBINzYAsGckHoBFjDAAMTEGYFJSAFOxvQC1vzhG2WaTvxADb23O7xBjMOQBqPUGhBAtGuAQErBry4PTYXvaJECxO/JEsuFfQQ5dzZzwoKe/TlCLGIooAk3oaG8PZIUiSgEsQSaMAdnO9h7vCbFzdVQ7PwqREkRl1GzmL5y1gAOdNmf19awdkiFkr0qZ5agdnBo30iANpJNW4/loZdmpf+4SwI0lwa0NKRR/diVi7QTmBS2ChejH8EdAQEKljQfCA73NnhBkWQmdO06WSkuRcNwfhFzXlsqVLXpDqKTQVq2wFoVv/iYxEdffXZjHcockgpGmgB5O/HreH2QzboVxJT03Hw8JcMWFNxx2ibCzHWNNAKv0/PmFS3MQKgriWfHoKUP6xVAt36fn1h52gxmqUkpYa23td/mkIUWJ4/n3EG3ZEVIxxJBZ4Ny2WpQ8O14D1uGiwdn8KCh+Zd7e3SAWZYYElBkyCaoIDPWPYgxksJOkWBI/PaMhXcRxL7BBez+IKps6doXrJdOkEgbkEeo9jFuw2Kk4xKkqSZc1gFEjSo8HfzCFXYhf+ySABqWSW/H94f4zFSUpeaej+YngkCpPSNH2fnMLqrNzlQJUMSJmHWuVN0gMViY7DTVyHubBtoU9lsIJ09hVOkl9zUX6vFvxhkYqWCpGpCVJKQpTGpa9bsXB2gzBI7pcyarQElhKQkMAkD03J+InGJdjZVVtYYz9/vEnbLAiWJQTQaVAN/VU/R4q+BZSZitSioMmruytRpzdI+YtfaOd36CCRQ6k1qwBFDs5ItwMVXCSSmVOUAHOkbBhWlDenxDlRBUETc/D7N+nTHjiByEqViJbM+oH2Lki5qPWGGc1JQFgC52IckgDc0I+LxDkwaeqaAD3Yeg/WqgA5+avKJs1X4XCCA9+Fxbbwtu/vFyI4B2TEuPJd9+r3bjyiGQSFILMHHMfjRJi5rEPRhcP+esE9ndCsQnUnWA6mU7OGZ2PFj6MxeOHcXcZbA7j/G6RLIo6QwRQMkaa6nrZmFfFFTxS3WmlOXXb+Ys+d4xLFK0AKcgkMHTRnDeFVKtViN4qxfYs9OPzEmGvzgCSrDJIf3bl9vrFkynArkshSdKl8wTUBre/rCjLP+RJVUC7bAVPMUDe0WzAKTNKZ0yjEkDiTb2+0L3seFierfYPlj/qPMDh+6SZaVh/1MKk7k7Py5RBjMclCVJQHZJ1V3alf2gTMceAwSRWrBnMJMbmJmAhWkcki3pAtwE8/wAnkwfAytTM1m9IIWCioDk82AbidhHuDDbWEHCWJgA2NSeQ4Rns3MMOouxB1BLhjwd2+IgIo8G5pL0qAFz/AI+ggeZZoKp44iz9zVCaRY8gkKKDwJhflWXGYxLhP16RasJhkoTpSGEWXOYPcAYkxOHaYoGtXFPeMh1Ow6TVg/Hf3jIA+nctkS3tlnOcBm0xzLTM7uUknWpI8RU5oCeTVgnHZpLSnSnwSz5lOTMXyKjVvWKtPxuh0IAepJNnNbQJKWVqSSSbP+bRphCefEbUFrS86VkeWCYXKiJYYpT6WU92rFixWSahqSokt5VGno1oXZLNGhKhYgERYJU5xSBqFYYaJ2Wu59RlJUk6yVEuk+IW/wDX82gKekJkqAZjMJ4B2IApe4r9zBvaDE68TMAoxA9WDn84QLiZWpHdpJ8PiBBqSLnjuD6RWiza+3xH/wAM1BrtCHo/r4ivIUla1y1KACkkqbiCOA3cg9YkzCepZ1BwkFgkkHape7vWPMmTpVPa7O7AkpHm/wDyQOMQ45QK0hKQADU1rWtDazekP+J6QDj84DiG1V6VZqcPiGGRz8OlBJmlMwqI0t+gAaa6aEqJDuWZyKQBjE+rPe96UjTL5JWokpGkAliHc7OfmOHcG24OMSbMl61v4mcsCXYB2HtAxl25fv8AEG4garm/AfAG38wXgcp1gKKJhDCqQ7sdqcmiGYLyZOoK1jc0iyzCFYNa6S33eLdhSky0j+lPlHpU8BAeERoSSAZerw+O7conQk93pFXNTxFYTtcHmYWrv9pkiKsdNdRV9KevTlC/QvhcijgD2vDachrCv0gKW+qhdufWkBBzEowlJGlTVDFvakMMN4vFWgp87Qmws1nexA/aGmEmACpAtClq4JlswLHv3h1EOz0HVh1aBk4hCSNaSoXLU/zBucAAp4wqUl3i6HIEE/Mu+S5hJmeFCq/0kEEfb2hz3fMxR8JI0ISR68XMDdp+0WIw4lplTCkkklwlVA39QO5+IJVZvfaJVKS52rL6qSWofp+0ZFPPaOaSFFQIYkUUElyWCtJ8JZj9t4yH/YMeiI7/AOnuPIIP5ylYvJF4icVoCUSyyipRASlx4ulXp9mifDzsHhlASwcRMH61Ulg8k/q9YvuEySXoKJsvUhTOhQ/CnqGjnna3KEYTFqly3KCkKQCXIdwz7sUmvBokEsMGDquDueMS59mM4GJK0FgtBdhQFJ4dDT2iyy1saGONYSeuSqXNSWU7+g2PIx0r/u6JmCM5J8ySkDcKNG6ivtC9q7DkdQeoo2tuHmVwT3mLmEvqUT6ExtNnqQQpJZe3L/MQSMHMNRLWU8kqb3aNJj6mN7l4X85gOjmH5dhwlStIHj1X5jy83JHtwgPEsFBLeJxY0AYU6gvc78oKw2J0KSu7G3UH/MSY3BLXOLpCQokln6mpNG4dIfou3Lz3PS6DVi2s7+x/mIccs1egc0NHpbl5YmyvUEKLF1HhsOX3/aBcWRqdQDvSlhtThDnJdGImFOooCU6mAAJ2owZNeX7wcsF5Mbe1ayXc8CQYHLFzisuEhAchjyFDxZzeLrgMwWghBlpCG8OlxAmZzu4kf7cpxQEJG25bf+YXYPtJLSyFuQCKtVL/AFEZ9ru5yvU89qrn1R3DrwJb58qXNTpWlx9ISYuSJYEpFhQdIb4TES5qNUtYULOICnJaYXDln/PmAWsQsSBIG0xJjMPSvJ+cBaK0v9hD+e2lVQC9rmFChFEY4hFnk+SFJruCPiIstm6gAoVSWL7kMQfiPJ+MSgBKvTduD8BWDcqw3iKmdO3M/n1jsEjEsx2ruMFzWYSQTzb0P8CNMtkhRc1F+pibEySuYJaa1V6B6+zQ4wuA0AARZF9OICx8SDuvbpAuYZQie3eJcixBIIfp03g/McWlGlKdSVAalFgrUK+VJow3cje8Bysz1MGWNZ8BKhVQ8OkbaSog+J2a8PVaNsBgQJpab8LvdRYGAzC8HMRIkhAlBaklw5FSaO5tSkZC3FYgkJTqY7101Y3LBh4VW3pHkMLpGxyY+n4RZj1Pz9D/ALEf51m5mIBw+hSgQ2pTAh6gn9Jb2ItFG7aonHEpPcrBMtKHbUFqOokJIcG5DX8JMNk48ONS5cqWH8LguTcks5NeUGy8CoqZCVsBSYtJcAlyEFvKQBwsKG8AqOWy0ydKibss2PyM27L9gpISleOmJ1N/wiYEsP71Cr8gfUxcRmeX4NGmWJSQP0ykgn4v1MUufOmMpJVex0atP/iCaV+m0I8PlakqWVT0rCm8yVJVvsAaRFr4zjEpeQzn15HjxL1jP+oksD/bkqUdtZCR8OYqeP7T4ifMKlLKRYJTRI+59YWYtBST9ohw6bCFWcsOYCHLmKWQVEmtzB2CmElgTpcgngSOHs8VvMcyCfCiqq14fzDLIJCQEFSvCXLAkvqDVG5i9VZBDGM0oVIsJxyIDmCWUtwHtwrw5wT2Z1icS4CdPirs/wC7e0bZtIWFUCWq53UQW6VJ+T1MGUYfUplFkqBcA3bSW+Ydt90z0GsG6tozzPMFpm60qdGwewYfW8YZSJzTEgULrAFSOX7RF/okuVHZwmv1gbAKVKW+pIF6P9IT28ZHcya1DAKO44yXtBLM0S5bISxpuTziXMe0JTiHBBSBpUKX8T7uWIFrbwox2LRqC5ctIVV1aRU0s/J/WFUxYLjhQtzenGDpp1PLf2jun/DwCWs+mPvzLbOzuSAPMbkkAUau5qf2jzCTkqJQyrPUMRarXFwfWKxOmSygFJdSmdKU8H1O1AARQXYxvg8QzBIJ8QKtJL1uDyYDZ9usNpawmBJbQUBML3G2cSFOggO50V3e31h/IlhCUoBsBX7/AFgBWKTMlhY/TNSG4WfpeJsQkzgZSCRqSXmBvCOA5kGFUVsYI6mFelh9B6HfymvZuQoy1zTXvZi1DknUQB6s/qIfITAkubKkS0StVUJA0jxKpxA3/eB8XnZFEo0t/Xf2FvcxcnJ4irZZiYynSgq4BArUCnPlFVzlEoN3DNpL6GYmjclAMeW8CYiVNxY75c95IXpVLBNAN1JFAVValm4xIqWytOktRKAGYcAxobg1h7TUY9RM9L+E6Fk/iMx+nj7EGkqWCFOP/YBQNG/fbaMjJqCxOijsfFUHcCoF7ht4yGyoPc23CE8x5kuQysTMSZqXRKL6dlE2B/to5G7R0TCgB2HC3tbhSKj2XWlC1S9Q1KGoAcBQ+2oRbJJ+h+0ZtPuCeCdjnBivNcKhM0+EALD2DPv+c4rPaYowyQpT6FFgQCQDdjw/iC+0+bmQvWVFSULUlSWD6VaCFBTuQCVUbhByZcrEydJZcqYLv9DsQajgRA7Bzkxg6dqyN3RlGXNQsM9DCPN8YZZ7tPma/AHhEnaWVMwqjIfyltXFN0kdQ1uYhRLnmYBrq1Ao3A4E7/yYtXT/AFHqMV0c8yVUshKKcfXnFp7PSBpdTjSNSac6HpGysBLnTMIlE06TLqpSWA01tDnPZgko8c1CiUBKQgVvvBT84W0rtH95W8zSCogWLlLHYn6VPt7wyJSZa0HW61AUYFgXuXpRjb6RMuatUkKQB4VEV9Df1tziCallAkJBuyQwD2FyRv7wQAuvM2UzqKwfiOYUVvz4N9+HDrGsyfoUCS4FWU41JL70O3xGipalN4QxZQ8JSGoK8v5hjgctSSFLJLUHpy4QItXSIu70aQYHcCl4NSylINHUwZ2Yv6hyWJuOESz8jSlF1FTVe55gD6Q/laQWTT7tCzPcQULQpOwr62MCF7MYjXrrLrNp4E0VlatCEKUm9jSrNtUtT2htguzYQBUav/F3MRZSVTCFEg6FBz839IfZni+6SSL2Hs7vEMT1mZ+pLg+zLZxE2YYKYtSpaWDB3DgatqjnQ026RHgMX3K1d6NKVsP7kkAA0FxzewENMiOqXrdySeJsecJM8w65uJVoQDoAFxUsHcco4E42y1d7MpqbAEs8iVLUnVL0kHccefP5hT2pkJ0JKkr1E6fC1QXNTsAxrCo5RPSdSJ5l8k/erHpBS5s0JImTTMIIAB0pY8SwAtxsHi9NW9gBLaLS+1uAU/X5fnAkywhIloLJYFnKgSQS5cUI1EW36QHMnaf1DxOVAjyt1o/IjaCMZJ0KJcbKcF6s7dU/eAMVNTLUpSSVIS1WAKgaEFqMKxqs2xcCewexaa+OgIZlapKpn++VKDUQRfm/2jITCcuZN8IIDUIr8x5Ga7Fjkmecus9o+5if7xv2kWcPmckSSUMUAMSaKUxFbgiOqy1feMjIhehMu8cLOfZmnv8AHz5c3xICCwtYJa3Uwo/6X46Z/qDJ1HuyCop2fiOHpGRkcfcM1TzUufgP0hf/AFdlgKw6mqUrBPEJUlvbUfeKTgEgkA2JDxkZF6/5Yk19To2W4ZCVKZIGmWG5dIq3aAvPUODNGRkA/rEU1PiZLmES6Fqv8QPiJhu5t9zGRkNIfSJv6H/5U+h/WMMtQNIO5ud9t4dSdo8jIQ1P8yef1x/it9ZKg/7pHBIaA84w6StKiKlKvgho8jIFV70FV7wlsw+GQiVpSkAAW/LmFfaBZISDZlH1ZEZGQ35kaXm4Z+B/QzbscsmUoGwmFv8A5TEHZ8OZhNypz1MZGRRu4C73nj3QCzi94rslRWpCFE6TrJSKAkBdSBc0Fb0jIyHdL7rH76M2fwMeiw/fRinHBplBun6CPZ0sf71Bchtm6RkZF9Vws1Nd/LhWCkpSkBIYNGRkZGbPHscmf//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35845" name="AutoShape 9" descr="data:image/jpeg;base64,/9j/4AAQSkZJRgABAQAAAQABAAD/2wCEAAkGBxMSEhUTExMWFhUXGRsaGBgYFxkaGxobGx0YHx8eGxgfHSggGhslHRcXITEiJSkrLi4uFx8zODMtNygtLisBCgoKDg0OGxAQGy0mHyYwMC8wNy0tLS0vLS0vLTU1LzIvLS0tLS8vLS8tLS0vNS0tLS0tLS0tLS0tLS0tLS0tLf/AABEIARMAtwMBIgACEQEDEQH/xAAbAAACAgMBAAAAAAAAAAAAAAAEBQMGAAIHAf/EADsQAAECBAQDBwMDAwMFAQEAAAECEQADITEEBRJBUWFxBhMiMoGRobHB8ELR4VJi8RQjMwcVcoKSwkP/xAAaAQACAwEBAAAAAAAAAAAAAAADBAECBQAG/8QAMxEAAgIBBAEBBgQGAgMAAAAAAQIAAxEEEiExQSITMlFhcfAFgbHBIzNCkaHR4fEUFTT/2gAMAwEAAhEDEQA/AL7gc50zNZcIAajVeIM6zLvgogO9A3DmYry5RWsspkp8IG1N4YZGWUQHUVXHSM42H+vrxiFV0HK9xfmWbTtHdFWogUclx6xmSKXLSxPmLnmQIhy2emdipsxaSyCU08rigH1gzHYbQEzUGj+TrwiHswI+zAp7Mjsf5ljynHFSCgM78PqYzNMuK0k6nVtCrAZlLTMBQCxHi5GCMbnQAUpnKKts0KOrM4zFErcYBiHA9mTM1K1jWkl0b+8LgVJBRWhII6GDMBj5kqaZ5R53cdYKwklMzXMstSyQnaGl9UI1Y2MF8kf38xb3ndJ1K85H/wAj94TzZ5mq0lbPuYJx+pS1BV3YwNg8GrV5XPOCYGIhY2eB0IXhsEZRCkqB5xZMFjRMHMXEKZEmhc1f2ieVI7shT1hKz1ZBgQxBjQUYxWu2OUJU09N7Ki5ycvmLSFBCmPEN9WgTOMinTZK0JQdRFKi/vEU1srAiFM5tmGL0hKUbCIEylqTqKiIeSexWMKvHJW3p9XgvM+yONoBIXpG1G9S9PWNFsmDYGIMGpYSziu5iRM6UVBOoOLk2g3MuyuPmANhikCnnl1P/ANRXMxyefK8M2UpHAmoLcFB0n0MRjMjb8ZHms3vZhY+FNBwMYMWoICXoOERyZDX2uIYSpBXRCCpRLJSASpR4AC8ST4nH4RYues0cn1g3K8smTPM4Rzi14T/pvjWC5iJaTfQVur4BS/rBiMFMJ7pCFFQppCXP5zgN1hrwAO5JyPEANAEg0EZDhfZPFM/dgctaH9njIEq2Y6lSpnRcXgpMqU6pQCd3484qEqeSookpADmvKL3nUxPcrQupUkhuo/eKhg0iXYO8M35UjB4hjA8fLTIQlCQBqJJbcxn+lJQVOWSNR4CDThgtQmqqziAcxzVKwcOPCl3Wf7Rs+7wizeriGrznOeonQFMFpoDUjjzgzHS1rQyUFyz0ZxHpSZhGhJTKSQNXE8IsUnCPVRpFwCW5hLNQeDjn77ivEZYubhAn9YL6Rt6wJl+TzRdKiLU24l4tYUEikFSJzBoOiBepRNUyAgCUmf2cnLmKUlHhe7h/aJ8ZgFIAdBSWu0XJKkh1OBxitzO1Ce8KmdPlSOPNuESy7uIJK2tbAHMTYLClKqJd9ucP8syyYmYZk1IFPALsdz129YIyLGImpK0oCVA1EMsfOJSCBvCtr4Rk8wvsPZt6uxIZuH10FFDcFm5PY35x5NVNloDAKIruSeLAG/CIVKVp1cKgfLxFIxytV9/b8eBaNAV94gzuCMzdeMmhKVTEabPcgH1HHeJZONKwxU2mpJNG4np+ViMYkqU5Jufn6gAe5jyUuVrfQwcAnm/C3PlGiuQME5gTIc0ClyzoVpTXxFgo9OAtz6RzbtNMWoIlByEl1bgUoAfeOm5pk6ZxJTMUmlEqqB6UPzHO+0eT4uRpJS6P60VSP/LceoaKlTuBlT8ouGHly0gro8XjsjgkYeWMWsBBUGl6mDBVjWxVtyc7iK1k2UTMbMloUEqRLUFzDswdgeLkM29Ytma5qghYC0kSX1OA5Nioi9dtiGAvFL7vZJu8+J1SA8mFZtmyik95MCQRQ2Y9Nz+dQuy3aju1ELDpWBUCoYXoHIvHPsTmbqC5xf8AolioSOloMx8zQA7gttQ1FvkQCkWVnLtkmXZwQfj/ANzr/wD3eWbKHVoyOOYfMVIABJYihF6esew0bflAbyJ0/HajpUtISdLjcseMDY1QQgcSyU8yYnxU4zAlR4CAMzQorlkJKgkuw4swijsGYxgY3czzNMX3UsBiR5QBuTFcyvL1aVAuVrUXfYCD82zVZZ0ECUTTfUf8xt2UxJmBerzBXsDX3hR24LHr/UYCkUkjz3J/9MqWnSl+e/q0NcJiXDuacePSCJ85MtL72HWE+ExYKgHqRUPvHU2s3fUBsyvEazZlOpiYz4XTl1HWJZs0DeGt0BNcwnFakS3ASq5O/KNZa5CFqkrQFTAH5AcoV5wVmWFbAvQcIUZJM7/Ed4kq1AMsKNG5QRc7CR3NZNOFp3g84/zLNLnJl6kykhDl6QVgcapTIVxhfMDKjJRImyyAWBr9IRb15JPiIbznnmPcWacoUk6Q7fzB+OVZPExBmcgaXGze0Apf2Z+ssh8fGAYPHOK7OGq5PrB0wBMsJJY1duJqT+coHwssISTxNNyentEaVBalqJomleV/lvaNBSccytowMRnJxXg1kkk2G4giXi9W1bF7RVZsxR8rgA8Pve5+I9Ti2UCTW35wi3tMQIOZZcRjJciSpMuXpKtajpAABCSSr0A+kc47QpdKVhmWAoqAYkFmB4NpcjixoYedp8QZoTLKylIqqrO9G5i8AZqAlKJYPhSkA82DV+feB2eplb4QpbggfeZW8DlydQWqoGz/AGjfMp2tYH5SPZ2JJJADNT+IHQCVPAydzbjAngYks2TSMguaglIEZEq8pOkpxHeAGg6bR5jp+lLv0aEORY8LSCD5kj0IhziVIKHV+lL+0ScsSPMYwQdvmVDtGBLFFKdRc1do2yLMVSFKBqFAK9x9YAxMubiZh0JKlGmkBzyi35T2EnEhc5QljSBp8yvigiTQ2wKRma12KqwjcmV7EY6atfeTVBKahCXt/MSZPLaYpTg+tv8AMdBX2UwRlmWpBUT+sku/EcIpmJyBWFWsAlSFeVTfU8Y5qSi8REYIwsameVMw5x5OmgLQk0cvGs3EpQgHYC8KsCs4jxtqJLIHTcwMNkZgAo5bxLHhMIVhQLEA7HjA2E7JOFnToU9FA1a9heNcZPMoaJTFbDXMJIAJoAngL1vS4hXNJRNlpE+apaiGCKOT5Q9SxNKn7wT/AMlQ4qxky6FjwD3GU4FFVgpYXUClxxD7RvOWTo/pBFuZDRHma8XMT3U1AKywDlCmBBBo7lyAaAUbmAoky5jpSoEaaEEhADEApJDuPDV2Bq2zsV6VVyd0fTQK3JdfyOY5znGSFUUtSmUAruzVJJIcnqlQ/Hhbju0ImOlA0jSSXNWalNr2rCnEYaZMcNRAEtyq7cAnVUVBpVnhZleXTlmclwC2kKuASQdrlkxdaKRwBkx+rT6ROBy334lmy7Hq7oIUoOFEpL1IIDCrOb25QTpKUEPQq97ExVf+zzJafFMc3ZKVLGzeLUPp/LzD44Llymu1evFiHrQ8oHfVsO4dRH8R0qou9OobKUkLGpII+f8ANTDPRLUCUgVDENWEmJsGuL3/AHjSXImo8W3Cv3gG/iY6yTPMmXNIEtGoAp1sbWelzThCXNZqzMXRqsH6Db3i65ZjUoQ6ixL1+PtFUzAgzZind1FudSw5fxE2gBAZfeOYgXJ003gnCYMlmFT+faClSQ4G9z/Hv8RMMUJRCR51PpHXf6wsWzwJVRuYCe/6ZiB1MZB+EwgX5T1Ua+v2jIgVs3udTnq9R28iQ9kcMShww57CLPhZAxD+IGWKKbdtoVz0SEf7UkqSmtzeFGJzFcuWMNKLa1uVAsdoYewMT7M8x02K9hYdk8Sx47O0y1HD4cJlICSVqSPGTyP3irYftXi0/wD9zpTRTsokevGC8pAKphVdIav1iq4XC97OWt6JLNxPMRZnPqGesRhwAHz4xLHL7U40rczlAPROlNudIsGH7ULlp1Tyli1DQ+0UubOCOZhXnCVzRrDk/T0ilTszcniJVgO2CcCXHtnjUqATLAaYxLcekGZfNThcIFHzKQdI4JP3P0hHl8szTLSKqAFG47+kQ9p8ZrWEpPhTQdAafURY8cwl+FRUH1muExeInzhLlDWpZDJbcAh32ABNbVi/Ssq/0KUqKgvELoV7S3uU0JJ2FAwfmYj7GYGXg8MZiyy1AFZaoFSE8gKk8T6QvzztYlT+FgQ4eriqQ7Urwff0glOnB9WPzhNJpGubIHp8wfH5qtKVJSFJ3NGq7+JQo5FT1a8VjGZqQCGJ/u1AB6OQQnd4DxebKKidag9QDVr0qW0gbt8NCielU9SXopXKparnn9Y0RhRhZ6H+HQvoEtuVZtMYAKSk6mSncEhuTkjbeGuLx6gVJQgkAEAt4NTh32JNfcRXezGTLBQtRKQFBnc6mNWpTqaQxzCYorKyoIW1mfSmjNXdjtWsSFHeOZZAHO7HMAxGZuFABQUL6TUlxYPQU25wuy7OBKmlJUooUQ5d2o4Ntt+kbZhhlMCWcnxPQh+hLxVFTKkhr8fmsDsQOMGKatgPTjgzrMhaTUEEEUI3iTDrUmgUbsQah+u0c3ybNlyTS1yg2V0feLvhcxTMl99LrQkjgpIdm6fSMi2tqjjxMGyna+V6kOPkzQoqSrSFrADg1csCU/I/mDUS6dB+GK/Lxipq0gqJdYUBqfckDoHPSLXiFgILNpTVT9bWJjtR2AIN1XI2cwXTpGpXHh9hFYzKRO70zvZths0PZeLGKWiTrCVFXhL8TR2SLDiYu07L5AJQEgsBqfctdttoYroNfJxI1OmfTsAxnMpGdTJaQkrckD0AtGRdMb2NTOIXLluBsSw94yLlD8Jw1Jx0JTsViFpnIKl+JNP4MN8Pg0qxMvEAqUlSXASHDjYwPh8rStSlzOFS7Q07N4g90pCUihVpenRuUDUjxGlesqCmTj44jrC9n9SjMWrQlSW07l7k8IFxWBXhw6O70VolAHRzcmC/9eohGtktRnupto8VM1qcl0gWjnKgbV7MUd3PfUpGKwUxZKyAnfg8b9mZGG78/wCrnlKR5UJLJUf7lXAiDt3nS0qEpLMRWnwIQdm8imY+eJCAwIda7hCaOTxuABuSBFq6vMNRXxuJwJ3PF4uVKw6+5lpQAAlwBV+BuafWOY5HhVTcWihKUK1FhsKx0LtBLky8OnDeLSgJcggEABgNRDFW5ip4fGJly1LQgpSqg1s5Calqhq6WpXpAlJss2Z67+UmmlrrAq9ftC847RESykFgpJZSfCACARqcOoAG6d6cY5/j8xKne5fSwB2PKpqz7VgvNcxM2YyfOAzVLgBh9uphj2dyhJBXOlpMxRZKVCgSySTpNRd3I4Wo+oo8CekVQi7U4lGXPWo0AJVQ9eTRYJcg4SXqX/wAs1hpvp1cOdBFjOUYZKu8ZKFAEBmKXZwdISKilrPvFZzMLXN8TuHSkPpIUVVdWoOSmxqIsVxM+5bKz6vv/AJllTiRNmoSFBQ0lQSbBOggMks5q55mI8wWJlFrIVUjSmmw3PmIH+Ng+xmGJHerSAoqUhNXCdI0uOqguu7e8uMnLKCFaTX+kJHFk0sHH3i3iaVLFkBMS5nijLAAUS5LVcjiPl4TJwKifDbmQOv5zg7OZgISQLEB6taweNcKWv0a79PzaKxd0D2EHxBdLXunj8wVg1zAHlKUHukFn5tuL/METcOGKgC/Nh+dbUgfDoKVJmJUAEkV3LlmHOu541gTgdGJ6tRX73/MZ5Pj5cg61qddggDwjmTZ/VoZZnnHepTpUdP60WrzVci1KWvFjXl2GmStMyWBqAJKaqSS1XAf3irf9sMhZlatTVSprjY+0JAIX3eZlOwXle5rlmEliamYVKABBIYEhi9DHRcPnMslpLKKqqXM26IFfdookqXRjsSOjc/zeJpMpGpPeqUhIU6lJZwONQR1p7UghfmBe57SA5nQMdn8uTL1TJpZwGQG+9YyKfm3ZkTkDuMSU1cBYII6WNoyLDJ7/ANyqhR2YtxOITikmQmdoq9LHryjzL50/CqSiYgqDgBYq9YUYbBs8yUoTGBZrv0i7/wDTlU2chS51Ak6Q4au5aKLXtE1igpqyev3jJWWLmHVpLUIcsx6R7PkrlJVqB4vFmOIlJuYjXj5RDAEklgkCpJ4RUooGMzM3nGPE5Fm2UTsWZYlylLWVEBhcdTQDmaR0rs/kqMtwulGkz1AGZM21WAe+lLqbjU7w9EwISVABNGHKrH5B9oUT8VrmFB8oNfRj/HrHWH2VZx+UtnnAiHMMnKwTMKjqclRZFLubkfWIcTIkylS5cxKWCQJYILNtU/q8yipqA0hhmuYpUSDpYEBWol2f9KW82oAeu8UnRiMTNBkgaQ6Q6rAUokk7naJ0OnaoEt2Zu6LTtWpZ+/2jRWZYcrmICE6wwTp4AkgpegIobM4BYtHkzHgo1JopYAQ7qcJNGcvqJc+iYAVlCJTlRK1VCloWxKiPKzEAXqeEEKOgp0kaEs7l2ABAD341puY0eZoDPeJ7JQpXmBrYOyQDzq6yASQ43hfnL+JwgqAIQ/iu+pq0Ic2JtyaGE6ZLVLBvLQlm1c+W5PwOERiaADpBqH0kFQCeVSDT3esSJZlDrgwPI5rqCAoFCLkAjSS5T5rlyovYtUUqLmxCSrTqcVDgcv2DxvlehpqZdAajYA2IAd3ZuPtEOKximNQ39IHA/NY49SlQwnf34iHMZpHhUGezhrHblWIcHPKSxdvz3EG5olSyHuKB+bQtANmva0UzELXItPMeBTUA2DJ2ZrO9HeHM/CS5GHNu806kpfysxS/FRLU+HsrXipAlSylJC0itfC4a4NTv7bwtm45Syyi+o7wPh+TIurXUKrNxjP39JeMXm6UFI0JWnSDq1aq0dwRS8AqzKXOXrly9AQljWhJNGFgL/MVieVLKZaSSSUpAZ3dgH4XEMslQpKZsskf7ay5TYkeGhoWoWpvAjUqrxE9XRVVVgDmNsJVy9HtyLRFmYUUKSkFSmISOLj89okwflJ4kxDi8QWDFlO1f/b9oVJ9UyEB3RmvFrDzGUlR8IFi1N/SMjyfgSpCApZWUgBL86mPIJlh1OdwWJi7slk/elrCuogsw5c46VLGhAQmgEJMgy9UiXoAdRPiPA8PSHZWmWn+o84hmyY3rL/a2YHQkK5BPraCQjuEEgPMV4UmnhKv6eYDkngI2wsxIT3s1QBI8CLqY7hPP6dY3TKMxSFJDpSSBWx3J5t94hUX3vMWHEzGL0IlpBN/WxhOueEeMnSpRoS5ZILk1uo2APDlBmbT0mbLlg+JRKRwfd25A+gU28J+1qnWmXKaYkJA00L6nIOk0I8Ki/KLVj2tnPQ/WaP4fQHty/wBYqRiEz1THLy5bJ0OWNaObOdPEGl4zEZijSkJJKQEvoBA3cir2YNtyJiSZIRKDqWTMmF1FVqOPCA5JFqmxPBoq+NUUJ8Kqtd2fmz2HrGgCRPQ7scmNsZnKe5l90prO43rcE+9zZoHQmatBoAFU8LJ3ZwH8oc7PWE+XytaQkqJfVdyAz7DkCPUxYFzJSE6WSSKOqrXALVYGhO9T0iQZKHcIpy5OgKlEJWlLLdNXUrwgEFqByf8A19Y2740oqjGjhmav1jXG44ISVh01FA4eotq4sDxgrGuSwSydLukOS4sOA51jpyYXKgwE4lXfAhOnwkqf9RJvZh0b6xDOxKkkO3Wr16j8pExm6KgqPiY6qsd/fnA2LnpZRufMQ770atC0STI9wHBkC8UFGreEPenGvCw9oBSCpTmpNTyeJZB1KKq1IcUt943ly/GzUdm9QNop84kVy28zSXLKwoFx/STY8n2JYCHORSZcs/7sqWqYFJUDMWoBFqFAoS53PCkPuz+XaFvPLp0kEWBB2bZvs8WjB4CXImd1Oly1BTmRMKEuUm6SW5n35iFWsma9pXOc4+UoeOy/vitUgp1IAWtkaBt5QCVOHPVuMRYCUgKWoOCpCSUkuSskuX4OPmOlnK5CVMiWlCVOVtRwxvy5c4pE+VKCiZSNIqbXr4QTag25mBG7IIEpbqFZCMfDEinTEy0EqLACp4Qwx2UJn4eXNw5C1VBY+aiifDsRpIEJ5iFTVHSWSm9KF9m3jzAZkrBqCB/xqWDqZig1eu4IPpAhWcfOKU4/OMMtzAGWASSpNDxPB/zaMhfnZ7uYJwtMfUBsr+b+8ZFwWlX0zE5UcTqOa4dYOtKgB+qj+0BLwxWz6mcaiNhw6m3rHmRzZs0VmdQRVj/bDPFumUpBUCCpNgxZ+V4EbODnGf7/ALS9lY6z1/mK81m9/MT4QEhmLfpFGHxGqcSWKUkpAoAkkC3IxEpRdJa6i1CWCQoX2qfmEueZmJEuZMO1uZIAbpGStlznaD3+srjkCWPKvESr+kMkHiRU+gLP/dC7MlJlJUXJCjoTe4JJDiwfTw4RRuw+PnTsYlSpimOpa2O2lqJsKlLcIsfaHE+JCQCoIAI1KIHlZgG3rc3Aj0ejo9imJuaDTlMtnMruczphZwof2gvvx3Ap0iv4/E6uTeVzc+u9IZLx6xdJ8R8J3HDpBOHwcpbFv7qqZIFa1NWbm1IZ4zHbAXyFMCTiEyVIALK0gip81agcaxY8ZMBGkjwukOH8RIdxvy4D1hLjMhEw61LIKUhqWJr6nkOBtBWXKJV3PmOkEEiiU/qZT2Zg8SOp1W5CcjjxNpyNRcFi5ZJ3/Ki0SY7EJ0S0g+KhVQkAgVsNjRhSkZiFBtKFhPhIZhYkghuD868IgwQIYM5SfM1WJJNnqTWLRhu4Ji0KCTq8YBLgl1Cu7Xt9oXr8pITUcmPOGs+dUnSACdwWPIt9YUYrEsTpso2Y/X7RBgb8LnJnmG0t+fv9osHZ7AKWqbMSl0yql23Pu/mLizQiw6NnNvz7x0Ps6hCcOAlKlFT6iGA8VGuzsB7wG1sLE9S5rrBAlkweTSUJEyZJUskPxb0f5jTHYqRPkL0Aju7OCNKhZuW3rE2SYlQ/21qJKR+obdeERdocySEd3LAY+JRG4Fhzct7QsACJhuSAd35fCKMPm6ihdCSQ3MU+YSYyZqISPKAw/PmCE0NnD1HK1vaPMTLD0H51jiig5EUL5iubiNCWFz4jzrv6NBGLlTJMsy8TJdM0EpSoi9K0qKH4iGYkpWhYAVpIOklgWYseUFZ9ipmOmCYUiWEgJYq1bk0pz4cIGV3dwqYAJi/ETTMkCSvxW0qrqDcTvSkZBWAy0qVVSQBwq/QRkUzt4l1sZRwZ0TB4LwvJAMwkhKiKEcDzMZnkhcqWO8KSpRTQE0YjlW5iXthmKEKlB0pUVdPD9TVoX5pMKtDkmpPtX7CK34rBHyhHUbFPxgmKUyQBs+0c+zvHonLXKWQdKiBqJ0vY2I3cOYvGaYnShTUVpUQeBrWOY5bkkzFKUAQlI86yCWfgLlXKA/h1armxozo1Vc2uM44jjslhyicpapZQJaS7ElKtRAvelCwNuTxv2hxQKyRQVF9vvRqxa1YOVKlCWFABSQlRfSWS7Mk7kg1iiY9KF6Shi4AArd2vv/iNpGyoI8zbpINe5RjPxgoxQUpjRP6Seof4aD5UtR0oWApFykE8yHYVegpZ4AxmhTfpoHADW3fiYf5dhpiZWtXiLKUwBBAABDiwVf1VFpIBLEGeYnHBMw6Ui1QpmoDQ1tWBssxuqaFmynFBb/JSKbxHmGETMcKdIDOzgE3LkCoq14EnyEpZFtLMS13O2zcecd85cls8jiHYhS9SlhJcjzGjVqRT8eAMKtYWS4GoMW3HBt/zhDVEsqkIr4lApfUzsS6quSP2hfNZKvESDubkCtxw/eJxiSw9IaZiMOUnxeE9aMzinN39Y9zbsxPkSxiZikGUQju9Kn1awTZtmr1pHmKTqJIAY8VezB6JtFpzTEJm5MlMs1kqlhYLuC9fR1Xs0UYkERTVlvSfGZR0IFWNaU4/MdL7PISrCyk6r1LbEHeObSVbP+DlHQ+y8xCZKAaEu3ud4Dq/ci34iuaR9f2j3PVpMsp8pSk1FKcD1it4ckoS5J58rtGnaKcoAJL+Jy53SPrX6RLhaBA5ft+8LJnMw2dtm3xmazU04n9v5aIlLLMDb6bPBDFSlcKe2/T+IDnFldR8U/PWDmBgM9VXtDSStKqMAwdjT158YWTlPwa1oOwxdCKVt6W+0DBxLrxNJ0pQ8txsPrHsSrUyvv8AvGR0iTdssyCsQyqy0p00dwq4JIsHf2iTK8eiZLZCisoUxvQqRarbiEHaLEqWrUkg1rXdmdmbc/lYKwOZBIYJAVQgswJS7A7+nXjEWVlkIM3r6MacL8JbZ/ZsTPEubMchilJQEilRVJJ9TBMnK5cuWJadQAqpm1L6mPcqxveSUzAlQ1AEDkfx4NTiOIpE7E24HExjfavpJ4+EpnaCcdTy1aAUsEtXmAGdmU5d/MNoqEuYlUxCVBRZ/cOSGFjRo6B26nBKUkJcNcM5qBfk4NvvFAlrC5mpIATq8Opnv8w2nQnqdM4epWHw+sFzKcNRISBqZRGwJ529osWFUVy0TFKbUCzFwAQTXiSzm23CKnjpgJJJKru9H6jpFvnSxKlygpLDQKEgBLuwPFTBVjsfS8vWcviI8RiNNQTU0f8AUfljb5iKehLEE1Zg4B47A0HXlG+YZnpSUADSDfS2qgZg5b99zsLgnITMK6u7BgBvX25RwnM2W29/tLBLSoYcOkOkFhSxa4HUn0EJZsyh0jfxNToxp7GGGToXNQtU01KylIVR6FyKWOoerQJmM0IJQUspN9gkl/csd3i2ZcODXI5a1BIr+kOzV5t+Wi04eS2UT1pcEmreYgKSCFNYM/pFTlhkOKgip2Bpx9fiCsnxizLxMtBUUlBJAqOBJ+C/KBWDIH1i2oG5FA8ERagVHz/m9qx0zs7lH/EkeRArzJjmshVXbf8AGjp2U48SJUtlOSgPV6kdIDqehFvxD3BE3aZapmNWGJRL0oAHBLEh+pV7wdLFQ/C3XaFc3EpmlUwm61K6lz9qQbg5mpjy/Pn6Qsh5MwrRJl01NQkgfBhXjZlfUfF/qIarls/D6fn3hHiVObUq30+0HYwOJFMRfnDHLqywLGv1gCYrj1EG5apkg9fz6wuzYkiFlLm1rtHkaA1Lbx7AfayIt7TYdKJ+lIDEApB21Kc+gY7fSFmSYA4nFJS50pIU4Ngn6Elof5rpnY5Y0uJSWYAkkpd2AuSXHpGnYmeApSQk94p1LUU6QhIsmtz+bQyGmybSKxnwP1l+kHSAOFukCYzFy0Vdh+bQuxOYJJOly27xVcZmalTAlJerHkBU+sULHO0TPFe+WXtMpC0JDJVchTm/At0Br9oo2KwqUrZThQUzAPQHZX7bkxYEJBk6SolUwKLVLVI9DpT7CK8lCu8SlRUEgOlLHSXY0HMtUfaNCv3RPSaJdunQffMU4xCNf9pPAUTT6AxZ88SolT6vB4WWf6R6vdn5wkM0/wCol7stIAbnSlIa50CskhRBYEBINzYAsGckHoBFjDAAMTEGYFJSAFOxvQC1vzhG2WaTvxADb23O7xBjMOQBqPUGhBAtGuAQErBry4PTYXvaJECxO/JEsuFfQQ5dzZzwoKe/TlCLGIooAk3oaG8PZIUiSgEsQSaMAdnO9h7vCbFzdVQ7PwqREkRl1GzmL5y1gAOdNmf19awdkiFkr0qZ5agdnBo30iANpJNW4/loZdmpf+4SwI0lwa0NKRR/diVi7QTmBS2ChejH8EdAQEKljQfCA73NnhBkWQmdO06WSkuRcNwfhFzXlsqVLXpDqKTQVq2wFoVv/iYxEdffXZjHcockgpGmgB5O/HreH2QzboVxJT03Hw8JcMWFNxx2ibCzHWNNAKv0/PmFS3MQKgriWfHoKUP6xVAt36fn1h52gxmqUkpYa23td/mkIUWJ4/n3EG3ZEVIxxJBZ4Ny2WpQ8O14D1uGiwdn8KCh+Zd7e3SAWZYYElBkyCaoIDPWPYgxksJOkWBI/PaMhXcRxL7BBez+IKps6doXrJdOkEgbkEeo9jFuw2Kk4xKkqSZc1gFEjSo8HfzCFXYhf+ySABqWSW/H94f4zFSUpeaej+YngkCpPSNH2fnMLqrNzlQJUMSJmHWuVN0gMViY7DTVyHubBtoU9lsIJ09hVOkl9zUX6vFvxhkYqWCpGpCVJKQpTGpa9bsXB2gzBI7pcyarQElhKQkMAkD03J+InGJdjZVVtYYz9/vEnbLAiWJQTQaVAN/VU/R4q+BZSZitSioMmruytRpzdI+YtfaOd36CCRQ6k1qwBFDs5ItwMVXCSSmVOUAHOkbBhWlDenxDlRBUETc/D7N+nTHjiByEqViJbM+oH2Lki5qPWGGc1JQFgC52IckgDc0I+LxDkwaeqaAD3Yeg/WqgA5+avKJs1X4XCCA9+Fxbbwtu/vFyI4B2TEuPJd9+r3bjyiGQSFILMHHMfjRJi5rEPRhcP+esE9ndCsQnUnWA6mU7OGZ2PFj6MxeOHcXcZbA7j/G6RLIo6QwRQMkaa6nrZmFfFFTxS3WmlOXXb+Ys+d4xLFK0AKcgkMHTRnDeFVKtViN4qxfYs9OPzEmGvzgCSrDJIf3bl9vrFkynArkshSdKl8wTUBre/rCjLP+RJVUC7bAVPMUDe0WzAKTNKZ0yjEkDiTb2+0L3seFierfYPlj/qPMDh+6SZaVh/1MKk7k7Py5RBjMclCVJQHZJ1V3alf2gTMceAwSRWrBnMJMbmJmAhWkcki3pAtwE8/wAnkwfAytTM1m9IIWCioDk82AbidhHuDDbWEHCWJgA2NSeQ4Rns3MMOouxB1BLhjwd2+IgIo8G5pL0qAFz/AI+ggeZZoKp44iz9zVCaRY8gkKKDwJhflWXGYxLhP16RasJhkoTpSGEWXOYPcAYkxOHaYoGtXFPeMh1Ow6TVg/Hf3jIA+nctkS3tlnOcBm0xzLTM7uUknWpI8RU5oCeTVgnHZpLSnSnwSz5lOTMXyKjVvWKtPxuh0IAepJNnNbQJKWVqSSSbP+bRphCefEbUFrS86VkeWCYXKiJYYpT6WU92rFixWSahqSokt5VGno1oXZLNGhKhYgERYJU5xSBqFYYaJ2Wu59RlJUk6yVEuk+IW/wDX82gKekJkqAZjMJ4B2IApe4r9zBvaDE68TMAoxA9WDn84QLiZWpHdpJ8PiBBqSLnjuD6RWiza+3xH/wAM1BrtCHo/r4ivIUla1y1KACkkqbiCOA3cg9YkzCepZ1BwkFgkkHape7vWPMmTpVPa7O7AkpHm/wDyQOMQ45QK0hKQADU1rWtDazekP+J6QDj84DiG1V6VZqcPiGGRz8OlBJmlMwqI0t+gAaa6aEqJDuWZyKQBjE+rPe96UjTL5JWokpGkAliHc7OfmOHcG24OMSbMl61v4mcsCXYB2HtAxl25fv8AEG4garm/AfAG38wXgcp1gKKJhDCqQ7sdqcmiGYLyZOoK1jc0iyzCFYNa6S33eLdhSky0j+lPlHpU8BAeERoSSAZerw+O7conQk93pFXNTxFYTtcHmYWrv9pkiKsdNdRV9KevTlC/QvhcijgD2vDachrCv0gKW+qhdufWkBBzEowlJGlTVDFvakMMN4vFWgp87Qmws1nexA/aGmEmACpAtClq4JlswLHv3h1EOz0HVh1aBk4hCSNaSoXLU/zBucAAp4wqUl3i6HIEE/Mu+S5hJmeFCq/0kEEfb2hz3fMxR8JI0ISR68XMDdp+0WIw4lplTCkkklwlVA39QO5+IJVZvfaJVKS52rL6qSWofp+0ZFPPaOaSFFQIYkUUElyWCtJ8JZj9t4yH/YMeiI7/AOnuPIIP5ylYvJF4icVoCUSyyipRASlx4ulXp9mifDzsHhlASwcRMH61Ulg8k/q9YvuEySXoKJsvUhTOhQ/CnqGjnna3KEYTFqly3KCkKQCXIdwz7sUmvBokEsMGDquDueMS59mM4GJK0FgtBdhQFJ4dDT2iyy1saGONYSeuSqXNSWU7+g2PIx0r/u6JmCM5J8ySkDcKNG6ivtC9q7DkdQeoo2tuHmVwT3mLmEvqUT6ExtNnqQQpJZe3L/MQSMHMNRLWU8kqb3aNJj6mN7l4X85gOjmH5dhwlStIHj1X5jy83JHtwgPEsFBLeJxY0AYU6gvc78oKw2J0KSu7G3UH/MSY3BLXOLpCQokln6mpNG4dIfou3Lz3PS6DVi2s7+x/mIccs1egc0NHpbl5YmyvUEKLF1HhsOX3/aBcWRqdQDvSlhtThDnJdGImFOooCU6mAAJ2owZNeX7wcsF5Mbe1ayXc8CQYHLFzisuEhAchjyFDxZzeLrgMwWghBlpCG8OlxAmZzu4kf7cpxQEJG25bf+YXYPtJLSyFuQCKtVL/AFEZ9ru5yvU89qrn1R3DrwJb58qXNTpWlx9ISYuSJYEpFhQdIb4TES5qNUtYULOICnJaYXDln/PmAWsQsSBIG0xJjMPSvJ+cBaK0v9hD+e2lVQC9rmFChFEY4hFnk+SFJruCPiIstm6gAoVSWL7kMQfiPJ+MSgBKvTduD8BWDcqw3iKmdO3M/n1jsEjEsx2ruMFzWYSQTzb0P8CNMtkhRc1F+pibEySuYJaa1V6B6+zQ4wuA0AARZF9OICx8SDuvbpAuYZQie3eJcixBIIfp03g/McWlGlKdSVAalFgrUK+VJow3cje8Bysz1MGWNZ8BKhVQ8OkbaSog+J2a8PVaNsBgQJpab8LvdRYGAzC8HMRIkhAlBaklw5FSaO5tSkZC3FYgkJTqY7101Y3LBh4VW3pHkMLpGxyY+n4RZj1Pz9D/ALEf51m5mIBw+hSgQ2pTAh6gn9Jb2ItFG7aonHEpPcrBMtKHbUFqOokJIcG5DX8JMNk48ONS5cqWH8LguTcks5NeUGy8CoqZCVsBSYtJcAlyEFvKQBwsKG8AqOWy0ydKibss2PyM27L9gpISleOmJ1N/wiYEsP71Cr8gfUxcRmeX4NGmWJSQP0ykgn4v1MUufOmMpJVex0atP/iCaV+m0I8PlakqWVT0rCm8yVJVvsAaRFr4zjEpeQzn15HjxL1jP+oksD/bkqUdtZCR8OYqeP7T4ifMKlLKRYJTRI+59YWYtBST9ohw6bCFWcsOYCHLmKWQVEmtzB2CmElgTpcgngSOHs8VvMcyCfCiqq14fzDLIJCQEFSvCXLAkvqDVG5i9VZBDGM0oVIsJxyIDmCWUtwHtwrw5wT2Z1icS4CdPirs/wC7e0bZtIWFUCWq53UQW6VJ+T1MGUYfUplFkqBcA3bSW+Ydt90z0GsG6tozzPMFpm60qdGwewYfW8YZSJzTEgULrAFSOX7RF/okuVHZwmv1gbAKVKW+pIF6P9IT28ZHcya1DAKO44yXtBLM0S5bISxpuTziXMe0JTiHBBSBpUKX8T7uWIFrbwox2LRqC5ctIVV1aRU0s/J/WFUxYLjhQtzenGDpp1PLf2jun/DwCWs+mPvzLbOzuSAPMbkkAUau5qf2jzCTkqJQyrPUMRarXFwfWKxOmSygFJdSmdKU8H1O1AARQXYxvg8QzBIJ8QKtJL1uDyYDZ9usNpawmBJbQUBML3G2cSFOggO50V3e31h/IlhCUoBsBX7/AFgBWKTMlhY/TNSG4WfpeJsQkzgZSCRqSXmBvCOA5kGFUVsYI6mFelh9B6HfymvZuQoy1zTXvZi1DknUQB6s/qIfITAkubKkS0StVUJA0jxKpxA3/eB8XnZFEo0t/Xf2FvcxcnJ4irZZiYynSgq4BArUCnPlFVzlEoN3DNpL6GYmjclAMeW8CYiVNxY75c95IXpVLBNAN1JFAVValm4xIqWytOktRKAGYcAxobg1h7TUY9RM9L+E6Fk/iMx+nj7EGkqWCFOP/YBQNG/fbaMjJqCxOijsfFUHcCoF7ht4yGyoPc23CE8x5kuQysTMSZqXRKL6dlE2B/to5G7R0TCgB2HC3tbhSKj2XWlC1S9Q1KGoAcBQ+2oRbJJ+h+0ZtPuCeCdjnBivNcKhM0+EALD2DPv+c4rPaYowyQpT6FFgQCQDdjw/iC+0+bmQvWVFSULUlSWD6VaCFBTuQCVUbhByZcrEydJZcqYLv9DsQajgRA7Bzkxg6dqyN3RlGXNQsM9DCPN8YZZ7tPma/AHhEnaWVMwqjIfyltXFN0kdQ1uYhRLnmYBrq1Ao3A4E7/yYtXT/AFHqMV0c8yVUshKKcfXnFp7PSBpdTjSNSac6HpGysBLnTMIlE06TLqpSWA01tDnPZgko8c1CiUBKQgVvvBT84W0rtH95W8zSCogWLlLHYn6VPt7wyJSZa0HW61AUYFgXuXpRjb6RMuatUkKQB4VEV9Df1tziCallAkJBuyQwD2FyRv7wQAuvM2UzqKwfiOYUVvz4N9+HDrGsyfoUCS4FWU41JL70O3xGipalN4QxZQ8JSGoK8v5hjgctSSFLJLUHpy4QItXSIu70aQYHcCl4NSylINHUwZ2Yv6hyWJuOESz8jSlF1FTVe55gD6Q/laQWTT7tCzPcQULQpOwr62MCF7MYjXrrLrNp4E0VlatCEKUm9jSrNtUtT2htguzYQBUav/F3MRZSVTCFEg6FBz839IfZni+6SSL2Hs7vEMT1mZ+pLg+zLZxE2YYKYtSpaWDB3DgatqjnQ026RHgMX3K1d6NKVsP7kkAA0FxzewENMiOqXrdySeJsecJM8w65uJVoQDoAFxUsHcco4E42y1d7MpqbAEs8iVLUnVL0kHccefP5hT2pkJ0JKkr1E6fC1QXNTsAxrCo5RPSdSJ5l8k/erHpBS5s0JImTTMIIAB0pY8SwAtxsHi9NW9gBLaLS+1uAU/X5fnAkywhIloLJYFnKgSQS5cUI1EW36QHMnaf1DxOVAjyt1o/IjaCMZJ0KJcbKcF6s7dU/eAMVNTLUpSSVIS1WAKgaEFqMKxqs2xcCewexaa+OgIZlapKpn++VKDUQRfm/2jITCcuZN8IIDUIr8x5Ga7Fjkmecus9o+5if7xv2kWcPmckSSUMUAMSaKUxFbgiOqy1feMjIhehMu8cLOfZmnv8AHz5c3xICCwtYJa3Uwo/6X46Z/qDJ1HuyCop2fiOHpGRkcfcM1TzUufgP0hf/AFdlgKw6mqUrBPEJUlvbUfeKTgEgkA2JDxkZF6/5Yk19To2W4ZCVKZIGmWG5dIq3aAvPUODNGRkA/rEU1PiZLmES6Fqv8QPiJhu5t9zGRkNIfSJv6H/5U+h/WMMtQNIO5ud9t4dSdo8jIQ1P8yef1x/it9ZKg/7pHBIaA84w6StKiKlKvgho8jIFV70FV7wlsw+GQiVpSkAAW/LmFfaBZISDZlH1ZEZGQ35kaXm4Z+B/QzbscsmUoGwmFv8A5TEHZ8OZhNypz1MZGRRu4C73nj3QCzi94rslRWpCFE6TrJSKAkBdSBc0Fb0jIyHdL7rH76M2fwMeiw/fRinHBplBun6CPZ0sf71Bchtm6RkZF9Vws1Nd/LhWCkpSkBIYNGRkZGbPHscmf//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pic>
        <p:nvPicPr>
          <p:cNvPr id="35846" name="Picture 2" descr="http://luirig.altervista.org/cpm/albums/bot-053/achyranthes-sicula3006.jpg"/>
          <p:cNvPicPr>
            <a:picLocks noChangeAspect="1" noChangeArrowheads="1"/>
          </p:cNvPicPr>
          <p:nvPr/>
        </p:nvPicPr>
        <p:blipFill>
          <a:blip r:embed="rId5">
            <a:extLst>
              <a:ext uri="{28A0092B-C50C-407E-A947-70E740481C1C}">
                <a14:useLocalDpi xmlns:a14="http://schemas.microsoft.com/office/drawing/2010/main" val="0"/>
              </a:ext>
            </a:extLst>
          </a:blip>
          <a:srcRect l="25084" t="6000" r="22240" b="6999"/>
          <a:stretch>
            <a:fillRect/>
          </a:stretch>
        </p:blipFill>
        <p:spPr bwMode="auto">
          <a:xfrm>
            <a:off x="5857875" y="0"/>
            <a:ext cx="3000375"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90"/>
    </mc:Choice>
    <mc:Fallback>
      <p:transition spd="slow" advTm="1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74" x="6429375" y="4165600"/>
          <p14:tracePt t="3080" x="6359525" y="4159250"/>
          <p14:tracePt t="3097" x="6153150" y="4140200"/>
          <p14:tracePt t="3114" x="5740400" y="4098925"/>
          <p14:tracePt t="3135" x="5346700" y="4048125"/>
          <p14:tracePt t="3151" x="4660900" y="3968750"/>
          <p14:tracePt t="3172" x="4051300" y="3905250"/>
          <p14:tracePt t="3200" x="3527425" y="3873500"/>
          <p14:tracePt t="3232" x="3219450" y="3873500"/>
          <p14:tracePt t="3247" x="3124200" y="3873500"/>
          <p14:tracePt t="3263" x="3038475" y="3873500"/>
          <p14:tracePt t="3279" x="3000375" y="3876675"/>
          <p14:tracePt t="3296" x="2971800" y="3883025"/>
          <p14:tracePt t="3315" x="2936875" y="3902075"/>
          <p14:tracePt t="3330" x="2905125" y="3921125"/>
          <p14:tracePt t="3347" x="2895600" y="3930650"/>
          <p14:tracePt t="3364" x="2879725" y="3956050"/>
          <p14:tracePt t="3380" x="2860675" y="3987800"/>
          <p14:tracePt t="3396" x="2847975" y="4010025"/>
          <p14:tracePt t="3413" x="2832100" y="4048125"/>
          <p14:tracePt t="3429" x="2797175" y="4086225"/>
          <p14:tracePt t="3446" x="2771775" y="4124325"/>
          <p14:tracePt t="3464" x="2720975" y="4229100"/>
          <p14:tracePt t="3481" x="2689225" y="4308475"/>
          <p14:tracePt t="3497" x="2676525" y="4359275"/>
          <p14:tracePt t="3513" x="2679700" y="4489450"/>
          <p14:tracePt t="3529" x="2695575" y="4552950"/>
          <p14:tracePt t="3546" x="2714625" y="4600575"/>
          <p14:tracePt t="3562" x="2787650" y="4673600"/>
          <p14:tracePt t="3580" x="2844800" y="4702175"/>
          <p14:tracePt t="3597" x="2908300" y="4714875"/>
          <p14:tracePt t="3614" x="3006725" y="4721225"/>
          <p14:tracePt t="3630" x="3146425" y="4708525"/>
          <p14:tracePt t="3647" x="3298825" y="4670425"/>
          <p14:tracePt t="3663" x="3629025" y="4584700"/>
          <p14:tracePt t="3680" x="3838575" y="4537075"/>
          <p14:tracePt t="3697" x="4057650" y="4489450"/>
          <p14:tracePt t="3714" x="4302125" y="4441825"/>
          <p14:tracePt t="3731" x="4451350" y="4425950"/>
          <p14:tracePt t="3747" x="4572000" y="4410075"/>
          <p14:tracePt t="3764" x="4724400" y="4394200"/>
          <p14:tracePt t="3780" x="4829175" y="4384675"/>
          <p14:tracePt t="3797" x="4981575" y="4365625"/>
          <p14:tracePt t="3813" x="5210175" y="4365625"/>
          <p14:tracePt t="3830" x="5403850" y="4365625"/>
          <p14:tracePt t="3847" x="5588000" y="4359275"/>
          <p14:tracePt t="3863" x="5895975" y="4330700"/>
          <p14:tracePt t="3879" x="6070600" y="4302125"/>
          <p14:tracePt t="3897" x="6257925" y="4254500"/>
          <p14:tracePt t="3913" x="6515100" y="4191000"/>
          <p14:tracePt t="3929" x="6692900" y="4127500"/>
          <p14:tracePt t="3946" x="6902450" y="4057650"/>
          <p14:tracePt t="3963" x="7207250" y="3971925"/>
          <p14:tracePt t="3981" x="7419975" y="3886200"/>
          <p14:tracePt t="3999" x="7708900" y="3692525"/>
          <p14:tracePt t="4015" x="7889875" y="3568700"/>
          <p14:tracePt t="4032" x="8048625" y="3368675"/>
          <p14:tracePt t="4048" x="8191500" y="3114675"/>
          <p14:tracePt t="4065" x="8274050" y="2968625"/>
          <p14:tracePt t="4082" x="8337550" y="2813050"/>
          <p14:tracePt t="4096" x="8369300" y="2714625"/>
          <p14:tracePt t="4113" x="8426450" y="2565400"/>
          <p14:tracePt t="4130" x="8455025" y="2413000"/>
          <p14:tracePt t="4147" x="8470900" y="2273300"/>
          <p14:tracePt t="4163" x="8467725" y="2085975"/>
          <p14:tracePt t="4180" x="8429625" y="1933575"/>
          <p14:tracePt t="4197" x="8378825" y="1822450"/>
          <p14:tracePt t="4214" x="8299450" y="1711325"/>
          <p14:tracePt t="4230" x="8242300" y="1628775"/>
          <p14:tracePt t="4247" x="8156575" y="1533525"/>
          <p14:tracePt t="4263" x="8029575" y="1406525"/>
          <p14:tracePt t="4280" x="7966075" y="1333500"/>
          <p14:tracePt t="4297" x="7883525" y="1193800"/>
          <p14:tracePt t="4313" x="7832725" y="1079500"/>
          <p14:tracePt t="4329" x="7772400" y="968375"/>
          <p14:tracePt t="4346" x="7718425" y="908050"/>
          <p14:tracePt t="4364" x="7639050" y="796925"/>
          <p14:tracePt t="4380" x="7600950" y="727075"/>
          <p14:tracePt t="4398" x="7543800" y="609600"/>
          <p14:tracePt t="4413" x="7515225" y="542925"/>
          <p14:tracePt t="4430" x="7496175" y="495300"/>
          <p14:tracePt t="4447" x="7477125" y="460375"/>
          <p14:tracePt t="4463" x="7458075" y="431800"/>
          <p14:tracePt t="4479" x="7448550" y="406400"/>
          <p14:tracePt t="4496" x="7416800" y="374650"/>
          <p14:tracePt t="4513" x="7366000" y="342900"/>
          <p14:tracePt t="4530" x="7296150" y="314325"/>
          <p14:tracePt t="4547" x="7216775" y="295275"/>
          <p14:tracePt t="4564" x="7175500" y="295275"/>
          <p14:tracePt t="4580" x="7121525" y="298450"/>
          <p14:tracePt t="4597" x="7010400" y="327025"/>
          <p14:tracePt t="4613" x="6921500" y="358775"/>
          <p14:tracePt t="4629" x="6832600" y="384175"/>
          <p14:tracePt t="4648" x="6715125" y="438150"/>
          <p14:tracePt t="4663" x="6626225" y="488950"/>
          <p14:tracePt t="4681" x="6546850" y="536575"/>
          <p14:tracePt t="4697" x="6451600" y="638175"/>
          <p14:tracePt t="4714" x="6403975" y="708025"/>
          <p14:tracePt t="4730" x="6346825" y="800100"/>
          <p14:tracePt t="4747" x="6264275" y="1003300"/>
          <p14:tracePt t="4763" x="6229350" y="1123950"/>
          <p14:tracePt t="4779" x="6184900" y="1266825"/>
          <p14:tracePt t="4797" x="6121400" y="1504950"/>
          <p14:tracePt t="4813" x="6096000" y="1657350"/>
          <p14:tracePt t="4831" x="6076950" y="1841500"/>
          <p14:tracePt t="4847" x="6048375" y="2095500"/>
          <p14:tracePt t="4863" x="6029325" y="2279650"/>
          <p14:tracePt t="4880" x="6029325" y="2460625"/>
          <p14:tracePt t="4896" x="6013450" y="2701925"/>
          <p14:tracePt t="4913" x="6013450" y="2908300"/>
          <p14:tracePt t="4930" x="6013450" y="3076575"/>
          <p14:tracePt t="4947" x="6048375" y="3400425"/>
          <p14:tracePt t="4965" x="6067425" y="3584575"/>
          <p14:tracePt t="4980" x="6102350" y="3790950"/>
          <p14:tracePt t="4996" x="6169025" y="4038600"/>
          <p14:tracePt t="5013" x="6203950" y="4222750"/>
          <p14:tracePt t="5030" x="6251575" y="4400550"/>
          <p14:tracePt t="5046" x="6296025" y="4622800"/>
          <p14:tracePt t="5063" x="6340475" y="4787900"/>
          <p14:tracePt t="5080" x="6394450" y="4921250"/>
          <p14:tracePt t="5097" x="6470650" y="5083175"/>
          <p14:tracePt t="5113" x="6524625" y="5194300"/>
          <p14:tracePt t="5130" x="6581775" y="5276850"/>
          <p14:tracePt t="5146" x="6654800" y="5365750"/>
          <p14:tracePt t="5163" x="6696075" y="5407025"/>
          <p14:tracePt t="5179" x="6750050" y="5467350"/>
          <p14:tracePt t="5197" x="6845300" y="5581650"/>
          <p14:tracePt t="5213" x="6908800" y="5645150"/>
          <p14:tracePt t="5231" x="6975475" y="5715000"/>
          <p14:tracePt t="5247" x="7058025" y="5791200"/>
          <p14:tracePt t="5264" x="7127875" y="5845175"/>
          <p14:tracePt t="5279" x="7194550" y="5873750"/>
          <p14:tracePt t="5296" x="7270750" y="5924550"/>
          <p14:tracePt t="5313" x="7308850" y="5943600"/>
          <p14:tracePt t="5330" x="7356475" y="5962650"/>
          <p14:tracePt t="5347" x="7419975" y="5981700"/>
          <p14:tracePt t="5363" x="7464425" y="5994400"/>
          <p14:tracePt t="5380" x="7502525" y="6007100"/>
          <p14:tracePt t="5397" x="7562850" y="6007100"/>
          <p14:tracePt t="5413" x="7616825" y="6003925"/>
          <p14:tracePt t="5430" x="7661275" y="5991225"/>
          <p14:tracePt t="5446" x="7724775" y="5972175"/>
          <p14:tracePt t="5463" x="7794625" y="5934075"/>
          <p14:tracePt t="5480" x="7886700" y="5883275"/>
          <p14:tracePt t="5497" x="8010525" y="5775325"/>
          <p14:tracePt t="5514" x="8096250" y="5680075"/>
          <p14:tracePt t="5532" x="8175625" y="5565775"/>
          <p14:tracePt t="5547" x="8318500" y="5292725"/>
          <p14:tracePt t="5563" x="8375650" y="5124450"/>
          <p14:tracePt t="5581" x="8448675" y="4876800"/>
          <p14:tracePt t="5596" x="8493125" y="4702175"/>
          <p14:tracePt t="5613" x="8512175" y="4562475"/>
          <p14:tracePt t="5629" x="8537575" y="4387850"/>
          <p14:tracePt t="5646" x="8566150" y="4165600"/>
          <p14:tracePt t="5663" x="8582025" y="4003675"/>
          <p14:tracePt t="5680" x="8591550" y="3832225"/>
          <p14:tracePt t="5697" x="8591550" y="3625850"/>
          <p14:tracePt t="5713" x="8601075" y="3441700"/>
          <p14:tracePt t="5732" x="8610600" y="3235325"/>
          <p14:tracePt t="5746" x="8626475" y="3095625"/>
          <p14:tracePt t="5763" x="8636000" y="2911475"/>
          <p14:tracePt t="5782" x="8655050" y="2682875"/>
          <p14:tracePt t="5797" x="8655050" y="2489200"/>
          <p14:tracePt t="5814" x="8655050" y="2339975"/>
          <p14:tracePt t="5830" x="8655050" y="2200275"/>
          <p14:tracePt t="5847" x="8655050" y="1971675"/>
          <p14:tracePt t="5863" x="8655050" y="1879600"/>
          <p14:tracePt t="5879" x="8655050" y="1797050"/>
          <p14:tracePt t="5896" x="8639175" y="1622425"/>
          <p14:tracePt t="5913" x="8623300" y="1527175"/>
          <p14:tracePt t="5930" x="8601075" y="1450975"/>
          <p14:tracePt t="5946" x="8531225" y="1235075"/>
          <p14:tracePt t="5963" x="8467725" y="1101725"/>
          <p14:tracePt t="5980" x="8426450" y="990600"/>
          <p14:tracePt t="5997" x="8366125" y="819150"/>
          <p14:tracePt t="6013" x="8331200" y="698500"/>
          <p14:tracePt t="6030" x="8274050" y="558800"/>
          <p14:tracePt t="6046" x="8255000" y="504825"/>
          <p14:tracePt t="6063" x="8213725" y="425450"/>
          <p14:tracePt t="6080" x="8131175" y="282575"/>
          <p14:tracePt t="6097" x="8077200" y="222250"/>
          <p14:tracePt t="6114" x="8020050" y="184150"/>
          <p14:tracePt t="6130" x="7950200" y="142875"/>
          <p14:tracePt t="6147" x="7889875" y="130175"/>
          <p14:tracePt t="6163" x="7826375" y="114300"/>
          <p14:tracePt t="6180" x="7702550" y="92075"/>
          <p14:tracePt t="6196" x="7642225" y="85725"/>
          <p14:tracePt t="6213" x="7559675" y="85725"/>
          <p14:tracePt t="6230" x="7397750" y="85725"/>
          <p14:tracePt t="6246" x="7280275" y="92075"/>
          <p14:tracePt t="6263" x="7194550" y="123825"/>
          <p14:tracePt t="6280" x="7083425" y="193675"/>
          <p14:tracePt t="6296" x="7019925" y="254000"/>
          <p14:tracePt t="6313" x="6946900" y="327025"/>
          <p14:tracePt t="6331" x="6810375" y="457200"/>
          <p14:tracePt t="6347" x="6715125" y="561975"/>
          <p14:tracePt t="6364" x="6623050" y="688975"/>
          <p14:tracePt t="6381" x="6511925" y="854075"/>
          <p14:tracePt t="6397" x="6429375" y="990600"/>
          <p14:tracePt t="6413" x="6365875" y="1123950"/>
          <p14:tracePt t="6430" x="6299200" y="1285875"/>
          <p14:tracePt t="6446" x="6264275" y="1416050"/>
          <p14:tracePt t="6463" x="6219825" y="1549400"/>
          <p14:tracePt t="6481" x="6178550" y="1695450"/>
          <p14:tracePt t="6497" x="6143625" y="1828800"/>
          <p14:tracePt t="6514" x="6124575" y="1990725"/>
          <p14:tracePt t="6530" x="6118225" y="2209800"/>
          <p14:tracePt t="6546" x="6124575" y="2390775"/>
          <p14:tracePt t="6563" x="6140450" y="2543175"/>
          <p14:tracePt t="6579" x="6184900" y="2787650"/>
          <p14:tracePt t="6596" x="6223000" y="2962275"/>
          <p14:tracePt t="6614" x="6276975" y="3086100"/>
          <p14:tracePt t="6630" x="6375400" y="3314700"/>
          <p14:tracePt t="6647" x="6429375" y="3457575"/>
          <p14:tracePt t="6664" x="6483350" y="3581400"/>
          <p14:tracePt t="6680" x="6591300" y="3787775"/>
          <p14:tracePt t="6696" x="6651625" y="3911600"/>
          <p14:tracePt t="6713" x="6721475" y="4003675"/>
          <p14:tracePt t="6730" x="6835775" y="4108450"/>
          <p14:tracePt t="6746" x="6905625" y="4165600"/>
          <p14:tracePt t="6763" x="6972300" y="4194175"/>
          <p14:tracePt t="6780" x="7051675" y="4216400"/>
          <p14:tracePt t="6796" x="7105650" y="4216400"/>
          <p14:tracePt t="6813" x="7159625" y="4203700"/>
          <p14:tracePt t="6817" x="7178675" y="4197350"/>
          <p14:tracePt t="6830" x="7223125" y="4171950"/>
          <p14:tracePt t="6846" x="7248525" y="4133850"/>
          <p14:tracePt t="6863" x="7292975" y="4067175"/>
          <p14:tracePt t="6880" x="7362825" y="3914775"/>
          <p14:tracePt t="6896" x="7385050" y="3829050"/>
          <p14:tracePt t="6913" x="7410450" y="3721100"/>
          <p14:tracePt t="6930" x="7454900" y="3530600"/>
          <p14:tracePt t="6947" x="7467600" y="3454400"/>
          <p14:tracePt t="6963" x="7473950" y="3403600"/>
          <p14:tracePt t="6980" x="7473950" y="3327400"/>
          <p14:tracePt t="6996" x="7473950" y="3257550"/>
          <p14:tracePt t="7013" x="7473950" y="3162300"/>
          <p14:tracePt t="7030" x="7458075" y="3073400"/>
          <p14:tracePt t="7046" x="7445375" y="3019425"/>
          <p14:tracePt t="7064" x="7426325" y="2981325"/>
          <p14:tracePt t="7080" x="7400925" y="2917825"/>
          <p14:tracePt t="7097" x="7388225" y="2873375"/>
          <p14:tracePt t="7113" x="7359650" y="2825750"/>
          <p14:tracePt t="7130" x="7340600" y="2771775"/>
          <p14:tracePt t="7146" x="7331075" y="2740025"/>
          <p14:tracePt t="7163" x="7305675" y="2714625"/>
          <p14:tracePt t="7180" x="7289800" y="2686050"/>
          <p14:tracePt t="7197" x="7280275" y="2676525"/>
          <p14:tracePt t="7214" x="7264400" y="2663825"/>
          <p14:tracePt t="7230" x="7248525" y="2647950"/>
          <p14:tracePt t="7246" x="7239000" y="2638425"/>
          <p14:tracePt t="7263" x="7229475" y="2625725"/>
          <p14:tracePt t="7279" x="7213600" y="2613025"/>
          <p14:tracePt t="7296" x="7197725" y="2597150"/>
          <p14:tracePt t="7314" x="7197725" y="2581275"/>
          <p14:tracePt t="7330" x="7197725" y="2571750"/>
          <p14:tracePt t="7347" x="7210425" y="2562225"/>
          <p14:tracePt t="7364" x="7242175" y="2562225"/>
          <p14:tracePt t="7380" x="7273925" y="2562225"/>
          <p14:tracePt t="7396" x="7296150" y="2562225"/>
          <p14:tracePt t="7413" x="7312025" y="2568575"/>
          <p14:tracePt t="7430" x="7331075" y="2584450"/>
          <p14:tracePt t="7446" x="7340600" y="2593975"/>
          <p14:tracePt t="7465" x="7346950" y="2616200"/>
          <p14:tracePt t="7480" x="7346950" y="2625725"/>
          <p14:tracePt t="7497" x="7346950" y="2638425"/>
          <p14:tracePt t="7514" x="7346950" y="2708275"/>
          <p14:tracePt t="7530" x="7346950" y="2778125"/>
          <p14:tracePt t="7546" x="7343775" y="2841625"/>
          <p14:tracePt t="7563" x="7324725" y="2914650"/>
          <p14:tracePt t="7579" x="7302500" y="2978150"/>
          <p14:tracePt t="7596" x="7296150" y="3022600"/>
          <p14:tracePt t="7614" x="7296150" y="3079750"/>
          <p14:tracePt t="7630" x="7296150" y="3101975"/>
          <p14:tracePt t="7647" x="7296150" y="3121025"/>
          <p14:tracePt t="7663" x="7296150" y="3136900"/>
          <p14:tracePt t="7679" x="7296150" y="3143250"/>
          <p14:tracePt t="7713" x="7296150" y="3136900"/>
          <p14:tracePt t="7730" x="7299325" y="3105150"/>
          <p14:tracePt t="7746" x="7318375" y="3067050"/>
          <p14:tracePt t="7763" x="7340600" y="2968625"/>
          <p14:tracePt t="7779" x="7346950" y="2873375"/>
          <p14:tracePt t="7796" x="7346950" y="2790825"/>
          <p14:tracePt t="7813" x="7346950" y="2714625"/>
          <p14:tracePt t="7830" x="7346950" y="2670175"/>
          <p14:tracePt t="7846" x="7346950" y="2632075"/>
          <p14:tracePt t="7863" x="7346950" y="2584450"/>
          <p14:tracePt t="7880" x="7346950" y="2549525"/>
          <p14:tracePt t="7897" x="7346950" y="2527300"/>
          <p14:tracePt t="7913" x="7346950" y="2486025"/>
          <p14:tracePt t="7929" x="7346950" y="2463800"/>
          <p14:tracePt t="7946" x="7346950" y="2435225"/>
          <p14:tracePt t="7963" x="7346950" y="2406650"/>
          <p14:tracePt t="7979" x="7346950" y="2393950"/>
          <p14:tracePt t="7997" x="7346950" y="2384425"/>
          <p14:tracePt t="8013" x="7346950" y="2378075"/>
          <p14:tracePt t="8056" x="7340600" y="2378075"/>
          <p14:tracePt t="8064" x="7337425" y="2378075"/>
          <p14:tracePt t="8070" x="7331075" y="2378075"/>
          <p14:tracePt t="8079" x="7327900" y="2378075"/>
          <p14:tracePt t="8096" x="7305675" y="2387600"/>
          <p14:tracePt t="8113" x="7277100" y="2409825"/>
          <p14:tracePt t="8129" x="7251700" y="2438400"/>
          <p14:tracePt t="8146" x="7235825" y="2492375"/>
          <p14:tracePt t="8163" x="7229475" y="2571750"/>
          <p14:tracePt t="8180" x="7229475" y="2632075"/>
          <p14:tracePt t="8195" x="7229475" y="2708275"/>
          <p14:tracePt t="8212" x="7242175" y="2832100"/>
          <p14:tracePt t="8229" x="7242175" y="2873375"/>
          <p14:tracePt t="8246" x="7261225" y="2921000"/>
          <p14:tracePt t="8263" x="7267575" y="2962275"/>
          <p14:tracePt t="8279" x="7267575" y="2978150"/>
          <p14:tracePt t="8296" x="7273925" y="2987675"/>
          <p14:tracePt t="8313" x="7283450" y="3006725"/>
          <p14:tracePt t="8348" x="7286625" y="3006725"/>
          <p14:tracePt t="8364" x="7299325" y="2987675"/>
          <p14:tracePt t="8380" x="7312025" y="2943225"/>
          <p14:tracePt t="8397" x="7334250" y="2879725"/>
          <p14:tracePt t="8413" x="7340600" y="2803525"/>
          <p14:tracePt t="8430" x="7346950" y="2768600"/>
          <p14:tracePt t="8446" x="7346950" y="2746375"/>
          <p14:tracePt t="8463" x="7346950" y="2717800"/>
          <p14:tracePt t="8480" x="7346950" y="2708275"/>
          <p14:tracePt t="8497" x="7340600" y="2708275"/>
          <p14:tracePt t="8514" x="7321550" y="2708275"/>
          <p14:tracePt t="8530" x="7312025" y="2708275"/>
          <p14:tracePt t="8547" x="7299325" y="2708275"/>
          <p14:tracePt t="8563" x="7258050" y="2720975"/>
          <p14:tracePt t="8579" x="7235825" y="2746375"/>
          <p14:tracePt t="8596" x="7204075" y="2771775"/>
          <p14:tracePt t="8612" x="7165975" y="2822575"/>
          <p14:tracePt t="8629" x="7140575" y="2860675"/>
          <p14:tracePt t="8647" x="7127875" y="2898775"/>
          <p14:tracePt t="8663" x="7108825" y="2949575"/>
          <p14:tracePt t="8680" x="7096125" y="2978150"/>
          <p14:tracePt t="8697" x="7089775" y="3009900"/>
          <p14:tracePt t="8713" x="7080250" y="3032125"/>
          <p14:tracePt t="8729" x="7080250" y="3041650"/>
          <p14:tracePt t="8746" x="7080250" y="3054350"/>
          <p14:tracePt t="8762" x="7070725" y="3054350"/>
          <p14:tracePt t="8780" x="7064375" y="3054350"/>
          <p14:tracePt t="8798" x="7058025" y="3013075"/>
          <p14:tracePt t="8813" x="7051675" y="2959100"/>
          <p14:tracePt t="8830" x="7051675" y="2879725"/>
          <p14:tracePt t="8846" x="7045325" y="2806700"/>
          <p14:tracePt t="8848" x="7038975" y="2778125"/>
          <p14:tracePt t="8862" x="7032625" y="2733675"/>
          <p14:tracePt t="8879" x="7013575" y="2695575"/>
          <p14:tracePt t="8896" x="7000875" y="2673350"/>
          <p14:tracePt t="8913" x="6994525" y="2625725"/>
          <p14:tracePt t="8930" x="6988175" y="2603500"/>
          <p14:tracePt t="8947" x="6988175" y="2568575"/>
          <p14:tracePt t="8963" x="6988175" y="2559050"/>
          <p14:tracePt t="8980" x="6988175" y="2549525"/>
          <p14:tracePt t="8997" x="6988175" y="2540000"/>
          <p14:tracePt t="9012" x="6985000" y="2524125"/>
          <p14:tracePt t="9046" x="6985000" y="2517775"/>
          <p14:tracePt t="9092" x="6978650" y="2517775"/>
          <p14:tracePt t="9099" x="6975475" y="2517775"/>
          <p14:tracePt t="9113" x="6962775" y="2520950"/>
          <p14:tracePt t="9130" x="6953250" y="2536825"/>
          <p14:tracePt t="9146" x="6943725" y="2555875"/>
          <p14:tracePt t="9162" x="6937375" y="2578100"/>
          <p14:tracePt t="9179" x="6937375" y="2609850"/>
          <p14:tracePt t="9197" x="6937375" y="2679700"/>
          <p14:tracePt t="9213" x="6937375" y="2736850"/>
          <p14:tracePt t="9230" x="6937375" y="2797175"/>
          <p14:tracePt t="9247" x="6946900" y="2870200"/>
          <p14:tracePt t="9263" x="6946900" y="2905125"/>
          <p14:tracePt t="9279" x="6953250" y="2943225"/>
          <p14:tracePt t="9296" x="6953250" y="2984500"/>
          <p14:tracePt t="9312" x="6953250" y="3000375"/>
          <p14:tracePt t="9330" x="6953250" y="3009900"/>
          <p14:tracePt t="9347" x="6959600" y="3028950"/>
          <p14:tracePt t="9363" x="6975475" y="3038475"/>
          <p14:tracePt t="9380" x="6985000" y="3048000"/>
          <p14:tracePt t="9397" x="6997700" y="3057525"/>
          <p14:tracePt t="9413" x="7007225" y="3057525"/>
          <p14:tracePt t="9429" x="7023100" y="3057525"/>
          <p14:tracePt t="9446" x="7045325" y="3041650"/>
          <p14:tracePt t="9462" x="7067550" y="3013075"/>
          <p14:tracePt t="9479" x="7102475" y="2971800"/>
          <p14:tracePt t="9496" x="7153275" y="2867025"/>
          <p14:tracePt t="9512" x="7169150" y="2803525"/>
          <p14:tracePt t="9530" x="7181850" y="2765425"/>
          <p14:tracePt t="9546" x="7191375" y="2724150"/>
          <p14:tracePt t="9562" x="7197725" y="2701925"/>
          <p14:tracePt t="9579" x="7213600" y="2692400"/>
          <p14:tracePt t="9596" x="7229475" y="2670175"/>
          <p14:tracePt t="9613" x="7239000" y="2660650"/>
          <p14:tracePt t="9630" x="7239000" y="2651125"/>
          <p14:tracePt t="9647" x="7239000" y="2632075"/>
          <p14:tracePt t="9663" x="7239000" y="2622550"/>
          <p14:tracePt t="9680" x="7239000" y="2616200"/>
          <p14:tracePt t="9797" x="7232650" y="2616200"/>
          <p14:tracePt t="9825" x="7232650" y="2619375"/>
          <p14:tracePt t="9832" x="7232650" y="2622550"/>
          <p14:tracePt t="9846" x="7232650" y="2638425"/>
          <p14:tracePt t="9862" x="7232650" y="2647950"/>
          <p14:tracePt t="9879" x="7232650" y="2657475"/>
          <p14:tracePt t="9881" x="7232650" y="2663825"/>
          <p14:tracePt t="9896" x="7232650" y="2676525"/>
          <p14:tracePt t="9913" x="7235825" y="2708275"/>
          <p14:tracePt t="9930" x="7248525" y="2730500"/>
          <p14:tracePt t="9946" x="7270750" y="2774950"/>
          <p14:tracePt t="9963" x="7283450" y="2797175"/>
          <p14:tracePt t="9979" x="7292975" y="2822575"/>
          <p14:tracePt t="9995" x="7308850" y="2835275"/>
          <p14:tracePt t="10012" x="7315200" y="2841625"/>
          <p14:tracePt t="10047" x="7331075" y="2816225"/>
          <p14:tracePt t="10063" x="7343775" y="2778125"/>
          <p14:tracePt t="10079" x="7343775" y="2749550"/>
          <p14:tracePt t="10097" x="7359650" y="2720975"/>
          <p14:tracePt t="10113" x="7359650" y="2711450"/>
          <p14:tracePt t="10129" x="7359650" y="2701925"/>
          <p14:tracePt t="10146" x="7359650" y="2695575"/>
          <p14:tracePt t="10239" x="7359650" y="2698750"/>
          <p14:tracePt t="10246" x="7359650" y="2701925"/>
          <p14:tracePt t="10263" x="7359650" y="2711450"/>
          <p14:tracePt t="10279" x="7359650" y="2727325"/>
          <p14:tracePt t="10296" x="7340600" y="2768600"/>
          <p14:tracePt t="10312" x="7334250" y="2794000"/>
          <p14:tracePt t="10329" x="7321550" y="2822575"/>
          <p14:tracePt t="10346" x="7308850" y="2857500"/>
          <p14:tracePt t="10363" x="7299325" y="2889250"/>
          <p14:tracePt t="10380" x="7299325" y="2901950"/>
          <p14:tracePt t="10396" x="7299325" y="2911475"/>
          <p14:tracePt t="10412" x="7292975" y="2927350"/>
          <p14:tracePt t="10429" x="7292975" y="2936875"/>
          <p14:tracePt t="10445" x="7277100" y="2936875"/>
          <p14:tracePt t="10463" x="7273925" y="2936875"/>
          <p14:tracePt t="10480" x="7261225" y="2936875"/>
          <p14:tracePt t="10496" x="7261225" y="2927350"/>
          <p14:tracePt t="10513" x="7261225" y="2898775"/>
          <p14:tracePt t="10530" x="7261225" y="2835275"/>
          <p14:tracePt t="10546" x="7280275" y="2790825"/>
          <p14:tracePt t="10563" x="7286625" y="2752725"/>
          <p14:tracePt t="10579" x="7289800" y="2724150"/>
          <p14:tracePt t="10595" x="7289800" y="2701925"/>
          <p14:tracePt t="10613" x="7289800" y="2692400"/>
          <p14:tracePt t="10630" x="7289800" y="2682875"/>
          <p14:tracePt t="10646" x="7289800" y="2673350"/>
          <p14:tracePt t="10852" x="7289800" y="2679700"/>
          <p14:tracePt t="10859" x="7289800" y="2692400"/>
          <p14:tracePt t="10866" x="7289800" y="2711450"/>
          <p14:tracePt t="10880" x="7289800" y="2727325"/>
          <p14:tracePt t="10896" x="7289800" y="2736850"/>
          <p14:tracePt t="10913" x="7289800" y="2746375"/>
          <p14:tracePt t="10930" x="7289800" y="2765425"/>
          <p14:tracePt t="10946" x="7289800" y="2774950"/>
          <p14:tracePt t="11016" x="7289800" y="2768600"/>
          <p14:tracePt t="11024" x="7289800" y="2765425"/>
          <p14:tracePt t="11046" x="7289800" y="2759075"/>
          <p14:tracePt t="11059" x="7283450" y="2759075"/>
          <p14:tracePt t="11066" x="7280275" y="2759075"/>
          <p14:tracePt t="11080" x="7264400" y="2759075"/>
          <p14:tracePt t="11096" x="7254875" y="2759075"/>
          <p14:tracePt t="11113" x="7245350" y="2759075"/>
          <p14:tracePt t="11129" x="7204075" y="2759075"/>
          <p14:tracePt t="11146" x="7191375" y="2759075"/>
          <p14:tracePt t="11162" x="7159625" y="2759075"/>
          <p14:tracePt t="11180" x="7127875" y="2759075"/>
          <p14:tracePt t="11196" x="7099300" y="2762250"/>
          <p14:tracePt t="11213" x="7073900" y="2774950"/>
          <p14:tracePt t="11230" x="7032625" y="2790825"/>
          <p14:tracePt t="11246" x="7016750" y="2803525"/>
          <p14:tracePt t="11262" x="7004050" y="2819400"/>
          <p14:tracePt t="11279" x="6985000" y="2819400"/>
          <p14:tracePt t="11295" x="6975475" y="2819400"/>
          <p14:tracePt t="11313" x="6965950" y="2819400"/>
          <p14:tracePt t="11359" x="6972300" y="2819400"/>
          <p14:tracePt t="11366" x="6978650" y="2819400"/>
          <p14:tracePt t="11380" x="6988175" y="2806700"/>
          <p14:tracePt t="11396" x="7004050" y="2794000"/>
          <p14:tracePt t="11413" x="7013575" y="2784475"/>
          <p14:tracePt t="11415" x="7019925" y="2781300"/>
          <p14:tracePt t="11429" x="7029450" y="2771775"/>
          <p14:tracePt t="11446" x="7032625" y="2771775"/>
          <p14:tracePt t="11522" x="7038975" y="2771775"/>
          <p14:tracePt t="11536" x="7048500" y="2771775"/>
          <p14:tracePt t="11616" x="7054850" y="2771775"/>
          <p14:tracePt t="11623" x="7054850" y="2778125"/>
          <p14:tracePt t="11631" x="7054850" y="2781300"/>
          <p14:tracePt t="11646" x="7054850" y="2790825"/>
          <p14:tracePt t="11663" x="7058025" y="2800350"/>
          <p14:tracePt t="11679" x="7064375" y="2822575"/>
          <p14:tracePt t="11695" x="7064375" y="2841625"/>
          <p14:tracePt t="11712" x="7073900" y="2873375"/>
          <p14:tracePt t="11729" x="7086600" y="2936875"/>
          <p14:tracePt t="11745" x="7086600" y="2974975"/>
          <p14:tracePt t="11762" x="7092950" y="3003550"/>
          <p14:tracePt t="11779" x="7092950" y="3035300"/>
          <p14:tracePt t="11796" x="7092950" y="3067050"/>
          <p14:tracePt t="11812" x="7092950" y="3089275"/>
          <p14:tracePt t="11830" x="7092950" y="3127375"/>
          <p14:tracePt t="11845" x="7092950" y="3149600"/>
          <p14:tracePt t="11863" x="7092950" y="3178175"/>
          <p14:tracePt t="11879" x="7092950" y="3213100"/>
          <p14:tracePt t="11897" x="7092950" y="3241675"/>
          <p14:tracePt t="11914" x="7092950" y="3263900"/>
          <p14:tracePt t="11930" x="7092950" y="3276600"/>
          <p14:tracePt t="11946" x="7086600" y="3302000"/>
          <p14:tracePt t="11962" x="7073900" y="3324225"/>
          <p14:tracePt t="11979" x="7054850" y="3375025"/>
          <p14:tracePt t="11995" x="7032625" y="3438525"/>
          <p14:tracePt t="12013" x="7010400" y="3559175"/>
          <p14:tracePt t="12030" x="6994525" y="3644900"/>
          <p14:tracePt t="12046" x="6972300" y="3721100"/>
          <p14:tracePt t="12064" x="6931025" y="3879850"/>
          <p14:tracePt t="12079" x="6905625" y="3997325"/>
          <p14:tracePt t="12096" x="6861175" y="4140200"/>
          <p14:tracePt t="12113" x="6816725" y="4365625"/>
          <p14:tracePt t="12129" x="6781800" y="4495800"/>
          <p14:tracePt t="12145" x="6762750" y="4645025"/>
          <p14:tracePt t="12164" x="6746875" y="4845050"/>
          <p14:tracePt t="12180" x="6731000" y="4918075"/>
          <p14:tracePt t="12196" x="6731000" y="4946650"/>
          <p14:tracePt t="12642" x="6724650" y="5038725"/>
          <p14:tracePt t="12648" x="6715125" y="5140325"/>
          <p14:tracePt t="12663" x="6696075" y="5337175"/>
          <p14:tracePt t="12679" x="6686550" y="5575300"/>
          <p14:tracePt t="12696" x="6686550" y="5756275"/>
          <p14:tracePt t="12713" x="6692900" y="6064250"/>
          <p14:tracePt t="12737" x="6708775" y="6283325"/>
          <p14:tracePt t="12763" x="6727825" y="6550025"/>
          <p14:tracePt t="12796" x="6740525" y="6696075"/>
          <p14:tracePt t="12813" x="6740525" y="6750050"/>
          <p14:tracePt t="12829" x="6740525" y="6772275"/>
          <p14:tracePt t="12845" x="6740525" y="6788150"/>
          <p14:tracePt t="12863" x="6740525" y="6797675"/>
          <p14:tracePt t="12907" x="6740525" y="6791325"/>
          <p14:tracePt t="12914" x="6740525" y="6788150"/>
          <p14:tracePt t="12929" x="6746875" y="6759575"/>
          <p14:tracePt t="12934" x="6746875" y="6746875"/>
          <p14:tracePt t="12945" x="6746875" y="6737350"/>
          <p14:tracePt t="12962" x="6746875" y="6708775"/>
          <p14:tracePt t="12979" x="6746875" y="6699250"/>
          <p14:tracePt t="12995" x="6746875" y="6689725"/>
          <p14:tracePt t="13098" x="6746875" y="6683375"/>
          <p14:tracePt t="13105" x="6746875" y="6680200"/>
          <p14:tracePt t="13127" x="6746875" y="6670675"/>
          <p14:tracePt t="13134" x="6746875" y="6664325"/>
          <p14:tracePt t="13149" x="6746875" y="6661150"/>
          <p14:tracePt t="13162" x="6746875" y="6654800"/>
          <p14:tracePt t="13179" x="6756400" y="6648450"/>
          <p14:tracePt t="13196" x="6762750" y="6648450"/>
          <p14:tracePt t="13213" x="6772275" y="6638925"/>
          <p14:tracePt t="13229" x="6781800" y="6635750"/>
          <p14:tracePt t="13245" x="6791325" y="6626225"/>
          <p14:tracePt t="13262" x="6800850" y="6604000"/>
          <p14:tracePt t="13278" x="6800850" y="6594475"/>
          <p14:tracePt t="13296" x="6800850" y="6591300"/>
          <p14:tracePt t="13328" x="6807200" y="6584950"/>
          <p14:tracePt t="13345" x="6810375" y="6584950"/>
          <p14:tracePt t="13362" x="6823075" y="6565900"/>
          <p14:tracePt t="13378" x="6832600" y="65595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s://farm4.staticflickr.com/3214/2809397120_43fcac653f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85875"/>
            <a:ext cx="50482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ZoneTexte 3"/>
          <p:cNvSpPr txBox="1">
            <a:spLocks noChangeArrowheads="1"/>
          </p:cNvSpPr>
          <p:nvPr/>
        </p:nvSpPr>
        <p:spPr bwMode="auto">
          <a:xfrm>
            <a:off x="1285875" y="5643563"/>
            <a:ext cx="2725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Celosia argentea</a:t>
            </a:r>
          </a:p>
        </p:txBody>
      </p:sp>
      <p:pic>
        <p:nvPicPr>
          <p:cNvPr id="36868" name="Picture 11" descr="http://www.gardenaction.co.uk/images/amaranthus_caudat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642938"/>
            <a:ext cx="3857625"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5857875" y="6334125"/>
            <a:ext cx="254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Amaranthus sp.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626"/>
    </mc:Choice>
    <mc:Fallback>
      <p:transition spd="slow" advTm="29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37" x="6772275" y="6565900"/>
          <p14:tracePt t="3344" x="6683375" y="6565900"/>
          <p14:tracePt t="3355" x="6569075" y="6565900"/>
          <p14:tracePt t="3388" x="5775325" y="6534150"/>
          <p14:tracePt t="3424" x="5010150" y="6524625"/>
          <p14:tracePt t="3440" x="4794250" y="6524625"/>
          <p14:tracePt t="3458" x="4575175" y="6527800"/>
          <p14:tracePt t="3474" x="4489450" y="6543675"/>
          <p14:tracePt t="3488" x="4425950" y="6556375"/>
          <p14:tracePt t="3505" x="4387850" y="6569075"/>
          <p14:tracePt t="3522" x="4330700" y="6588125"/>
          <p14:tracePt t="3538" x="4298950" y="6613525"/>
          <p14:tracePt t="3556" x="4276725" y="6626225"/>
          <p14:tracePt t="3572" x="4260850" y="6642100"/>
          <p14:tracePt t="3589" x="4244975" y="6651625"/>
          <p14:tracePt t="3606" x="4235450" y="6667500"/>
          <p14:tracePt t="3622" x="4229100" y="6680200"/>
          <p14:tracePt t="3638" x="4229100" y="6689725"/>
          <p14:tracePt t="3655" x="4273550" y="6718300"/>
          <p14:tracePt t="3671" x="4508500" y="6762750"/>
          <p14:tracePt t="3688" x="4794250" y="6772275"/>
          <p14:tracePt t="3705" x="5054600" y="6772275"/>
          <p14:tracePt t="3722" x="5473700" y="6734175"/>
          <p14:tracePt t="3739" x="5854700" y="6673850"/>
          <p14:tracePt t="3755" x="6121400" y="6632575"/>
          <p14:tracePt t="3772" x="6492875" y="6562725"/>
          <p14:tracePt t="3789" x="6645275" y="6518275"/>
          <p14:tracePt t="3805" x="6746875" y="6457950"/>
          <p14:tracePt t="3821" x="6861175" y="6369050"/>
          <p14:tracePt t="3838" x="6911975" y="6248400"/>
          <p14:tracePt t="3855" x="6921500" y="6064250"/>
          <p14:tracePt t="3872" x="6848475" y="5740400"/>
          <p14:tracePt t="3892" x="6721475" y="5337175"/>
          <p14:tracePt t="3907" x="6645275" y="5137150"/>
          <p14:tracePt t="3922" x="6530975" y="4937125"/>
          <p14:tracePt t="3938" x="6429375" y="4797425"/>
          <p14:tracePt t="3955" x="6324600" y="4692650"/>
          <p14:tracePt t="3972" x="6045200" y="4527550"/>
          <p14:tracePt t="3990" x="5829300" y="4429125"/>
          <p14:tracePt t="4007" x="5407025" y="4311650"/>
          <p14:tracePt t="4023" x="5089525" y="4257675"/>
          <p14:tracePt t="4039" x="4816475" y="4235450"/>
          <p14:tracePt t="4055" x="4502150" y="4216400"/>
          <p14:tracePt t="4072" x="4171950" y="4206875"/>
          <p14:tracePt t="4088" x="3968750" y="4206875"/>
          <p14:tracePt t="4105" x="3819525" y="4206875"/>
          <p14:tracePt t="4122" x="3622675" y="4219575"/>
          <p14:tracePt t="4138" x="3502025" y="4244975"/>
          <p14:tracePt t="4156" x="3394075" y="4308475"/>
          <p14:tracePt t="4172" x="3346450" y="4340225"/>
          <p14:tracePt t="4188" x="3321050" y="4378325"/>
          <p14:tracePt t="4206" x="3279775" y="4445000"/>
          <p14:tracePt t="4221" x="3267075" y="4498975"/>
          <p14:tracePt t="4238" x="3267075" y="4552950"/>
          <p14:tracePt t="4255" x="3286125" y="4597400"/>
          <p14:tracePt t="4778" x="3311525" y="4587875"/>
          <p14:tracePt t="4784" x="3340100" y="4581525"/>
          <p14:tracePt t="4791" x="3378200" y="4565650"/>
          <p14:tracePt t="4806" x="3448050" y="4527550"/>
          <p14:tracePt t="4822" x="3514725" y="4495800"/>
          <p14:tracePt t="4839" x="3603625" y="4448175"/>
          <p14:tracePt t="4872" x="3806825" y="4318000"/>
          <p14:tracePt t="4905" x="3908425" y="4251325"/>
          <p14:tracePt t="4922" x="3917950" y="4241800"/>
          <p14:tracePt t="4939" x="3927475" y="4219575"/>
          <p14:tracePt t="4956" x="3946525" y="4171950"/>
          <p14:tracePt t="4972" x="3959225" y="4133850"/>
          <p14:tracePt t="4989" x="3959225" y="4089400"/>
          <p14:tracePt t="5005" x="3959225" y="4019550"/>
          <p14:tracePt t="5021" x="3949700" y="3981450"/>
          <p14:tracePt t="5038" x="3937000" y="3959225"/>
          <p14:tracePt t="5054" x="3917950" y="3943350"/>
          <p14:tracePt t="5071" x="3886200" y="3924300"/>
          <p14:tracePt t="5088" x="3870325" y="3914775"/>
          <p14:tracePt t="5104" x="3854450" y="3898900"/>
          <p14:tracePt t="5121" x="3838575" y="3889375"/>
          <p14:tracePt t="5137" x="3829050" y="3883025"/>
          <p14:tracePt t="5154" x="3816350" y="3873500"/>
          <p14:tracePt t="5171" x="3800475" y="3867150"/>
          <p14:tracePt t="5187" x="3778250" y="3863975"/>
          <p14:tracePt t="5204" x="3756025" y="3857625"/>
          <p14:tracePt t="5221" x="3746500" y="3851275"/>
          <p14:tracePt t="5237" x="3730625" y="3848100"/>
          <p14:tracePt t="5254" x="3711575" y="3835400"/>
          <p14:tracePt t="5271" x="3702050" y="3822700"/>
          <p14:tracePt t="5288" x="3679825" y="3810000"/>
          <p14:tracePt t="5304" x="3657600" y="3800475"/>
          <p14:tracePt t="5321" x="3644900" y="3800475"/>
          <p14:tracePt t="5338" x="3629025" y="3794125"/>
          <p14:tracePt t="5354" x="3606800" y="3794125"/>
          <p14:tracePt t="5371" x="3597275" y="3794125"/>
          <p14:tracePt t="5387" x="3575050" y="3794125"/>
          <p14:tracePt t="5404" x="3543300" y="3794125"/>
          <p14:tracePt t="5422" x="3514725" y="3794125"/>
          <p14:tracePt t="5438" x="3492500" y="3797300"/>
          <p14:tracePt t="5455" x="3457575" y="3816350"/>
          <p14:tracePt t="5471" x="3438525" y="3822700"/>
          <p14:tracePt t="5489" x="3429000" y="3838575"/>
          <p14:tracePt t="5505" x="3409950" y="3848100"/>
          <p14:tracePt t="5521" x="3400425" y="3851275"/>
          <p14:tracePt t="5538" x="3394075" y="3860800"/>
          <p14:tracePt t="5555" x="3394075" y="3870325"/>
          <p14:tracePt t="5912" x="3425825" y="3848100"/>
          <p14:tracePt t="5919" x="3486150" y="3813175"/>
          <p14:tracePt t="5927" x="3540125" y="3759200"/>
          <p14:tracePt t="5939" x="3625850" y="3702050"/>
          <p14:tracePt t="5956" x="3860800" y="3514725"/>
          <p14:tracePt t="5972" x="3997325" y="3403600"/>
          <p14:tracePt t="5996" x="4229100" y="3225800"/>
          <p14:tracePt t="6022" x="4337050" y="3092450"/>
          <p14:tracePt t="6057" x="4470400" y="2870200"/>
          <p14:tracePt t="6072" x="4492625" y="2784475"/>
          <p14:tracePt t="6089" x="4537075" y="2613025"/>
          <p14:tracePt t="6105" x="4537075" y="2555875"/>
          <p14:tracePt t="6121" x="4537075" y="2511425"/>
          <p14:tracePt t="6139" x="4514850" y="2476500"/>
          <p14:tracePt t="6155" x="4489450" y="2444750"/>
          <p14:tracePt t="6172" x="4457700" y="2425700"/>
          <p14:tracePt t="6189" x="4394200" y="2384425"/>
          <p14:tracePt t="6205" x="4356100" y="2359025"/>
          <p14:tracePt t="6222" x="4324350" y="2333625"/>
          <p14:tracePt t="6238" x="4264025" y="2289175"/>
          <p14:tracePt t="6254" x="4222750" y="2247900"/>
          <p14:tracePt t="6271" x="4165600" y="2212975"/>
          <p14:tracePt t="6290" x="4003675" y="2143125"/>
          <p14:tracePt t="6305" x="3895725" y="2111375"/>
          <p14:tracePt t="6322" x="3730625" y="2082800"/>
          <p14:tracePt t="6339" x="3502025" y="2073275"/>
          <p14:tracePt t="6355" x="3375025" y="2073275"/>
          <p14:tracePt t="6371" x="3216275" y="2073275"/>
          <p14:tracePt t="6388" x="2997200" y="2073275"/>
          <p14:tracePt t="6404" x="2847975" y="2057400"/>
          <p14:tracePt t="6421" x="2686050" y="2047875"/>
          <p14:tracePt t="6439" x="2498725" y="2028825"/>
          <p14:tracePt t="6455" x="2339975" y="2019300"/>
          <p14:tracePt t="6472" x="2222500" y="2019300"/>
          <p14:tracePt t="6489" x="2095500" y="2019300"/>
          <p14:tracePt t="6505" x="2035175" y="2019300"/>
          <p14:tracePt t="6521" x="1974850" y="2019300"/>
          <p14:tracePt t="6538" x="1911350" y="2019300"/>
          <p14:tracePt t="6554" x="1882775" y="2019300"/>
          <p14:tracePt t="6572" x="1854200" y="2022475"/>
          <p14:tracePt t="6589" x="1812925" y="2028825"/>
          <p14:tracePt t="6605" x="1787525" y="2041525"/>
          <p14:tracePt t="6621" x="1765300" y="2054225"/>
          <p14:tracePt t="6639" x="1724025" y="2076450"/>
          <p14:tracePt t="6655" x="1692275" y="2089150"/>
          <p14:tracePt t="6672" x="1666875" y="2108200"/>
          <p14:tracePt t="6688" x="1622425" y="2152650"/>
          <p14:tracePt t="6704" x="1600200" y="2184400"/>
          <p14:tracePt t="6722" x="1581150" y="2222500"/>
          <p14:tracePt t="6739" x="1558925" y="2276475"/>
          <p14:tracePt t="6755" x="1562100" y="2314575"/>
          <p14:tracePt t="6772" x="1590675" y="2362200"/>
          <p14:tracePt t="7025" x="1511300" y="2355850"/>
          <p14:tracePt t="7032" x="1441450" y="2346325"/>
          <p14:tracePt t="7040" x="1362075" y="2346325"/>
          <p14:tracePt t="7055" x="1168400" y="2346325"/>
          <p14:tracePt t="7071" x="962025" y="2362200"/>
          <p14:tracePt t="7089" x="749300" y="2416175"/>
          <p14:tracePt t="7104" x="606425" y="2460625"/>
          <p14:tracePt t="7121" x="498475" y="2486025"/>
          <p14:tracePt t="7139" x="396875" y="2501900"/>
          <p14:tracePt t="7155" x="355600" y="2501900"/>
          <p14:tracePt t="7172" x="317500" y="2498725"/>
          <p14:tracePt t="7189" x="282575" y="2479675"/>
          <p14:tracePt t="7205" x="250825" y="2476500"/>
          <p14:tracePt t="7221" x="241300" y="2476500"/>
          <p14:tracePt t="7239" x="228600" y="2476500"/>
          <p14:tracePt t="7254" x="219075" y="2476500"/>
          <p14:tracePt t="7271" x="203200" y="2476500"/>
          <p14:tracePt t="7288" x="187325" y="2492375"/>
          <p14:tracePt t="7305" x="177800" y="2501900"/>
          <p14:tracePt t="7321" x="165100" y="2530475"/>
          <p14:tracePt t="7339" x="142875" y="2559050"/>
          <p14:tracePt t="7355" x="142875" y="2587625"/>
          <p14:tracePt t="7371" x="142875" y="2609850"/>
          <p14:tracePt t="7373" x="142875" y="2628900"/>
          <p14:tracePt t="7388" x="152400" y="2682875"/>
          <p14:tracePt t="7404" x="193675" y="2762250"/>
          <p14:tracePt t="7421" x="222250" y="2838450"/>
          <p14:tracePt t="7439" x="279400" y="2965450"/>
          <p14:tracePt t="7455" x="311150" y="3054350"/>
          <p14:tracePt t="7473" x="349250" y="3168650"/>
          <p14:tracePt t="7488" x="377825" y="3235325"/>
          <p14:tracePt t="7504" x="419100" y="3305175"/>
          <p14:tracePt t="7522" x="463550" y="3422650"/>
          <p14:tracePt t="7539" x="501650" y="3479800"/>
          <p14:tracePt t="7555" x="530225" y="3546475"/>
          <p14:tracePt t="7573" x="558800" y="3638550"/>
          <p14:tracePt t="7589" x="571500" y="3676650"/>
          <p14:tracePt t="7605" x="584200" y="3721100"/>
          <p14:tracePt t="7622" x="622300" y="3781425"/>
          <p14:tracePt t="7638" x="647700" y="3803650"/>
          <p14:tracePt t="7655" x="688975" y="3844925"/>
          <p14:tracePt t="7671" x="727075" y="3870325"/>
          <p14:tracePt t="7689" x="793750" y="3917950"/>
          <p14:tracePt t="7706" x="838200" y="3937000"/>
          <p14:tracePt t="7723" x="889000" y="3968750"/>
          <p14:tracePt t="7739" x="920750" y="3981450"/>
          <p14:tracePt t="7755" x="952500" y="4000500"/>
          <p14:tracePt t="7772" x="1016000" y="4025900"/>
          <p14:tracePt t="7788" x="1054100" y="4051300"/>
          <p14:tracePt t="7804" x="1117600" y="4073525"/>
          <p14:tracePt t="7822" x="1225550" y="4117975"/>
          <p14:tracePt t="7839" x="1263650" y="4137025"/>
          <p14:tracePt t="7855" x="1295400" y="4162425"/>
          <p14:tracePt t="7872" x="1330325" y="4200525"/>
          <p14:tracePt t="7889" x="1362075" y="4232275"/>
          <p14:tracePt t="7893" x="1381125" y="4251325"/>
          <p14:tracePt t="7905" x="1403350" y="4270375"/>
          <p14:tracePt t="7921" x="1524000" y="4352925"/>
          <p14:tracePt t="7938" x="1612900" y="4391025"/>
          <p14:tracePt t="7954" x="1670050" y="4419600"/>
          <p14:tracePt t="7971" x="1730375" y="4460875"/>
          <p14:tracePt t="7988" x="1752600" y="4483100"/>
          <p14:tracePt t="8005" x="1793875" y="4518025"/>
          <p14:tracePt t="8022" x="1854200" y="4556125"/>
          <p14:tracePt t="8039" x="1908175" y="4591050"/>
          <p14:tracePt t="8055" x="1987550" y="4619625"/>
          <p14:tracePt t="8072" x="2082800" y="4673600"/>
          <p14:tracePt t="8087" x="2127250" y="4686300"/>
          <p14:tracePt t="8105" x="2152650" y="4699000"/>
          <p14:tracePt t="8122" x="2193925" y="4702175"/>
          <p14:tracePt t="8138" x="2203450" y="4702175"/>
          <p14:tracePt t="8155" x="2225675" y="4702175"/>
          <p14:tracePt t="8172" x="2289175" y="4679950"/>
          <p14:tracePt t="8187" x="2368550" y="4641850"/>
          <p14:tracePt t="8204" x="2457450" y="4610100"/>
          <p14:tracePt t="8221" x="2616200" y="4549775"/>
          <p14:tracePt t="8238" x="2714625" y="4518025"/>
          <p14:tracePt t="8254" x="2784475" y="4479925"/>
          <p14:tracePt t="8271" x="2876550" y="4451350"/>
          <p14:tracePt t="8288" x="2933700" y="4422775"/>
          <p14:tracePt t="8305" x="3054350" y="4378325"/>
          <p14:tracePt t="8321" x="3232150" y="4346575"/>
          <p14:tracePt t="8337" x="3352800" y="4321175"/>
          <p14:tracePt t="8355" x="3489325" y="4321175"/>
          <p14:tracePt t="8371" x="3660775" y="4321175"/>
          <p14:tracePt t="8388" x="3746500" y="4333875"/>
          <p14:tracePt t="8406" x="3876675" y="4349750"/>
          <p14:tracePt t="8409" x="3937000" y="4359275"/>
          <p14:tracePt t="8422" x="4076700" y="4384675"/>
          <p14:tracePt t="8438" x="4197350" y="4429125"/>
          <p14:tracePt t="8455" x="4349750" y="4464050"/>
          <p14:tracePt t="8471" x="4543425" y="4524375"/>
          <p14:tracePt t="8487" x="4610100" y="4546600"/>
          <p14:tracePt t="8504" x="4673600" y="4559300"/>
          <p14:tracePt t="8522" x="4737100" y="4587875"/>
          <p14:tracePt t="8538" x="4775200" y="4594225"/>
          <p14:tracePt t="8555" x="4797425" y="4603750"/>
          <p14:tracePt t="8572" x="4832350" y="4603750"/>
          <p14:tracePt t="8588" x="4841875" y="4603750"/>
          <p14:tracePt t="8605" x="4851400" y="4603750"/>
          <p14:tracePt t="8622" x="4851400" y="4575175"/>
          <p14:tracePt t="8638" x="4851400" y="4530725"/>
          <p14:tracePt t="8655" x="4838700" y="4406900"/>
          <p14:tracePt t="8672" x="4838700" y="4244975"/>
          <p14:tracePt t="8688" x="4838700" y="4200525"/>
          <p14:tracePt t="8705" x="4838700" y="4156075"/>
          <p14:tracePt t="8721" x="4832350" y="4102100"/>
          <p14:tracePt t="8738" x="4810125" y="4054475"/>
          <p14:tracePt t="8755" x="4797425" y="4010025"/>
          <p14:tracePt t="8771" x="4762500" y="3905250"/>
          <p14:tracePt t="8788" x="4721225" y="3816350"/>
          <p14:tracePt t="8805" x="4686300" y="3708400"/>
          <p14:tracePt t="8821" x="4625975" y="3492500"/>
          <p14:tracePt t="8838" x="4594225" y="3403600"/>
          <p14:tracePt t="8856" x="4562475" y="3327400"/>
          <p14:tracePt t="8872" x="4524375" y="3200400"/>
          <p14:tracePt t="8888" x="4489450" y="3092450"/>
          <p14:tracePt t="8907" x="4460875" y="2997200"/>
          <p14:tracePt t="8922" x="4448175" y="2952750"/>
          <p14:tracePt t="8939" x="4435475" y="2908300"/>
          <p14:tracePt t="8956" x="4397375" y="2803525"/>
          <p14:tracePt t="8972" x="4384675" y="2755900"/>
          <p14:tracePt t="8988" x="4371975" y="2711450"/>
          <p14:tracePt t="9005" x="4352925" y="2673350"/>
          <p14:tracePt t="9021" x="4333875" y="2638425"/>
          <p14:tracePt t="9037" x="4318000" y="2606675"/>
          <p14:tracePt t="9056" x="4273550" y="2571750"/>
          <p14:tracePt t="9071" x="4241800" y="2530475"/>
          <p14:tracePt t="9088" x="4165600" y="2457450"/>
          <p14:tracePt t="9106" x="4019550" y="2336800"/>
          <p14:tracePt t="9122" x="3927475" y="2260600"/>
          <p14:tracePt t="9138" x="3825875" y="2200275"/>
          <p14:tracePt t="9155" x="3660775" y="2114550"/>
          <p14:tracePt t="9171" x="3568700" y="2057400"/>
          <p14:tracePt t="9188" x="3448050" y="2003425"/>
          <p14:tracePt t="9206" x="3228975" y="1914525"/>
          <p14:tracePt t="9222" x="3095625" y="1851025"/>
          <p14:tracePt t="9238" x="2965450" y="1816100"/>
          <p14:tracePt t="9256" x="2794000" y="1755775"/>
          <p14:tracePt t="9272" x="2708275" y="1733550"/>
          <p14:tracePt t="9287" x="2641600" y="1711325"/>
          <p14:tracePt t="9305" x="2527300" y="1673225"/>
          <p14:tracePt t="9321" x="2438400" y="1631950"/>
          <p14:tracePt t="9338" x="2349500" y="1600200"/>
          <p14:tracePt t="9356" x="2251075" y="1549400"/>
          <p14:tracePt t="9372" x="2184400" y="1517650"/>
          <p14:tracePt t="9389" x="2114550" y="1473200"/>
          <p14:tracePt t="9406" x="2006600" y="1403350"/>
          <p14:tracePt t="9422" x="1917700" y="1368425"/>
          <p14:tracePt t="9438" x="1838325" y="1339850"/>
          <p14:tracePt t="9455" x="1701800" y="1289050"/>
          <p14:tracePt t="9471" x="1606550" y="1273175"/>
          <p14:tracePt t="9488" x="1520825" y="1260475"/>
          <p14:tracePt t="9506" x="1393825" y="1260475"/>
          <p14:tracePt t="9522" x="1308100" y="1263650"/>
          <p14:tracePt t="9539" x="1231900" y="1285875"/>
          <p14:tracePt t="9555" x="1073150" y="1346200"/>
          <p14:tracePt t="9571" x="981075" y="1393825"/>
          <p14:tracePt t="9588" x="857250" y="1466850"/>
          <p14:tracePt t="9605" x="723900" y="1555750"/>
          <p14:tracePt t="9621" x="644525" y="1612900"/>
          <p14:tracePt t="9637" x="571500" y="1670050"/>
          <p14:tracePt t="9655" x="501650" y="1739900"/>
          <p14:tracePt t="9672" x="450850" y="1784350"/>
          <p14:tracePt t="9689" x="409575" y="1825625"/>
          <p14:tracePt t="9705" x="365125" y="1863725"/>
          <p14:tracePt t="9721" x="333375" y="1895475"/>
          <p14:tracePt t="9737" x="320675" y="1917700"/>
          <p14:tracePt t="9755" x="304800" y="1968500"/>
          <p14:tracePt t="9772" x="288925" y="2022475"/>
          <p14:tracePt t="9788" x="266700" y="2108200"/>
          <p14:tracePt t="9806" x="244475" y="2232025"/>
          <p14:tracePt t="9822" x="234950" y="2314575"/>
          <p14:tracePt t="9839" x="228600" y="2384425"/>
          <p14:tracePt t="9855" x="219075" y="2505075"/>
          <p14:tracePt t="9871" x="212725" y="2565400"/>
          <p14:tracePt t="9888" x="206375" y="2619375"/>
          <p14:tracePt t="9904" x="193675" y="2682875"/>
          <p14:tracePt t="9921" x="193675" y="2736850"/>
          <p14:tracePt t="9938" x="193675" y="2787650"/>
          <p14:tracePt t="9955" x="193675" y="2873375"/>
          <p14:tracePt t="9971" x="193675" y="2917825"/>
          <p14:tracePt t="9988" x="193675" y="2952750"/>
          <p14:tracePt t="10005" x="203200" y="3003550"/>
          <p14:tracePt t="10021" x="215900" y="3041650"/>
          <p14:tracePt t="10038" x="228600" y="3063875"/>
          <p14:tracePt t="10054" x="266700" y="3130550"/>
          <p14:tracePt t="10071" x="295275" y="3178175"/>
          <p14:tracePt t="10088" x="320675" y="3216275"/>
          <p14:tracePt t="10105" x="365125" y="3282950"/>
          <p14:tracePt t="10122" x="415925" y="3333750"/>
          <p14:tracePt t="10140" x="520700" y="3419475"/>
          <p14:tracePt t="10154" x="581025" y="3470275"/>
          <p14:tracePt t="10171" x="625475" y="3498850"/>
          <p14:tracePt t="10187" x="666750" y="3530600"/>
          <p14:tracePt t="10204" x="733425" y="3568700"/>
          <p14:tracePt t="10222" x="781050" y="3619500"/>
          <p14:tracePt t="10240" x="901700" y="3698875"/>
          <p14:tracePt t="10255" x="1003300" y="3733800"/>
          <p14:tracePt t="10271" x="1060450" y="3768725"/>
          <p14:tracePt t="10288" x="1098550" y="3781425"/>
          <p14:tracePt t="10305" x="1120775" y="3797300"/>
          <p14:tracePt t="10321" x="1136650" y="3813175"/>
          <p14:tracePt t="10338" x="1146175" y="3822700"/>
          <p14:tracePt t="10355" x="1158875" y="3838575"/>
          <p14:tracePt t="10371" x="1168400" y="3848100"/>
          <p14:tracePt t="10389" x="1190625" y="3848100"/>
          <p14:tracePt t="10405" x="1231900" y="3863975"/>
          <p14:tracePt t="10421" x="1257300" y="3876675"/>
          <p14:tracePt t="10438" x="1301750" y="3889375"/>
          <p14:tracePt t="10455" x="1365250" y="3908425"/>
          <p14:tracePt t="10471" x="1403350" y="3927475"/>
          <p14:tracePt t="10489" x="1447800" y="3952875"/>
          <p14:tracePt t="10505" x="1476375" y="3971925"/>
          <p14:tracePt t="10521" x="1501775" y="3997325"/>
          <p14:tracePt t="10539" x="1546225" y="4019550"/>
          <p14:tracePt t="10555" x="1577975" y="4051300"/>
          <p14:tracePt t="10571" x="1631950" y="4079875"/>
          <p14:tracePt t="10588" x="1727200" y="4130675"/>
          <p14:tracePt t="10604" x="1806575" y="4162425"/>
          <p14:tracePt t="10621" x="1876425" y="4210050"/>
          <p14:tracePt t="10638" x="1971675" y="4251325"/>
          <p14:tracePt t="10654" x="2041525" y="4289425"/>
          <p14:tracePt t="10671" x="2117725" y="4321175"/>
          <p14:tracePt t="10688" x="2241550" y="4352925"/>
          <p14:tracePt t="10705" x="2371725" y="4368800"/>
          <p14:tracePt t="10721" x="2511425" y="4387850"/>
          <p14:tracePt t="10738" x="2717800" y="4397375"/>
          <p14:tracePt t="10755" x="2854325" y="4397375"/>
          <p14:tracePt t="10771" x="2974975" y="4381500"/>
          <p14:tracePt t="10789" x="3111500" y="4333875"/>
          <p14:tracePt t="10805" x="3200400" y="4302125"/>
          <p14:tracePt t="10822" x="3289300" y="4260850"/>
          <p14:tracePt t="10838" x="3403600" y="4222750"/>
          <p14:tracePt t="10854" x="3467100" y="4210050"/>
          <p14:tracePt t="10870" x="3517900" y="4203700"/>
          <p14:tracePt t="10889" x="3625850" y="4187825"/>
          <p14:tracePt t="10905" x="3683000" y="4187825"/>
          <p14:tracePt t="10922" x="3746500" y="4181475"/>
          <p14:tracePt t="10939" x="3803650" y="4162425"/>
          <p14:tracePt t="10954" x="3832225" y="4149725"/>
          <p14:tracePt t="10971" x="3863975" y="4124325"/>
          <p14:tracePt t="10988" x="3908425" y="4092575"/>
          <p14:tracePt t="11004" x="3946525" y="4073525"/>
          <p14:tracePt t="11021" x="3971925" y="4057650"/>
          <p14:tracePt t="11039" x="4013200" y="4038600"/>
          <p14:tracePt t="11055" x="4022725" y="4029075"/>
          <p14:tracePt t="11071" x="4048125" y="3997325"/>
          <p14:tracePt t="11088" x="4064000" y="3962400"/>
          <p14:tracePt t="11104" x="4076700" y="3940175"/>
          <p14:tracePt t="11120" x="4086225" y="3930650"/>
          <p14:tracePt t="11138" x="4105275" y="3914775"/>
          <p14:tracePt t="11154" x="4121150" y="3905250"/>
          <p14:tracePt t="11171" x="4143375" y="3886200"/>
          <p14:tracePt t="11189" x="4171950" y="3870325"/>
          <p14:tracePt t="11205" x="4187825" y="3854450"/>
          <p14:tracePt t="11221" x="4222750" y="3816350"/>
          <p14:tracePt t="11238" x="4264025" y="3730625"/>
          <p14:tracePt t="11254" x="4311650" y="3660775"/>
          <p14:tracePt t="11271" x="4340225" y="3603625"/>
          <p14:tracePt t="11288" x="4384675" y="3536950"/>
          <p14:tracePt t="11304" x="4410075" y="3498850"/>
          <p14:tracePt t="11322" x="4438650" y="3454400"/>
          <p14:tracePt t="11339" x="4451350" y="3381375"/>
          <p14:tracePt t="11355" x="4441825" y="3327400"/>
          <p14:tracePt t="11371" x="4429125" y="3282950"/>
          <p14:tracePt t="11388" x="4391025" y="3244850"/>
          <p14:tracePt t="11404" x="4365625" y="3216275"/>
          <p14:tracePt t="11421" x="4333875" y="3190875"/>
          <p14:tracePt t="11439" x="4276725" y="3143250"/>
          <p14:tracePt t="11455" x="4251325" y="3121025"/>
          <p14:tracePt t="11472" x="4210050" y="3092450"/>
          <p14:tracePt t="11489" x="4146550" y="3067050"/>
          <p14:tracePt t="11505" x="4108450" y="3054350"/>
          <p14:tracePt t="11521" x="4079875" y="3044825"/>
          <p14:tracePt t="11537" x="4051300" y="3044825"/>
          <p14:tracePt t="11555" x="4035425" y="3044825"/>
          <p14:tracePt t="11571" x="4025900" y="3044825"/>
          <p14:tracePt t="11588" x="4013200" y="3022600"/>
          <p14:tracePt t="11605" x="3990975" y="3013075"/>
          <p14:tracePt t="11622" x="3975100" y="3000375"/>
          <p14:tracePt t="11638" x="3959225" y="2981325"/>
          <p14:tracePt t="11655" x="3949700" y="2971800"/>
          <p14:tracePt t="11671" x="3933825" y="2962275"/>
          <p14:tracePt t="11687" x="3924300" y="2946400"/>
          <p14:tracePt t="11705" x="3924300" y="2924175"/>
          <p14:tracePt t="11722" x="3924300" y="2905125"/>
          <p14:tracePt t="11738" x="3917950" y="2847975"/>
          <p14:tracePt t="11755" x="3905250" y="2803525"/>
          <p14:tracePt t="11772" x="3898900" y="2774950"/>
          <p14:tracePt t="11788" x="3873500" y="2724150"/>
          <p14:tracePt t="11805" x="3860800" y="2692400"/>
          <p14:tracePt t="11821" x="3841750" y="2660650"/>
          <p14:tracePt t="11838" x="3790950" y="2616200"/>
          <p14:tracePt t="11854" x="3711575" y="2578100"/>
          <p14:tracePt t="11871" x="3590925" y="2514600"/>
          <p14:tracePt t="11888" x="3362325" y="2435225"/>
          <p14:tracePt t="11905" x="3241675" y="2400300"/>
          <p14:tracePt t="11921" x="3124200" y="2374900"/>
          <p14:tracePt t="11938" x="2930525" y="2320925"/>
          <p14:tracePt t="11954" x="2825750" y="2305050"/>
          <p14:tracePt t="11971" x="2695575" y="2289175"/>
          <p14:tracePt t="11987" x="2463800" y="2254250"/>
          <p14:tracePt t="12004" x="2333625" y="2244725"/>
          <p14:tracePt t="12021" x="2232025" y="2244725"/>
          <p14:tracePt t="12025" x="2184400" y="2244725"/>
          <p14:tracePt t="12038" x="2101850" y="2244725"/>
          <p14:tracePt t="12055" x="2041525" y="2244725"/>
          <p14:tracePt t="12071" x="2006600" y="2244725"/>
          <p14:tracePt t="12088" x="1943100" y="2244725"/>
          <p14:tracePt t="12104" x="1898650" y="2238375"/>
          <p14:tracePt t="12120" x="1844675" y="2225675"/>
          <p14:tracePt t="12138" x="1768475" y="2225675"/>
          <p14:tracePt t="12155" x="1724025" y="2225675"/>
          <p14:tracePt t="12173" x="1682750" y="2225675"/>
          <p14:tracePt t="12188" x="1660525" y="2225675"/>
          <p14:tracePt t="12205" x="1644650" y="2225675"/>
          <p14:tracePt t="12221" x="1628775" y="2225675"/>
          <p14:tracePt t="12238" x="1600200" y="2225675"/>
          <p14:tracePt t="12254" x="1584325" y="2225675"/>
          <p14:tracePt t="12270" x="1574800" y="2225675"/>
          <p14:tracePt t="12288" x="1555750" y="2225675"/>
          <p14:tracePt t="12304" x="1546225" y="2225675"/>
          <p14:tracePt t="12320" x="1536700" y="2225675"/>
          <p14:tracePt t="12530" x="1530350" y="2225675"/>
          <p14:tracePt t="12537" x="1527175" y="2225675"/>
          <p14:tracePt t="12555" x="1498600" y="2225675"/>
          <p14:tracePt t="12572" x="1476375" y="2225675"/>
          <p14:tracePt t="12588" x="1447800" y="2225675"/>
          <p14:tracePt t="12605" x="1428750" y="2225675"/>
          <p14:tracePt t="12621" x="1387475" y="2225675"/>
          <p14:tracePt t="12638" x="1365250" y="2225675"/>
          <p14:tracePt t="12654" x="1355725" y="2225675"/>
          <p14:tracePt t="12671" x="1336675" y="2225675"/>
          <p14:tracePt t="12687" x="1323975" y="2225675"/>
          <p14:tracePt t="12704" x="1314450" y="2225675"/>
          <p14:tracePt t="12722" x="1304925" y="2225675"/>
          <p14:tracePt t="12988" x="1333500" y="2225675"/>
          <p14:tracePt t="12994" x="1358900" y="2225675"/>
          <p14:tracePt t="13005" x="1393825" y="2216150"/>
          <p14:tracePt t="13022" x="1482725" y="2197100"/>
          <p14:tracePt t="13037" x="1568450" y="2181225"/>
          <p14:tracePt t="13055" x="1644650" y="2165350"/>
          <p14:tracePt t="13071" x="1755775" y="2143125"/>
          <p14:tracePt t="13088" x="1873250" y="2127250"/>
          <p14:tracePt t="13104" x="1943100" y="2127250"/>
          <p14:tracePt t="13120" x="2012950" y="2127250"/>
          <p14:tracePt t="13137" x="2035175" y="2127250"/>
          <p14:tracePt t="13154" x="2057400" y="2127250"/>
          <p14:tracePt t="13171" x="2076450" y="2127250"/>
          <p14:tracePt t="13187" x="2098675" y="2127250"/>
          <p14:tracePt t="13205" x="2136775" y="2127250"/>
          <p14:tracePt t="13221" x="2225675" y="2152650"/>
          <p14:tracePt t="13237" x="2314575" y="2174875"/>
          <p14:tracePt t="13254" x="2390775" y="2197100"/>
          <p14:tracePt t="13270" x="2473325" y="2219325"/>
          <p14:tracePt t="13287" x="2508250" y="2232025"/>
          <p14:tracePt t="13304" x="2562225" y="2244725"/>
          <p14:tracePt t="13321" x="2686050" y="2276475"/>
          <p14:tracePt t="13337" x="2781300" y="2292350"/>
          <p14:tracePt t="13354" x="2914650" y="2324100"/>
          <p14:tracePt t="13370" x="3149600" y="2387600"/>
          <p14:tracePt t="13387" x="3248025" y="2413000"/>
          <p14:tracePt t="13404" x="3311525" y="2428875"/>
          <p14:tracePt t="13421" x="3384550" y="2454275"/>
          <p14:tracePt t="13437" x="3422650" y="2454275"/>
          <p14:tracePt t="13455" x="3441700" y="2454275"/>
          <p14:tracePt t="13471" x="3470275" y="2454275"/>
          <p14:tracePt t="13487" x="3492500" y="2454275"/>
          <p14:tracePt t="13504" x="3514725" y="2460625"/>
          <p14:tracePt t="13521" x="3556000" y="2473325"/>
          <p14:tracePt t="13537" x="3584575" y="2486025"/>
          <p14:tracePt t="13554" x="3606800" y="2486025"/>
          <p14:tracePt t="13571" x="3622675" y="2489200"/>
          <p14:tracePt t="13588" x="3638550" y="2501900"/>
          <p14:tracePt t="13606" x="3654425" y="2511425"/>
          <p14:tracePt t="13621" x="3663950" y="2520950"/>
          <p14:tracePt t="13638" x="3673475" y="2530475"/>
          <p14:tracePt t="13654" x="3689350" y="2540000"/>
          <p14:tracePt t="13671" x="3705225" y="2562225"/>
          <p14:tracePt t="13687" x="3705225" y="2571750"/>
          <p14:tracePt t="13704" x="3705225" y="2581275"/>
          <p14:tracePt t="13721" x="3705225" y="2606675"/>
          <p14:tracePt t="13738" x="3695700" y="2632075"/>
          <p14:tracePt t="13756" x="3670300" y="2673350"/>
          <p14:tracePt t="13772" x="3667125" y="2682875"/>
          <p14:tracePt t="13787" x="3660775" y="2692400"/>
          <p14:tracePt t="13805" x="3651250" y="2708275"/>
          <p14:tracePt t="13821" x="3641725" y="2724150"/>
          <p14:tracePt t="13837" x="3619500" y="2727325"/>
          <p14:tracePt t="13855" x="3540125" y="2727325"/>
          <p14:tracePt t="13871" x="3451225" y="2698750"/>
          <p14:tracePt t="13888" x="3343275" y="2663825"/>
          <p14:tracePt t="13905" x="3136900" y="2574925"/>
          <p14:tracePt t="13921" x="3022600" y="2514600"/>
          <p14:tracePt t="13937" x="2914650" y="2473325"/>
          <p14:tracePt t="13955" x="2676525" y="2400300"/>
          <p14:tracePt t="13971" x="2533650" y="2362200"/>
          <p14:tracePt t="13987" x="2393950" y="2336800"/>
          <p14:tracePt t="14005" x="2197100" y="2320925"/>
          <p14:tracePt t="14021" x="2079625" y="2320925"/>
          <p14:tracePt t="14038" x="1987550" y="2320925"/>
          <p14:tracePt t="14043" x="1917700" y="2320925"/>
          <p14:tracePt t="14055" x="1812925" y="2320925"/>
          <p14:tracePt t="14071" x="1733550" y="2320925"/>
          <p14:tracePt t="14087" x="1651000" y="2320925"/>
          <p14:tracePt t="14104" x="1527175" y="2346325"/>
          <p14:tracePt t="14120" x="1441450" y="2362200"/>
          <p14:tracePt t="14138" x="1352550" y="2393950"/>
          <p14:tracePt t="14154" x="1235075" y="2451100"/>
          <p14:tracePt t="14171" x="1168400" y="2479675"/>
          <p14:tracePt t="14188" x="1120775" y="2514600"/>
          <p14:tracePt t="14205" x="1054100" y="2533650"/>
          <p14:tracePt t="14221" x="1009650" y="2546350"/>
          <p14:tracePt t="14237" x="981075" y="2559050"/>
          <p14:tracePt t="14254" x="923925" y="2584450"/>
          <p14:tracePt t="14270" x="898525" y="2597150"/>
          <p14:tracePt t="14287" x="869950" y="2597150"/>
          <p14:tracePt t="14304" x="822325" y="2600325"/>
          <p14:tracePt t="14321" x="790575" y="2613025"/>
          <p14:tracePt t="14338" x="762000" y="2613025"/>
          <p14:tracePt t="14355" x="711200" y="2638425"/>
          <p14:tracePt t="14371" x="688975" y="2651125"/>
          <p14:tracePt t="14388" x="660400" y="2657475"/>
          <p14:tracePt t="14404" x="625475" y="2670175"/>
          <p14:tracePt t="14421" x="593725" y="2673350"/>
          <p14:tracePt t="14438" x="584200" y="2679700"/>
          <p14:tracePt t="14455" x="571500" y="2679700"/>
          <p14:tracePt t="14471" x="561975" y="2679700"/>
          <p14:tracePt t="14488" x="549275" y="2695575"/>
          <p14:tracePt t="14504" x="549275" y="2708275"/>
          <p14:tracePt t="14520" x="549275" y="2730500"/>
          <p14:tracePt t="14538" x="568325" y="2784475"/>
          <p14:tracePt t="14540" x="574675" y="2822575"/>
          <p14:tracePt t="14554" x="587375" y="2886075"/>
          <p14:tracePt t="14570" x="603250" y="2971800"/>
          <p14:tracePt t="14588" x="647700" y="3082925"/>
          <p14:tracePt t="14604" x="768350" y="3321050"/>
          <p14:tracePt t="14621" x="911225" y="3486150"/>
          <p14:tracePt t="14640" x="1355725" y="3930650"/>
          <p14:tracePt t="14654" x="1727200" y="4260850"/>
          <p14:tracePt t="14672" x="2066925" y="4613275"/>
          <p14:tracePt t="14690" x="2654300" y="5200650"/>
          <p14:tracePt t="14707" x="2962275" y="5549900"/>
          <p14:tracePt t="14723" x="3190875" y="5880100"/>
          <p14:tracePt t="14741" x="3359150" y="6165850"/>
          <p14:tracePt t="14756" x="3432175" y="6308725"/>
          <p14:tracePt t="14773" x="3467100" y="6419850"/>
          <p14:tracePt t="14788" x="3486150" y="6457950"/>
          <p14:tracePt t="14804" x="3495675" y="6486525"/>
          <p14:tracePt t="14820" x="3505200" y="6492875"/>
          <p14:tracePt t="14839" x="3549650" y="6477000"/>
          <p14:tracePt t="15119" x="3530600" y="6445250"/>
          <p14:tracePt t="15126" x="3508375" y="6416675"/>
          <p14:tracePt t="15138" x="3476625" y="6384925"/>
          <p14:tracePt t="15154" x="3381375" y="6343650"/>
          <p14:tracePt t="15171" x="3270250" y="6299200"/>
          <p14:tracePt t="15187" x="3121025" y="6292850"/>
          <p14:tracePt t="15220" x="2682875" y="6315075"/>
          <p14:tracePt t="15254" x="2273300" y="6416675"/>
          <p14:tracePt t="15272" x="2108200" y="6442075"/>
          <p14:tracePt t="15289" x="1866900" y="6461125"/>
          <p14:tracePt t="15305" x="1771650" y="6470650"/>
          <p14:tracePt t="15321" x="1701800" y="6470650"/>
          <p14:tracePt t="15338" x="1616075" y="6470650"/>
          <p14:tracePt t="15353" x="1571625" y="6470650"/>
          <p14:tracePt t="15370" x="1520825" y="6470650"/>
          <p14:tracePt t="15388" x="1466850" y="6461125"/>
          <p14:tracePt t="15404" x="1419225" y="6448425"/>
          <p14:tracePt t="15420" x="1374775" y="6429375"/>
          <p14:tracePt t="15438" x="1308100" y="6394450"/>
          <p14:tracePt t="15454" x="1270000" y="6362700"/>
          <p14:tracePt t="15471" x="1238250" y="6343650"/>
          <p14:tracePt t="15487" x="1196975" y="6327775"/>
          <p14:tracePt t="15504" x="1187450" y="6311900"/>
          <p14:tracePt t="15520" x="1177925" y="6305550"/>
          <p14:tracePt t="15539" x="1162050" y="6305550"/>
          <p14:tracePt t="15555" x="1158875" y="6305550"/>
          <p14:tracePt t="15582" x="1158875" y="6302375"/>
          <p14:tracePt t="15589" x="1158875" y="6296025"/>
          <p14:tracePt t="15604" x="1158875" y="6286500"/>
          <p14:tracePt t="15620" x="1165225" y="6276975"/>
          <p14:tracePt t="15638" x="1181100" y="6254750"/>
          <p14:tracePt t="15653" x="1209675" y="6245225"/>
          <p14:tracePt t="15670" x="1231900" y="6232525"/>
          <p14:tracePt t="15688" x="1273175" y="6232525"/>
          <p14:tracePt t="15704" x="1289050" y="6232525"/>
          <p14:tracePt t="15721" x="1304925" y="6232525"/>
          <p14:tracePt t="15738" x="1343025" y="6232525"/>
          <p14:tracePt t="15754" x="1381125" y="6235700"/>
          <p14:tracePt t="15770" x="1403350" y="6242050"/>
          <p14:tracePt t="15787" x="1444625" y="6261100"/>
          <p14:tracePt t="15803" x="1463675" y="6276975"/>
          <p14:tracePt t="15821" x="1473200" y="6276975"/>
          <p14:tracePt t="15838" x="1498600" y="6286500"/>
          <p14:tracePt t="15853" x="1514475" y="6292850"/>
          <p14:tracePt t="15871" x="1546225" y="6305550"/>
          <p14:tracePt t="15887" x="1676400" y="6337300"/>
          <p14:tracePt t="15904" x="1752600" y="6350000"/>
          <p14:tracePt t="15921" x="1806575" y="6356350"/>
          <p14:tracePt t="15938" x="1863725" y="6369050"/>
          <p14:tracePt t="15953" x="1885950" y="6375400"/>
          <p14:tracePt t="15970" x="1914525" y="6381750"/>
          <p14:tracePt t="15988" x="1955800" y="6381750"/>
          <p14:tracePt t="16004" x="2025650" y="6381750"/>
          <p14:tracePt t="16021" x="2130425" y="6381750"/>
          <p14:tracePt t="16038" x="2235200" y="6381750"/>
          <p14:tracePt t="16054" x="2289175" y="6381750"/>
          <p14:tracePt t="16071" x="2317750" y="6381750"/>
          <p14:tracePt t="16088" x="2352675" y="6381750"/>
          <p14:tracePt t="16103" x="2362200" y="6381750"/>
          <p14:tracePt t="16120" x="2390775" y="6378575"/>
          <p14:tracePt t="16137" x="2463800" y="6359525"/>
          <p14:tracePt t="16154" x="2536825" y="6343650"/>
          <p14:tracePt t="16170" x="2625725" y="6321425"/>
          <p14:tracePt t="16188" x="2781300" y="6296025"/>
          <p14:tracePt t="16204" x="2851150" y="6289675"/>
          <p14:tracePt t="16221" x="2889250" y="6283325"/>
          <p14:tracePt t="16237" x="2930525" y="6283325"/>
          <p14:tracePt t="16254" x="2940050" y="6276975"/>
          <p14:tracePt t="16271" x="2955925" y="6270625"/>
          <p14:tracePt t="16288" x="2971800" y="6251575"/>
          <p14:tracePt t="16304" x="2994025" y="6238875"/>
          <p14:tracePt t="16320" x="3016250" y="6229350"/>
          <p14:tracePt t="16337" x="3035300" y="6229350"/>
          <p14:tracePt t="16353" x="3048000" y="6229350"/>
          <p14:tracePt t="16370" x="3060700" y="6229350"/>
          <p14:tracePt t="16387" x="3070225" y="6229350"/>
          <p14:tracePt t="16404" x="3076575" y="6229350"/>
          <p14:tracePt t="16421" x="3082925" y="6229350"/>
          <p14:tracePt t="16438" x="3095625" y="6229350"/>
          <p14:tracePt t="16454" x="3105150" y="6229350"/>
          <p14:tracePt t="16470" x="3111500" y="6229350"/>
          <p14:tracePt t="17500" x="3149600" y="6245225"/>
          <p14:tracePt t="17507" x="3232150" y="6273800"/>
          <p14:tracePt t="17520" x="3419475" y="6330950"/>
          <p14:tracePt t="17537" x="3616325" y="6365875"/>
          <p14:tracePt t="17554" x="3898900" y="6429375"/>
          <p14:tracePt t="17571" x="4422775" y="6537325"/>
          <p14:tracePt t="17607" x="5746750" y="6750050"/>
          <p14:tracePt t="17639" x="6988175" y="6854825"/>
          <p14:tracePt t="17656" x="7737475" y="6854825"/>
          <p14:tracePt t="17672" x="8051800" y="6854825"/>
          <p14:tracePt t="17688" x="8293100" y="6854825"/>
          <p14:tracePt t="17704" x="8451850" y="6854825"/>
          <p14:tracePt t="17720" x="8674100" y="6854825"/>
          <p14:tracePt t="17737" x="8769350" y="6854825"/>
          <p14:tracePt t="17754" x="8851900" y="6854825"/>
          <p14:tracePt t="17771" x="8937625" y="6854825"/>
          <p14:tracePt t="17787" x="8975725" y="6854825"/>
          <p14:tracePt t="17804" x="8985250" y="6854825"/>
          <p14:tracePt t="17820" x="8994775" y="6854825"/>
          <p14:tracePt t="17871" x="8991600" y="6854825"/>
          <p14:tracePt t="17878" x="8988425" y="6851650"/>
          <p14:tracePt t="17887" x="8982075" y="6848475"/>
          <p14:tracePt t="17905" x="8934450" y="6826250"/>
          <p14:tracePt t="17921" x="8737600" y="6731000"/>
          <p14:tracePt t="17937" x="8572500" y="6664325"/>
          <p14:tracePt t="17953" x="8404225" y="6591300"/>
          <p14:tracePt t="17970" x="8156575" y="6489700"/>
          <p14:tracePt t="17987" x="8001000" y="6445250"/>
          <p14:tracePt t="18004" x="7835900" y="6397625"/>
          <p14:tracePt t="18021" x="7658100" y="6362700"/>
          <p14:tracePt t="18038" x="7562850" y="6356350"/>
          <p14:tracePt t="18054" x="7480300" y="6356350"/>
          <p14:tracePt t="18071" x="7359650" y="6375400"/>
          <p14:tracePt t="18087" x="7312025" y="6403975"/>
          <p14:tracePt t="18107" x="7258050" y="6448425"/>
          <p14:tracePt t="18120" x="7226300" y="6473825"/>
          <p14:tracePt t="18137" x="7200900" y="6511925"/>
          <p14:tracePt t="18154" x="7175500" y="6559550"/>
          <p14:tracePt t="18171" x="7099300" y="6651625"/>
          <p14:tracePt t="18188" x="7035800" y="6724650"/>
          <p14:tracePt t="18204" x="6962775" y="6788150"/>
          <p14:tracePt t="18220" x="6842125" y="6854825"/>
          <p14:tracePt t="18237" x="6772275" y="6854825"/>
          <p14:tracePt t="18253" x="6692900" y="6854825"/>
          <p14:tracePt t="18270" x="6550025" y="6854825"/>
          <p14:tracePt t="18287" x="6410325" y="6854825"/>
          <p14:tracePt t="18303" x="6273800" y="6854825"/>
          <p14:tracePt t="18320" x="6054725" y="6854825"/>
          <p14:tracePt t="18337" x="5949950" y="6842125"/>
          <p14:tracePt t="18354" x="5842000" y="6823075"/>
          <p14:tracePt t="18370" x="5718175" y="6794500"/>
          <p14:tracePt t="18386" x="5654675" y="6778625"/>
          <p14:tracePt t="18403" x="5600700" y="6759575"/>
          <p14:tracePt t="18421" x="5534025" y="6734175"/>
          <p14:tracePt t="18438" x="5511800" y="6721475"/>
          <p14:tracePt t="18453" x="5473700" y="6708775"/>
          <p14:tracePt t="18471" x="5438775" y="6702425"/>
          <p14:tracePt t="18487" x="5416550" y="6702425"/>
          <p14:tracePt t="18503" x="5407025" y="6702425"/>
          <p14:tracePt t="18520" x="5397500" y="6702425"/>
          <p14:tracePt t="18555" x="5400675" y="6708775"/>
          <p14:tracePt t="18571" x="5410200" y="6718300"/>
          <p14:tracePt t="18588" x="5438775" y="6731000"/>
          <p14:tracePt t="18591" x="5451475" y="6743700"/>
          <p14:tracePt t="18605" x="5480050" y="6762750"/>
          <p14:tracePt t="18621" x="5527675" y="6775450"/>
          <p14:tracePt t="18638" x="5588000" y="6788150"/>
          <p14:tracePt t="18655" x="5711825" y="6819900"/>
          <p14:tracePt t="18671" x="5784850" y="6826250"/>
          <p14:tracePt t="18688" x="5854700" y="6826250"/>
          <p14:tracePt t="18705" x="5962650" y="6823075"/>
          <p14:tracePt t="18721" x="6022975" y="6823075"/>
          <p14:tracePt t="18738" x="6073775" y="6823075"/>
          <p14:tracePt t="18755" x="6137275" y="6823075"/>
          <p14:tracePt t="18771" x="6172200" y="6823075"/>
          <p14:tracePt t="18787" x="6216650" y="6823075"/>
          <p14:tracePt t="18804" x="6311900" y="6823075"/>
          <p14:tracePt t="18820" x="6429375" y="6823075"/>
          <p14:tracePt t="18837" x="6508750" y="6823075"/>
          <p14:tracePt t="18854" x="6664325" y="6797675"/>
          <p14:tracePt t="18871" x="6750050" y="6781800"/>
          <p14:tracePt t="18888" x="6800850" y="6781800"/>
          <p14:tracePt t="18905" x="6848475" y="6781800"/>
          <p14:tracePt t="18921" x="6877050" y="6781800"/>
          <p14:tracePt t="18937" x="6892925" y="6781800"/>
          <p14:tracePt t="18954" x="6927850" y="6781800"/>
          <p14:tracePt t="18970" x="6946900" y="6781800"/>
          <p14:tracePt t="18987" x="6969125" y="6781800"/>
          <p14:tracePt t="19004" x="6985000" y="6781800"/>
          <p14:tracePt t="19021" x="6994525" y="6781800"/>
          <p14:tracePt t="19038" x="7000875" y="6781800"/>
          <p14:tracePt t="19083" x="6997700" y="6781800"/>
          <p14:tracePt t="19090" x="6994525" y="6784975"/>
          <p14:tracePt t="19104" x="6981825" y="6788150"/>
          <p14:tracePt t="19120" x="6946900" y="6800850"/>
          <p14:tracePt t="19137" x="6892925" y="6807200"/>
          <p14:tracePt t="19154" x="6816725" y="6813550"/>
          <p14:tracePt t="19170" x="6778625" y="6819900"/>
          <p14:tracePt t="19187" x="6750050" y="6819900"/>
          <p14:tracePt t="19204" x="6708775" y="6819900"/>
          <p14:tracePt t="19220" x="6686550" y="6819900"/>
          <p14:tracePt t="19237" x="6664325" y="6819900"/>
          <p14:tracePt t="19253" x="6626225" y="6819900"/>
          <p14:tracePt t="19270" x="6604000" y="6819900"/>
          <p14:tracePt t="19287" x="6578600" y="6819900"/>
          <p14:tracePt t="19303" x="6565900" y="6819900"/>
          <p14:tracePt t="19320" x="6556375" y="6819900"/>
          <p14:tracePt t="19337" x="6540500" y="6819900"/>
          <p14:tracePt t="19354" x="6524625" y="6819900"/>
          <p14:tracePt t="19370" x="6515100" y="6819900"/>
          <p14:tracePt t="19387" x="6505575" y="6819900"/>
          <p14:tracePt t="19404" x="6486525" y="6819900"/>
          <p14:tracePt t="19511" x="6499225" y="6819900"/>
          <p14:tracePt t="19517" x="6502400" y="6819900"/>
          <p14:tracePt t="19525" x="6508750" y="6819900"/>
          <p14:tracePt t="19536" x="6511925" y="6819900"/>
          <p14:tracePt t="19553" x="6540500" y="6819900"/>
          <p14:tracePt t="19570" x="6575425" y="6819900"/>
          <p14:tracePt t="19587" x="6635750" y="6819900"/>
          <p14:tracePt t="19604" x="6784975" y="6819900"/>
          <p14:tracePt t="19620" x="6880225" y="6819900"/>
          <p14:tracePt t="19637" x="6959600" y="6819900"/>
          <p14:tracePt t="19653" x="7058025" y="6816725"/>
          <p14:tracePt t="19669" x="7153275" y="6807200"/>
          <p14:tracePt t="19687" x="7223125" y="6807200"/>
          <p14:tracePt t="19703" x="7308850" y="6807200"/>
          <p14:tracePt t="19721" x="7391400" y="6807200"/>
          <p14:tracePt t="19737" x="7483475" y="6807200"/>
          <p14:tracePt t="19754" x="7588250" y="6807200"/>
          <p14:tracePt t="19769" x="7626350" y="6807200"/>
          <p14:tracePt t="19786" x="7654925" y="6807200"/>
          <p14:tracePt t="19803" x="7677150" y="6807200"/>
          <p14:tracePt t="19819" x="7696200" y="6791325"/>
          <p14:tracePt t="19837" x="7715250" y="6781800"/>
          <p14:tracePt t="19854" x="7756525" y="6762750"/>
          <p14:tracePt t="19870" x="7778750" y="6753225"/>
          <p14:tracePt t="19889" x="7829550" y="6727825"/>
          <p14:tracePt t="19904" x="7851775" y="6715125"/>
          <p14:tracePt t="19920" x="7861300" y="6705600"/>
          <p14:tracePt t="19938" x="7883525" y="6705600"/>
          <p14:tracePt t="20004" x="7883525" y="6699250"/>
          <p14:tracePt t="20011" x="7880350" y="6699250"/>
          <p14:tracePt t="20019" x="7874000" y="6696075"/>
          <p14:tracePt t="20036" x="7861300" y="6689725"/>
          <p14:tracePt t="20053" x="7832725" y="6673850"/>
          <p14:tracePt t="20070" x="7788275" y="6673850"/>
          <p14:tracePt t="20086" x="7727950" y="6667500"/>
          <p14:tracePt t="20103" x="7642225" y="6667500"/>
          <p14:tracePt t="20120" x="7581900" y="6667500"/>
          <p14:tracePt t="20138" x="7502525" y="6667500"/>
          <p14:tracePt t="20153" x="7458075" y="6667500"/>
          <p14:tracePt t="20170" x="7416800" y="6667500"/>
          <p14:tracePt t="20186" x="7385050" y="6667500"/>
          <p14:tracePt t="20203" x="7353300" y="6667500"/>
          <p14:tracePt t="20220" x="7340600" y="6667500"/>
          <p14:tracePt t="20238" x="7327900" y="6667500"/>
          <p14:tracePt t="20254" x="7318375" y="6667500"/>
          <p14:tracePt t="20271" x="7308850" y="6667500"/>
          <p14:tracePt t="20354" x="7315200" y="6667500"/>
          <p14:tracePt t="20361" x="7321550" y="6667500"/>
          <p14:tracePt t="20370" x="7337425" y="6667500"/>
          <p14:tracePt t="20388" x="7423150" y="6667500"/>
          <p14:tracePt t="20404" x="7540625" y="6657975"/>
          <p14:tracePt t="20420" x="7626350" y="6642100"/>
          <p14:tracePt t="20437" x="7708900" y="6623050"/>
          <p14:tracePt t="20453" x="7753350" y="6604000"/>
          <p14:tracePt t="20470" x="7778750" y="6591300"/>
          <p14:tracePt t="20487" x="7835900" y="6546850"/>
          <p14:tracePt t="20503" x="7889875" y="6486525"/>
          <p14:tracePt t="20520" x="7940675" y="6362700"/>
          <p14:tracePt t="20537" x="8029575" y="6178550"/>
          <p14:tracePt t="20553" x="8086725" y="5978525"/>
          <p14:tracePt t="20570" x="8121650" y="5803900"/>
          <p14:tracePt t="20587" x="8169275" y="5527675"/>
          <p14:tracePt t="20603" x="8185150" y="5365750"/>
          <p14:tracePt t="20620" x="8204200" y="5226050"/>
          <p14:tracePt t="20637" x="8213725" y="4984750"/>
          <p14:tracePt t="20654" x="8213725" y="4889500"/>
          <p14:tracePt t="20671" x="8213725" y="4810125"/>
          <p14:tracePt t="20687" x="8213725" y="4648200"/>
          <p14:tracePt t="20703" x="8197850" y="4518025"/>
          <p14:tracePt t="20719" x="8181975" y="4410075"/>
          <p14:tracePt t="20737" x="8121650" y="4238625"/>
          <p14:tracePt t="20753" x="8077200" y="4095750"/>
          <p14:tracePt t="20771" x="8020050" y="3994150"/>
          <p14:tracePt t="20787" x="7943850" y="3863975"/>
          <p14:tracePt t="20804" x="7883525" y="3740150"/>
          <p14:tracePt t="20820" x="7851775" y="3641725"/>
          <p14:tracePt t="20837" x="7797800" y="3533775"/>
          <p14:tracePt t="20853" x="7766050" y="3467100"/>
          <p14:tracePt t="20870" x="7727950" y="3378200"/>
          <p14:tracePt t="20888" x="7693025" y="3209925"/>
          <p14:tracePt t="20903" x="7680325" y="3146425"/>
          <p14:tracePt t="20921" x="7664450" y="3089275"/>
          <p14:tracePt t="20937" x="7645400" y="3000375"/>
          <p14:tracePt t="20954" x="7645400" y="2940050"/>
          <p14:tracePt t="20970" x="7645400" y="2879725"/>
          <p14:tracePt t="20986" x="7645400" y="2809875"/>
          <p14:tracePt t="21003" x="7645400" y="2765425"/>
          <p14:tracePt t="21020" x="7645400" y="2736850"/>
          <p14:tracePt t="21037" x="7639050" y="2657475"/>
          <p14:tracePt t="21054" x="7626350" y="2606675"/>
          <p14:tracePt t="21071" x="7610475" y="2530475"/>
          <p14:tracePt t="21087" x="7581900" y="2438400"/>
          <p14:tracePt t="21103" x="7569200" y="2400300"/>
          <p14:tracePt t="21120" x="7556500" y="2355850"/>
          <p14:tracePt t="21122" x="7550150" y="2336800"/>
          <p14:tracePt t="21137" x="7537450" y="2292350"/>
          <p14:tracePt t="21154" x="7518400" y="2244725"/>
          <p14:tracePt t="21171" x="7518400" y="2209800"/>
          <p14:tracePt t="21187" x="7518400" y="2168525"/>
          <p14:tracePt t="21204" x="7518400" y="2152650"/>
          <p14:tracePt t="21221" x="7518400" y="2143125"/>
          <p14:tracePt t="21237" x="7518400" y="2124075"/>
          <p14:tracePt t="21279" x="7515225" y="2124075"/>
          <p14:tracePt t="21323" x="7508875" y="2124075"/>
          <p14:tracePt t="21338" x="7502525" y="2124075"/>
          <p14:tracePt t="21344" x="7499350" y="2124075"/>
          <p14:tracePt t="21358" x="7493000" y="2124075"/>
          <p14:tracePt t="21370" x="7489825" y="2124075"/>
          <p14:tracePt t="21387" x="7467600" y="2139950"/>
          <p14:tracePt t="21403" x="7467600" y="2152650"/>
          <p14:tracePt t="21419" x="7467600" y="2171700"/>
          <p14:tracePt t="21437" x="7467600" y="2212975"/>
          <p14:tracePt t="21454" x="7467600" y="2235200"/>
          <p14:tracePt t="21471" x="7467600" y="2263775"/>
          <p14:tracePt t="21487" x="7467600" y="2295525"/>
          <p14:tracePt t="21504" x="7467600" y="2327275"/>
          <p14:tracePt t="21520" x="7467600" y="2349500"/>
          <p14:tracePt t="21536" x="7467600" y="2397125"/>
          <p14:tracePt t="21553" x="7467600" y="2438400"/>
          <p14:tracePt t="21570" x="7467600" y="2476500"/>
          <p14:tracePt t="21588" x="7467600" y="2530475"/>
          <p14:tracePt t="21604" x="7467600" y="2574925"/>
          <p14:tracePt t="21622" x="7467600" y="2654300"/>
          <p14:tracePt t="21637" x="7467600" y="2724150"/>
          <p14:tracePt t="21654" x="7451725" y="2806700"/>
          <p14:tracePt t="21670" x="7435850" y="2892425"/>
          <p14:tracePt t="21686" x="7410450" y="3060700"/>
          <p14:tracePt t="21703" x="7404100" y="3209925"/>
          <p14:tracePt t="21720" x="7404100" y="3314700"/>
          <p14:tracePt t="21737" x="7385050" y="3533775"/>
          <p14:tracePt t="21754" x="7369175" y="3663950"/>
          <p14:tracePt t="21771" x="7337425" y="3806825"/>
          <p14:tracePt t="21787" x="7296150" y="3886200"/>
          <p14:tracePt t="21803" x="7267575" y="3952875"/>
          <p14:tracePt t="21819" x="7232650" y="4013200"/>
          <p14:tracePt t="21836" x="7194550" y="4064000"/>
          <p14:tracePt t="21853" x="7153275" y="4089400"/>
          <p14:tracePt t="21871" x="7096125" y="4114800"/>
          <p14:tracePt t="21887" x="7058025" y="4133850"/>
          <p14:tracePt t="21904" x="7007225" y="4140200"/>
          <p14:tracePt t="21921" x="6943725" y="4140200"/>
          <p14:tracePt t="21937" x="6908800" y="4140200"/>
          <p14:tracePt t="21953" x="6883400" y="4124325"/>
          <p14:tracePt t="21970" x="6842125" y="4108450"/>
          <p14:tracePt t="21986" x="6816725" y="4095750"/>
          <p14:tracePt t="22003" x="6788150" y="4083050"/>
          <p14:tracePt t="22021" x="6743700" y="4038600"/>
          <p14:tracePt t="22037" x="6705600" y="4013200"/>
          <p14:tracePt t="22054" x="6654800" y="3962400"/>
          <p14:tracePt t="22071" x="6591300" y="3854450"/>
          <p14:tracePt t="22086" x="6550025" y="3752850"/>
          <p14:tracePt t="22103" x="6527800" y="3676650"/>
          <p14:tracePt t="22120" x="6515100" y="3590925"/>
          <p14:tracePt t="22136" x="6515100" y="3508375"/>
          <p14:tracePt t="22154" x="6515100" y="3425825"/>
          <p14:tracePt t="22171" x="6518275" y="3352800"/>
          <p14:tracePt t="22187" x="6521450" y="3314700"/>
          <p14:tracePt t="22204" x="6521450" y="3298825"/>
          <p14:tracePt t="22220" x="6521450" y="3273425"/>
          <p14:tracePt t="22236" x="6521450" y="3263900"/>
          <p14:tracePt t="22253" x="6521450" y="3254375"/>
          <p14:tracePt t="22499" x="6527800" y="3270250"/>
          <p14:tracePt t="22506" x="6534150" y="3286125"/>
          <p14:tracePt t="22519" x="6546850" y="3333750"/>
          <p14:tracePt t="22536" x="6565900" y="3362325"/>
          <p14:tracePt t="22554" x="6584950" y="3409950"/>
          <p14:tracePt t="22571" x="6623050" y="3502025"/>
          <p14:tracePt t="22587" x="6645275" y="3568700"/>
          <p14:tracePt t="22604" x="6657975" y="3613150"/>
          <p14:tracePt t="22620" x="6677025" y="3670300"/>
          <p14:tracePt t="22636" x="6680200" y="3692525"/>
          <p14:tracePt t="22653" x="6680200" y="3714750"/>
          <p14:tracePt t="22669" x="6680200" y="3743325"/>
          <p14:tracePt t="22687" x="6699250" y="3765550"/>
          <p14:tracePt t="22704" x="6708775" y="3787775"/>
          <p14:tracePt t="22720" x="6727825" y="3822700"/>
          <p14:tracePt t="22737" x="6740525" y="3851275"/>
          <p14:tracePt t="22754" x="6750050" y="3876675"/>
          <p14:tracePt t="22770" x="6769100" y="3917950"/>
          <p14:tracePt t="22786" x="6775450" y="3940175"/>
          <p14:tracePt t="22803" x="6781800" y="3968750"/>
          <p14:tracePt t="22819" x="6797675" y="4003675"/>
          <p14:tracePt t="22837" x="6810375" y="4035425"/>
          <p14:tracePt t="22854" x="6829425" y="4060825"/>
          <p14:tracePt t="22871" x="6854825" y="4117975"/>
          <p14:tracePt t="22887" x="6867525" y="4162425"/>
          <p14:tracePt t="22904" x="6886575" y="4194175"/>
          <p14:tracePt t="22920" x="6905625" y="4235450"/>
          <p14:tracePt t="22936" x="6915150" y="4251325"/>
          <p14:tracePt t="22953" x="6921500" y="4260850"/>
          <p14:tracePt t="22970" x="6924675" y="4283075"/>
          <p14:tracePt t="23004" x="6931025" y="4279900"/>
          <p14:tracePt t="23020" x="6946900" y="4225925"/>
          <p14:tracePt t="23037" x="6946900" y="4175125"/>
          <p14:tracePt t="23053" x="6927850" y="4108450"/>
          <p14:tracePt t="23070" x="6880225" y="3959225"/>
          <p14:tracePt t="23086" x="6832600" y="3879850"/>
          <p14:tracePt t="23103" x="6804025" y="3822700"/>
          <p14:tracePt t="23120" x="6762750" y="3765550"/>
          <p14:tracePt t="23137" x="6750050" y="3740150"/>
          <p14:tracePt t="23153" x="6740525" y="3730625"/>
          <p14:tracePt t="23158" x="6737350" y="3727450"/>
          <p14:tracePt t="23170" x="6731000" y="3721100"/>
          <p14:tracePt t="23241" x="6734175" y="3721100"/>
          <p14:tracePt t="23248" x="6743700" y="3714750"/>
          <p14:tracePt t="23255" x="6756400" y="3714750"/>
          <p14:tracePt t="23270" x="6794500" y="3702050"/>
          <p14:tracePt t="23287" x="6832600" y="3683000"/>
          <p14:tracePt t="23304" x="6896100" y="3657600"/>
          <p14:tracePt t="23320" x="6943725" y="3616325"/>
          <p14:tracePt t="23336" x="7007225" y="3552825"/>
          <p14:tracePt t="23353" x="7073900" y="3470275"/>
          <p14:tracePt t="23369" x="7175500" y="3314700"/>
          <p14:tracePt t="23387" x="7251700" y="3127375"/>
          <p14:tracePt t="23404" x="7315200" y="2857500"/>
          <p14:tracePt t="23420" x="7362825" y="2638425"/>
          <p14:tracePt t="23437" x="7381875" y="2466975"/>
          <p14:tracePt t="23454" x="7400925" y="2222500"/>
          <p14:tracePt t="23470" x="7400925" y="2108200"/>
          <p14:tracePt t="23487" x="7400925" y="2035175"/>
          <p14:tracePt t="23504" x="7400925" y="1981200"/>
          <p14:tracePt t="23519" x="7400925" y="1952625"/>
          <p14:tracePt t="23536" x="7400925" y="1943100"/>
          <p14:tracePt t="23554" x="7400925" y="1920875"/>
          <p14:tracePt t="23570" x="7400925" y="1892300"/>
          <p14:tracePt t="23587" x="7397750" y="1870075"/>
          <p14:tracePt t="23603" x="7378700" y="1828800"/>
          <p14:tracePt t="23619" x="7369175" y="1803400"/>
          <p14:tracePt t="23636" x="7350125" y="1781175"/>
          <p14:tracePt t="23654" x="7334250" y="1765300"/>
          <p14:tracePt t="23670" x="7324725" y="1765300"/>
          <p14:tracePt t="23687" x="7315200" y="1765300"/>
          <p14:tracePt t="23704" x="7305675" y="1768475"/>
          <p14:tracePt t="23720" x="7305675" y="1778000"/>
          <p14:tracePt t="23737" x="7305675" y="1793875"/>
          <p14:tracePt t="23754" x="7305675" y="1825625"/>
          <p14:tracePt t="23769" x="7305675" y="1854200"/>
          <p14:tracePt t="23787" x="7315200" y="1876425"/>
          <p14:tracePt t="23804" x="7334250" y="1968500"/>
          <p14:tracePt t="23820" x="7353300" y="2085975"/>
          <p14:tracePt t="23837" x="7369175" y="2171700"/>
          <p14:tracePt t="23854" x="7400925" y="2339975"/>
          <p14:tracePt t="23870" x="7426325" y="2470150"/>
          <p14:tracePt t="23886" x="7445375" y="2578100"/>
          <p14:tracePt t="23903" x="7473950" y="2679700"/>
          <p14:tracePt t="23920" x="7489825" y="2765425"/>
          <p14:tracePt t="23937" x="7505700" y="2873375"/>
          <p14:tracePt t="23954" x="7527925" y="2994025"/>
          <p14:tracePt t="23970" x="7550150" y="3060700"/>
          <p14:tracePt t="23987" x="7556500" y="3111500"/>
          <p14:tracePt t="24003" x="7562850" y="3209925"/>
          <p14:tracePt t="24019" x="7562850" y="3282950"/>
          <p14:tracePt t="24037" x="7562850" y="3333750"/>
          <p14:tracePt t="24053" x="7562850" y="3390900"/>
          <p14:tracePt t="24069" x="7562850" y="3413125"/>
          <p14:tracePt t="24087" x="7562850" y="3441700"/>
          <p14:tracePt t="24103" x="7562850" y="3479800"/>
          <p14:tracePt t="24120" x="7562850" y="3524250"/>
          <p14:tracePt t="24137" x="7562850" y="3578225"/>
          <p14:tracePt t="24153" x="7581900" y="3660775"/>
          <p14:tracePt t="24169" x="7594600" y="3705225"/>
          <p14:tracePt t="24187" x="7613650" y="3743325"/>
          <p14:tracePt t="24203" x="7642225" y="3816350"/>
          <p14:tracePt t="24219" x="7670800" y="3883025"/>
          <p14:tracePt t="24236" x="7708900" y="3962400"/>
          <p14:tracePt t="24253" x="7747000" y="4067175"/>
          <p14:tracePt t="24269" x="7766050" y="4105275"/>
          <p14:tracePt t="24286" x="7778750" y="4149725"/>
          <p14:tracePt t="24303" x="7800975" y="4229100"/>
          <p14:tracePt t="24319" x="7800975" y="4311650"/>
          <p14:tracePt t="24336" x="7807325" y="4375150"/>
          <p14:tracePt t="24353" x="7813675" y="4460875"/>
          <p14:tracePt t="24369" x="7826375" y="4524375"/>
          <p14:tracePt t="24386" x="7835900" y="4584700"/>
          <p14:tracePt t="24403" x="7842250" y="4679950"/>
          <p14:tracePt t="24419" x="7842250" y="4733925"/>
          <p14:tracePt t="24437" x="7842250" y="4775200"/>
          <p14:tracePt t="24454" x="7842250" y="4832350"/>
          <p14:tracePt t="24470" x="7842250" y="4873625"/>
          <p14:tracePt t="24487" x="7842250" y="4918075"/>
          <p14:tracePt t="24504" x="7839075" y="5006975"/>
          <p14:tracePt t="24520" x="7832725" y="5057775"/>
          <p14:tracePt t="24536" x="7810500" y="5105400"/>
          <p14:tracePt t="24553" x="7794625" y="5146675"/>
          <p14:tracePt t="24569" x="7794625" y="5168900"/>
          <p14:tracePt t="24589" x="7788275" y="5197475"/>
          <p14:tracePt t="24604" x="7788275" y="5207000"/>
          <p14:tracePt t="24620" x="7788275" y="5216525"/>
          <p14:tracePt t="24638" x="7788275" y="5235575"/>
          <p14:tracePt t="24653" x="7788275" y="5241925"/>
          <p14:tracePt t="24738" x="7788275" y="524510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0" y="0"/>
            <a:ext cx="9144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i="1">
                <a:solidFill>
                  <a:srgbClr val="FF0000"/>
                </a:solidFill>
              </a:rPr>
              <a:t>Cactaceae</a:t>
            </a:r>
          </a:p>
          <a:p>
            <a:pPr algn="ctr" eaLnBrk="1" hangingPunct="1"/>
            <a:endParaRPr lang="fr-FR" altLang="fr-FR" i="1">
              <a:solidFill>
                <a:srgbClr val="FF0000"/>
              </a:solidFill>
            </a:endParaRPr>
          </a:p>
          <a:p>
            <a:pPr eaLnBrk="1" hangingPunct="1"/>
            <a:r>
              <a:rPr lang="fr-FR" altLang="fr-FR" sz="2400"/>
              <a:t>*pl des régions désertiques de l'Amérique tropicale </a:t>
            </a:r>
          </a:p>
          <a:p>
            <a:pPr eaLnBrk="1" hangingPunct="1"/>
            <a:r>
              <a:rPr lang="fr-FR" altLang="fr-FR" sz="2400"/>
              <a:t>* parfaite adaptation au climat désertique:</a:t>
            </a:r>
          </a:p>
          <a:p>
            <a:pPr eaLnBrk="1" hangingPunct="1"/>
            <a:r>
              <a:rPr lang="fr-FR" altLang="fr-FR" sz="2400"/>
              <a:t>	+ tige cylindrique ou sphérique : évaporation limitée</a:t>
            </a:r>
          </a:p>
          <a:p>
            <a:pPr eaLnBrk="1" hangingPunct="1"/>
            <a:r>
              <a:rPr lang="fr-FR" altLang="fr-FR" sz="2400"/>
              <a:t>	+ réserves d'eau</a:t>
            </a:r>
          </a:p>
          <a:p>
            <a:pPr eaLnBrk="1" hangingPunct="1"/>
            <a:r>
              <a:rPr lang="fr-FR" altLang="fr-FR" sz="2400"/>
              <a:t>	+ feuilles réduites à des épines (tige : photosynthèse)</a:t>
            </a:r>
          </a:p>
          <a:p>
            <a:pPr eaLnBrk="1" hangingPunct="1"/>
            <a:r>
              <a:rPr lang="fr-FR" altLang="fr-FR" sz="2400"/>
              <a:t>* Ce sont des "</a:t>
            </a:r>
            <a:r>
              <a:rPr lang="fr-FR" altLang="fr-FR" sz="2400">
                <a:solidFill>
                  <a:srgbClr val="FF0000"/>
                </a:solidFill>
              </a:rPr>
              <a:t>plantes succulentes</a:t>
            </a:r>
            <a:r>
              <a:rPr lang="fr-FR" altLang="fr-FR" sz="2400"/>
              <a:t>" ou "</a:t>
            </a:r>
            <a:r>
              <a:rPr lang="fr-FR" altLang="fr-FR" sz="2400">
                <a:solidFill>
                  <a:srgbClr val="FF0000"/>
                </a:solidFill>
              </a:rPr>
              <a:t>plantes grasses</a:t>
            </a:r>
            <a:r>
              <a:rPr lang="fr-FR" altLang="fr-FR" sz="2400"/>
              <a:t>"</a:t>
            </a:r>
          </a:p>
          <a:p>
            <a:pPr eaLnBrk="1" hangingPunct="1"/>
            <a:r>
              <a:rPr lang="fr-FR" altLang="fr-FR" sz="2400"/>
              <a:t>* fl svt grandes, actinomorphes, solitaires, éphémères</a:t>
            </a:r>
          </a:p>
          <a:p>
            <a:pPr eaLnBrk="1" hangingPunct="1"/>
            <a:r>
              <a:rPr lang="fr-FR" altLang="fr-FR" sz="2400"/>
              <a:t>*fr : baie</a:t>
            </a:r>
          </a:p>
          <a:p>
            <a:pPr eaLnBrk="1" hangingPunct="1"/>
            <a:r>
              <a:rPr lang="fr-FR" altLang="fr-FR" sz="2400"/>
              <a:t>*présence de </a:t>
            </a:r>
            <a:r>
              <a:rPr lang="fr-FR" altLang="fr-FR" sz="2400">
                <a:solidFill>
                  <a:srgbClr val="FF0000"/>
                </a:solidFill>
              </a:rPr>
              <a:t>glochides</a:t>
            </a:r>
            <a:r>
              <a:rPr lang="fr-FR" altLang="fr-FR" sz="2400"/>
              <a:t> (très petites épines avec des crochets en hameçon)</a:t>
            </a:r>
          </a:p>
          <a:p>
            <a:pPr eaLnBrk="1" hangingPunct="1"/>
            <a:r>
              <a:rPr lang="fr-FR" altLang="fr-FR" sz="2400">
                <a:solidFill>
                  <a:srgbClr val="7030A0"/>
                </a:solidFill>
              </a:rPr>
              <a:t>remarque</a:t>
            </a:r>
            <a:r>
              <a:rPr lang="fr-FR" altLang="fr-FR" sz="2400"/>
              <a:t> : des espèces appartenant à d'autres familles botaniques (</a:t>
            </a:r>
            <a:r>
              <a:rPr lang="fr-FR" altLang="fr-FR" sz="2400" i="1">
                <a:solidFill>
                  <a:srgbClr val="FF0000"/>
                </a:solidFill>
              </a:rPr>
              <a:t>Euphorbiaceae</a:t>
            </a:r>
            <a:r>
              <a:rPr lang="fr-FR" altLang="fr-FR" sz="2400"/>
              <a:t>, </a:t>
            </a:r>
            <a:r>
              <a:rPr lang="fr-FR" altLang="fr-FR" sz="2400" i="1">
                <a:solidFill>
                  <a:srgbClr val="FF0000"/>
                </a:solidFill>
              </a:rPr>
              <a:t>Asclepiadaceae</a:t>
            </a:r>
            <a:r>
              <a:rPr lang="fr-FR" altLang="fr-FR" sz="2400"/>
              <a:t>, …) mais vivant dans les mêmes conditions climatiques que les Cactacées ont parfois un </a:t>
            </a:r>
            <a:r>
              <a:rPr lang="fr-FR" altLang="fr-FR" sz="2400">
                <a:solidFill>
                  <a:srgbClr val="FF0000"/>
                </a:solidFill>
              </a:rPr>
              <a:t>port</a:t>
            </a:r>
          </a:p>
          <a:p>
            <a:pPr eaLnBrk="1" hangingPunct="1"/>
            <a:r>
              <a:rPr lang="fr-FR" altLang="fr-FR" sz="2400">
                <a:solidFill>
                  <a:srgbClr val="FF0000"/>
                </a:solidFill>
              </a:rPr>
              <a:t>succulent </a:t>
            </a:r>
            <a:r>
              <a:rPr lang="fr-FR" altLang="fr-FR" sz="2400"/>
              <a:t>: on parle de phénomène de convergence.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452"/>
    </mc:Choice>
    <mc:Fallback>
      <p:transition spd="slow" advTm="11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17" x="7804150" y="5178425"/>
          <p14:tracePt t="2525" x="7823200" y="5064125"/>
          <p14:tracePt t="2545" x="7835900" y="4572000"/>
          <p14:tracePt t="2562" x="7797800" y="4067175"/>
          <p14:tracePt t="2578" x="7724775" y="3489325"/>
          <p14:tracePt t="2595" x="7518400" y="2613025"/>
          <p14:tracePt t="2627" x="7251700" y="1743075"/>
          <p14:tracePt t="2661" x="7038975" y="1235075"/>
          <p14:tracePt t="2678" x="6959600" y="1130300"/>
          <p14:tracePt t="2681" x="6918325" y="1079500"/>
          <p14:tracePt t="2694" x="6870700" y="1019175"/>
          <p14:tracePt t="2710" x="6826250" y="990600"/>
          <p14:tracePt t="2726" x="6800850" y="974725"/>
          <p14:tracePt t="2743" x="6759575" y="949325"/>
          <p14:tracePt t="3009" x="6664325" y="844550"/>
          <p14:tracePt t="3016" x="6546850" y="717550"/>
          <p14:tracePt t="3026" x="6470650" y="631825"/>
          <p14:tracePt t="3043" x="6203950" y="450850"/>
          <p14:tracePt t="3059" x="6026150" y="374650"/>
          <p14:tracePt t="3078" x="5870575" y="320675"/>
          <p14:tracePt t="3093" x="5638800" y="292100"/>
          <p14:tracePt t="3109" x="5511800" y="285750"/>
          <p14:tracePt t="3126" x="5407025" y="285750"/>
          <p14:tracePt t="3143" x="5280025" y="285750"/>
          <p14:tracePt t="3159" x="5207000" y="288925"/>
          <p14:tracePt t="3176" x="5146675" y="295275"/>
          <p14:tracePt t="3179" x="5118100" y="301625"/>
          <p14:tracePt t="3193" x="5054600" y="317500"/>
          <p14:tracePt t="3209" x="4991100" y="330200"/>
          <p14:tracePt t="3226" x="4927600" y="352425"/>
          <p14:tracePt t="3243" x="4835525" y="374650"/>
          <p14:tracePt t="3259" x="4791075" y="387350"/>
          <p14:tracePt t="3276" x="4752975" y="400050"/>
          <p14:tracePt t="3293" x="4689475" y="425450"/>
          <p14:tracePt t="3309" x="4645025" y="438150"/>
          <p14:tracePt t="3326" x="4581525" y="444500"/>
          <p14:tracePt t="3343" x="4495800" y="450850"/>
          <p14:tracePt t="3360" x="4435475" y="450850"/>
          <p14:tracePt t="3377" x="4381500" y="450850"/>
          <p14:tracePt t="3393" x="4321175" y="450850"/>
          <p14:tracePt t="3410" x="4267200" y="450850"/>
          <p14:tracePt t="3426" x="4222750" y="450850"/>
          <p14:tracePt t="3442" x="4146550" y="441325"/>
          <p14:tracePt t="3459" x="4108450" y="441325"/>
          <p14:tracePt t="3476" x="4079875" y="441325"/>
          <p14:tracePt t="3493" x="4048125" y="441325"/>
          <p14:tracePt t="3510" x="4032250" y="441325"/>
          <p14:tracePt t="3527" x="4022725" y="441325"/>
          <p14:tracePt t="3543" x="4006850" y="441325"/>
          <p14:tracePt t="3559" x="3997325" y="441325"/>
          <p14:tracePt t="3576" x="3981450" y="441325"/>
          <p14:tracePt t="3592" x="3978275" y="441325"/>
          <p14:tracePt t="3609" x="3978275" y="450850"/>
          <p14:tracePt t="3626" x="3978275" y="460375"/>
          <p14:tracePt t="3643" x="4000500" y="479425"/>
          <p14:tracePt t="4036" x="3949700" y="495300"/>
          <p14:tracePt t="4043" x="3889375" y="511175"/>
          <p14:tracePt t="4064" x="3743325" y="542925"/>
          <p14:tracePt t="4080" x="3648075" y="568325"/>
          <p14:tracePt t="4100" x="3524250" y="590550"/>
          <p14:tracePt t="4126" x="3444875" y="609600"/>
          <p14:tracePt t="4160" x="3343275" y="647700"/>
          <p14:tracePt t="4177" x="3286125" y="679450"/>
          <p14:tracePt t="4193" x="3244850" y="701675"/>
          <p14:tracePt t="4210" x="3216275" y="711200"/>
          <p14:tracePt t="4226" x="3171825" y="730250"/>
          <p14:tracePt t="4242" x="3143250" y="742950"/>
          <p14:tracePt t="4259" x="3117850" y="768350"/>
          <p14:tracePt t="4277" x="3076575" y="790575"/>
          <p14:tracePt t="4293" x="3051175" y="822325"/>
          <p14:tracePt t="4310" x="3019425" y="841375"/>
          <p14:tracePt t="4327" x="2984500" y="866775"/>
          <p14:tracePt t="4343" x="2952750" y="885825"/>
          <p14:tracePt t="4359" x="2936875" y="895350"/>
          <p14:tracePt t="4377" x="2895600" y="917575"/>
          <p14:tracePt t="4392" x="2870200" y="942975"/>
          <p14:tracePt t="4410" x="2838450" y="962025"/>
          <p14:tracePt t="4427" x="2816225" y="977900"/>
          <p14:tracePt t="4443" x="2806700" y="1000125"/>
          <p14:tracePt t="4460" x="2797175" y="1009650"/>
          <p14:tracePt t="4477" x="2774950" y="1025525"/>
          <p14:tracePt t="4493" x="2774950" y="1035050"/>
          <p14:tracePt t="4509" x="2809875" y="1050925"/>
          <p14:tracePt t="4742" x="2752725" y="1028700"/>
          <p14:tracePt t="4749" x="2679700" y="1009650"/>
          <p14:tracePt t="4760" x="2587625" y="993775"/>
          <p14:tracePt t="4776" x="2286000" y="936625"/>
          <p14:tracePt t="4793" x="2101850" y="927100"/>
          <p14:tracePt t="4809" x="1911350" y="927100"/>
          <p14:tracePt t="4826" x="1666875" y="949325"/>
          <p14:tracePt t="4844" x="1524000" y="996950"/>
          <p14:tracePt t="4860" x="1393825" y="1022350"/>
          <p14:tracePt t="4876" x="1247775" y="1054100"/>
          <p14:tracePt t="4893" x="1184275" y="1066800"/>
          <p14:tracePt t="4910" x="1120775" y="1082675"/>
          <p14:tracePt t="4926" x="1041400" y="1101725"/>
          <p14:tracePt t="4943" x="1003300" y="1120775"/>
          <p14:tracePt t="4959" x="958850" y="1133475"/>
          <p14:tracePt t="4976" x="917575" y="1152525"/>
          <p14:tracePt t="4993" x="892175" y="1165225"/>
          <p14:tracePt t="5010" x="860425" y="1181100"/>
          <p14:tracePt t="5026" x="819150" y="1206500"/>
          <p14:tracePt t="5043" x="771525" y="1225550"/>
          <p14:tracePt t="5059" x="727075" y="1244600"/>
          <p14:tracePt t="5077" x="669925" y="1263650"/>
          <p14:tracePt t="5093" x="641350" y="1276350"/>
          <p14:tracePt t="5109" x="609600" y="1289050"/>
          <p14:tracePt t="5126" x="574675" y="1314450"/>
          <p14:tracePt t="5143" x="546100" y="1314450"/>
          <p14:tracePt t="5160" x="523875" y="1314450"/>
          <p14:tracePt t="5176" x="488950" y="1314450"/>
          <p14:tracePt t="5193" x="479425" y="1314450"/>
          <p14:tracePt t="5209" x="469900" y="1314450"/>
          <p14:tracePt t="5225" x="447675" y="1314450"/>
          <p14:tracePt t="5242" x="438150" y="1317625"/>
          <p14:tracePt t="5259" x="428625" y="1317625"/>
          <p14:tracePt t="5276" x="415925" y="1317625"/>
          <p14:tracePt t="5293" x="400050" y="1323975"/>
          <p14:tracePt t="5309" x="390525" y="1323975"/>
          <p14:tracePt t="5326" x="374650" y="1327150"/>
          <p14:tracePt t="5343" x="365125" y="1327150"/>
          <p14:tracePt t="5359" x="358775" y="1327150"/>
          <p14:tracePt t="5475" x="361950" y="1327150"/>
          <p14:tracePt t="5482" x="368300" y="1327150"/>
          <p14:tracePt t="5492" x="371475" y="1327150"/>
          <p14:tracePt t="5509" x="377825" y="1327150"/>
          <p14:tracePt t="5526" x="387350" y="1327150"/>
          <p14:tracePt t="5543" x="396875" y="1327150"/>
          <p14:tracePt t="5560" x="415925" y="1327150"/>
          <p14:tracePt t="5577" x="425450" y="1327150"/>
          <p14:tracePt t="5593" x="434975" y="1327150"/>
          <p14:tracePt t="5610" x="457200" y="1327150"/>
          <p14:tracePt t="5626" x="466725" y="1327150"/>
          <p14:tracePt t="5642" x="469900" y="1327150"/>
          <p14:tracePt t="5660" x="476250" y="1327150"/>
          <p14:tracePt t="5676" x="479425" y="1327150"/>
          <p14:tracePt t="5693" x="488950" y="1327150"/>
          <p14:tracePt t="5696" x="495300" y="1327150"/>
          <p14:tracePt t="5710" x="511175" y="1327150"/>
          <p14:tracePt t="5726" x="520700" y="1327150"/>
          <p14:tracePt t="5743" x="530225" y="1327150"/>
          <p14:tracePt t="5759" x="539750" y="1327150"/>
          <p14:tracePt t="5796" x="542925" y="1327150"/>
          <p14:tracePt t="5810" x="558800" y="1327150"/>
          <p14:tracePt t="5826" x="568325" y="1327150"/>
          <p14:tracePt t="5843" x="584200" y="1327150"/>
          <p14:tracePt t="5860" x="625475" y="1327150"/>
          <p14:tracePt t="5876" x="647700" y="1327150"/>
          <p14:tracePt t="5892" x="660400" y="1327150"/>
          <p14:tracePt t="5909" x="676275" y="1327150"/>
          <p14:tracePt t="5926" x="692150" y="1327150"/>
          <p14:tracePt t="5943" x="720725" y="1327150"/>
          <p14:tracePt t="5960" x="800100" y="1327150"/>
          <p14:tracePt t="5976" x="914400" y="1336675"/>
          <p14:tracePt t="5992" x="1022350" y="1346200"/>
          <p14:tracePt t="6009" x="1108075" y="1352550"/>
          <p14:tracePt t="6026" x="1146175" y="1352550"/>
          <p14:tracePt t="6042" x="1174750" y="1352550"/>
          <p14:tracePt t="6059" x="1216025" y="1352550"/>
          <p14:tracePt t="6076" x="1250950" y="1352550"/>
          <p14:tracePt t="6093" x="1301750" y="1352550"/>
          <p14:tracePt t="6110" x="1390650" y="1371600"/>
          <p14:tracePt t="6126" x="1476375" y="1387475"/>
          <p14:tracePt t="6143" x="1593850" y="1403350"/>
          <p14:tracePt t="6159" x="1692275" y="1409700"/>
          <p14:tracePt t="6175" x="1736725" y="1409700"/>
          <p14:tracePt t="6192" x="1765300" y="1409700"/>
          <p14:tracePt t="6195" x="1784350" y="1409700"/>
          <p14:tracePt t="6210" x="1812925" y="1409700"/>
          <p14:tracePt t="6226" x="1863725" y="1409700"/>
          <p14:tracePt t="6243" x="1927225" y="1406525"/>
          <p14:tracePt t="6259" x="2066925" y="1406525"/>
          <p14:tracePt t="6276" x="2146300" y="1406525"/>
          <p14:tracePt t="6293" x="2216150" y="1412875"/>
          <p14:tracePt t="6309" x="2349500" y="1428750"/>
          <p14:tracePt t="6325" x="2422525" y="1444625"/>
          <p14:tracePt t="6343" x="2486025" y="1450975"/>
          <p14:tracePt t="6360" x="2603500" y="1450975"/>
          <p14:tracePt t="6376" x="2708275" y="1457325"/>
          <p14:tracePt t="6393" x="2825750" y="1466850"/>
          <p14:tracePt t="6409" x="2933700" y="1482725"/>
          <p14:tracePt t="6425" x="3006725" y="1495425"/>
          <p14:tracePt t="6442" x="3073400" y="1517650"/>
          <p14:tracePt t="6459" x="3146425" y="1530350"/>
          <p14:tracePt t="6476" x="3184525" y="1536700"/>
          <p14:tracePt t="6493" x="3206750" y="1549400"/>
          <p14:tracePt t="6510" x="3248025" y="1565275"/>
          <p14:tracePt t="6526" x="3267075" y="1584325"/>
          <p14:tracePt t="6543" x="3270250" y="1584325"/>
          <p14:tracePt t="7031" x="3270250" y="1571625"/>
          <p14:tracePt t="7039" x="3270250" y="1552575"/>
          <p14:tracePt t="7047" x="3270250" y="1527175"/>
          <p14:tracePt t="7060" x="3267075" y="1495425"/>
          <p14:tracePt t="7077" x="3257550" y="1466850"/>
          <p14:tracePt t="7093" x="3244850" y="1441450"/>
          <p14:tracePt t="7109" x="3228975" y="1422400"/>
          <p14:tracePt t="7143" x="3203575" y="1393825"/>
          <p14:tracePt t="7176" x="3187700" y="1390650"/>
          <p14:tracePt t="7194" x="3178175" y="1381125"/>
          <p14:tracePt t="7210" x="3162300" y="1374775"/>
          <p14:tracePt t="7226" x="3152775" y="1371600"/>
          <p14:tracePt t="7243" x="3140075" y="1355725"/>
          <p14:tracePt t="7259" x="3130550" y="1349375"/>
          <p14:tracePt t="7275" x="3105150" y="1339850"/>
          <p14:tracePt t="7292" x="3082925" y="1327150"/>
          <p14:tracePt t="7309" x="3041650" y="1320800"/>
          <p14:tracePt t="7326" x="3019425" y="1314450"/>
          <p14:tracePt t="7343" x="2978150" y="1304925"/>
          <p14:tracePt t="7360" x="2933700" y="1298575"/>
          <p14:tracePt t="7376" x="2895600" y="1298575"/>
          <p14:tracePt t="7392" x="2835275" y="1298575"/>
          <p14:tracePt t="7409" x="2797175" y="1298575"/>
          <p14:tracePt t="7425" x="2774950" y="1298575"/>
          <p14:tracePt t="7443" x="2733675" y="1292225"/>
          <p14:tracePt t="7459" x="2714625" y="1292225"/>
          <p14:tracePt t="7476" x="2682875" y="1285875"/>
          <p14:tracePt t="7494" x="2641600" y="1273175"/>
          <p14:tracePt t="7510" x="2619375" y="1273175"/>
          <p14:tracePt t="7526" x="2603500" y="1266825"/>
          <p14:tracePt t="7542" x="2571750" y="1260475"/>
          <p14:tracePt t="7559" x="2555875" y="1260475"/>
          <p14:tracePt t="7576" x="2546350" y="1260475"/>
          <p14:tracePt t="7593" x="2524125" y="1260475"/>
          <p14:tracePt t="7609" x="2514600" y="1260475"/>
          <p14:tracePt t="7626" x="2505075" y="1260475"/>
          <p14:tracePt t="7644" x="2492375" y="1260475"/>
          <p14:tracePt t="7660" x="2479675" y="1260475"/>
          <p14:tracePt t="7758" x="2489200" y="1260475"/>
          <p14:tracePt t="7766" x="2492375" y="1260475"/>
          <p14:tracePt t="7776" x="2498725" y="1260475"/>
          <p14:tracePt t="7793" x="2514600" y="1260475"/>
          <p14:tracePt t="7809" x="2524125" y="1260475"/>
          <p14:tracePt t="7826" x="2552700" y="1260475"/>
          <p14:tracePt t="7842" x="2590800" y="1260475"/>
          <p14:tracePt t="7859" x="2635250" y="1260475"/>
          <p14:tracePt t="7876" x="2679700" y="1260475"/>
          <p14:tracePt t="7893" x="2733675" y="1260475"/>
          <p14:tracePt t="7910" x="2749550" y="1260475"/>
          <p14:tracePt t="7926" x="2759075" y="1260475"/>
          <p14:tracePt t="7943" x="2765425" y="1260475"/>
          <p14:tracePt t="7959" x="2781300" y="1260475"/>
          <p14:tracePt t="7976" x="2790825" y="1260475"/>
          <p14:tracePt t="7992" x="2803525" y="1260475"/>
          <p14:tracePt t="8009" x="2832100" y="1260475"/>
          <p14:tracePt t="8026" x="2854325" y="1260475"/>
          <p14:tracePt t="8042" x="2870200" y="1260475"/>
          <p14:tracePt t="8059" x="2886075" y="1260475"/>
          <p14:tracePt t="8076" x="2895600" y="1260475"/>
          <p14:tracePt t="8092" x="2905125" y="1260475"/>
          <p14:tracePt t="8109" x="2908300" y="1260475"/>
          <p14:tracePt t="8125" x="2917825" y="1260475"/>
          <p14:tracePt t="8143" x="2940050" y="1260475"/>
          <p14:tracePt t="8159" x="2949575" y="1260475"/>
          <p14:tracePt t="8176" x="2959100" y="1260475"/>
          <p14:tracePt t="8235" x="2965450" y="1260475"/>
          <p14:tracePt t="8250" x="2968625" y="1260475"/>
          <p14:tracePt t="8256" x="2974975" y="1260475"/>
          <p14:tracePt t="8263" x="2984500" y="1260475"/>
          <p14:tracePt t="8275" x="2987675" y="1260475"/>
          <p14:tracePt t="8292" x="3003550" y="1260475"/>
          <p14:tracePt t="8892" x="3025775" y="1263650"/>
          <p14:tracePt t="8900" x="3054350" y="1270000"/>
          <p14:tracePt t="8909" x="3089275" y="1279525"/>
          <p14:tracePt t="8926" x="3254375" y="1295400"/>
          <p14:tracePt t="8942" x="3381375" y="1295400"/>
          <p14:tracePt t="8959" x="3552825" y="1304925"/>
          <p14:tracePt t="8992" x="3959225" y="1358900"/>
          <p14:tracePt t="9028" x="4254500" y="1400175"/>
          <p14:tracePt t="9043" x="4381500" y="1406525"/>
          <p14:tracePt t="9060" x="4533900" y="1425575"/>
          <p14:tracePt t="9076" x="4775200" y="1435100"/>
          <p14:tracePt t="9092" x="4946650" y="1444625"/>
          <p14:tracePt t="9109" x="5108575" y="1454150"/>
          <p14:tracePt t="9126" x="5280025" y="1454150"/>
          <p14:tracePt t="9142" x="5384800" y="1454150"/>
          <p14:tracePt t="9159" x="5489575" y="1454150"/>
          <p14:tracePt t="9176" x="5594350" y="1454150"/>
          <p14:tracePt t="9192" x="5657850" y="1450975"/>
          <p14:tracePt t="9209" x="5718175" y="1450975"/>
          <p14:tracePt t="9226" x="5803900" y="1441450"/>
          <p14:tracePt t="9242" x="5854700" y="1441450"/>
          <p14:tracePt t="9258" x="5892800" y="1435100"/>
          <p14:tracePt t="9276" x="5940425" y="1425575"/>
          <p14:tracePt t="9292" x="5972175" y="1412875"/>
          <p14:tracePt t="9309" x="5994400" y="1400175"/>
          <p14:tracePt t="9326" x="6045200" y="1381125"/>
          <p14:tracePt t="9342" x="6089650" y="1355725"/>
          <p14:tracePt t="9359" x="6115050" y="1343025"/>
          <p14:tracePt t="9376" x="6156325" y="1327150"/>
          <p14:tracePt t="9393" x="6178550" y="1314450"/>
          <p14:tracePt t="9410" x="6188075" y="1304925"/>
          <p14:tracePt t="9426" x="6210300" y="1289050"/>
          <p14:tracePt t="9443" x="6232525" y="1279525"/>
          <p14:tracePt t="9459" x="6242050" y="1273175"/>
          <p14:tracePt t="9475" x="6273800" y="1273175"/>
          <p14:tracePt t="9492" x="6289675" y="1263650"/>
          <p14:tracePt t="9509" x="6299200" y="1263650"/>
          <p14:tracePt t="9526" x="6324600" y="1257300"/>
          <p14:tracePt t="9543" x="6334125" y="1257300"/>
          <p14:tracePt t="9559" x="6343650" y="1257300"/>
          <p14:tracePt t="9576" x="6365875" y="1257300"/>
          <p14:tracePt t="9609" x="6369050" y="1257300"/>
          <p14:tracePt t="9625" x="6375400" y="1257300"/>
          <p14:tracePt t="9642" x="6378575" y="1257300"/>
          <p14:tracePt t="9659" x="6391275" y="1257300"/>
          <p14:tracePt t="9677" x="6403975" y="1257300"/>
          <p14:tracePt t="9693" x="6419850" y="1257300"/>
          <p14:tracePt t="9710" x="6429375" y="1257300"/>
          <p14:tracePt t="9726" x="6445250" y="1257300"/>
          <p14:tracePt t="9742" x="6448425" y="1257300"/>
          <p14:tracePt t="9776" x="6454775" y="1257300"/>
          <p14:tracePt t="11117" x="6384925" y="1241425"/>
          <p14:tracePt t="11124" x="6283325" y="1225550"/>
          <p14:tracePt t="11130" x="6178550" y="1206500"/>
          <p14:tracePt t="11142" x="6086475" y="1196975"/>
          <p14:tracePt t="11159" x="5775325" y="1158875"/>
          <p14:tracePt t="11175" x="5537200" y="1139825"/>
          <p14:tracePt t="11192" x="5210175" y="1139825"/>
          <p14:tracePt t="11226" x="4438650" y="1139825"/>
          <p14:tracePt t="11260" x="3870325" y="1155700"/>
          <p14:tracePt t="11277" x="3673475" y="1184275"/>
          <p14:tracePt t="11293" x="3524250" y="1190625"/>
          <p14:tracePt t="11308" x="3324225" y="1216025"/>
          <p14:tracePt t="11325" x="3206750" y="1235075"/>
          <p14:tracePt t="11343" x="3079750" y="1250950"/>
          <p14:tracePt t="11360" x="2889250" y="1285875"/>
          <p14:tracePt t="11376" x="2771775" y="1311275"/>
          <p14:tracePt t="11393" x="2638425" y="1346200"/>
          <p14:tracePt t="11409" x="2505075" y="1371600"/>
          <p14:tracePt t="11425" x="2409825" y="1387475"/>
          <p14:tracePt t="11442" x="2324100" y="1403350"/>
          <p14:tracePt t="11459" x="2200275" y="1431925"/>
          <p14:tracePt t="11475" x="2114550" y="1447800"/>
          <p14:tracePt t="11493" x="2006600" y="1463675"/>
          <p14:tracePt t="11510" x="1873250" y="1495425"/>
          <p14:tracePt t="11526" x="1797050" y="1511300"/>
          <p14:tracePt t="11543" x="1733550" y="1524000"/>
          <p14:tracePt t="11559" x="1670050" y="1543050"/>
          <p14:tracePt t="11575" x="1625600" y="1562100"/>
          <p14:tracePt t="11592" x="1581150" y="1577975"/>
          <p14:tracePt t="11608" x="1517650" y="1597025"/>
          <p14:tracePt t="11625" x="1492250" y="1606550"/>
          <p14:tracePt t="11643" x="1450975" y="1612900"/>
          <p14:tracePt t="11659" x="1428750" y="1612900"/>
          <p14:tracePt t="11676" x="1406525" y="1612900"/>
          <p14:tracePt t="11692" x="1403350" y="1612900"/>
          <p14:tracePt t="12023" x="1371600" y="1603375"/>
          <p14:tracePt t="12030" x="1320800" y="1587500"/>
          <p14:tracePt t="12043" x="1235075" y="1555750"/>
          <p14:tracePt t="12060" x="1136650" y="1530350"/>
          <p14:tracePt t="12076" x="1063625" y="1524000"/>
          <p14:tracePt t="12092" x="993775" y="1524000"/>
          <p14:tracePt t="12109" x="949325" y="1524000"/>
          <p14:tracePt t="12143" x="841375" y="1527175"/>
          <p14:tracePt t="12176" x="752475" y="1552575"/>
          <p14:tracePt t="12193" x="695325" y="1565275"/>
          <p14:tracePt t="12209" x="666750" y="1571625"/>
          <p14:tracePt t="12225" x="635000" y="1577975"/>
          <p14:tracePt t="12242" x="603250" y="1577975"/>
          <p14:tracePt t="12258" x="574675" y="1577975"/>
          <p14:tracePt t="12275" x="552450" y="1577975"/>
          <p14:tracePt t="12292" x="511175" y="1577975"/>
          <p14:tracePt t="12309" x="488950" y="1577975"/>
          <p14:tracePt t="12326" x="460375" y="1577975"/>
          <p14:tracePt t="12330" x="450850" y="1577975"/>
          <p14:tracePt t="12342" x="428625" y="1577975"/>
          <p14:tracePt t="12359" x="400050" y="1577975"/>
          <p14:tracePt t="12375" x="377825" y="1577975"/>
          <p14:tracePt t="12392" x="336550" y="1577975"/>
          <p14:tracePt t="12409" x="314325" y="1577975"/>
          <p14:tracePt t="12426" x="298450" y="1577975"/>
          <p14:tracePt t="12442" x="285750" y="1577975"/>
          <p14:tracePt t="12459" x="276225" y="1581150"/>
          <p14:tracePt t="12476" x="263525" y="1587500"/>
          <p14:tracePt t="12492" x="244475" y="1603375"/>
          <p14:tracePt t="12509" x="234950" y="1612900"/>
          <p14:tracePt t="12525" x="234950" y="1622425"/>
          <p14:tracePt t="12542" x="228600" y="1641475"/>
          <p14:tracePt t="12559" x="225425" y="1651000"/>
          <p14:tracePt t="12576" x="225425" y="1660525"/>
          <p14:tracePt t="12592" x="225425" y="1676400"/>
          <p14:tracePt t="12609" x="225425" y="1692275"/>
          <p14:tracePt t="12626" x="225425" y="1695450"/>
          <p14:tracePt t="12678" x="225425" y="1701800"/>
          <p14:tracePt t="12708" x="225425" y="1704975"/>
          <p14:tracePt t="12827" x="225425" y="1711325"/>
          <p14:tracePt t="12836" x="231775" y="1711325"/>
          <p14:tracePt t="12842" x="238125" y="1714500"/>
          <p14:tracePt t="12858" x="257175" y="1720850"/>
          <p14:tracePt t="12876" x="273050" y="1720850"/>
          <p14:tracePt t="12892" x="298450" y="1720850"/>
          <p14:tracePt t="12908" x="330200" y="1720850"/>
          <p14:tracePt t="12926" x="349250" y="1720850"/>
          <p14:tracePt t="12942" x="412750" y="1717675"/>
          <p14:tracePt t="12958" x="466725" y="1704975"/>
          <p14:tracePt t="12975" x="527050" y="1698625"/>
          <p14:tracePt t="12992" x="612775" y="1698625"/>
          <p14:tracePt t="13009" x="666750" y="1698625"/>
          <p14:tracePt t="13026" x="701675" y="1698625"/>
          <p14:tracePt t="13042" x="730250" y="1698625"/>
          <p14:tracePt t="13059" x="758825" y="1698625"/>
          <p14:tracePt t="13075" x="781050" y="1698625"/>
          <p14:tracePt t="13091" x="844550" y="1685925"/>
          <p14:tracePt t="13108" x="901700" y="1685925"/>
          <p14:tracePt t="13125" x="1006475" y="1685925"/>
          <p14:tracePt t="13142" x="1146175" y="1685925"/>
          <p14:tracePt t="13159" x="1212850" y="1663700"/>
          <p14:tracePt t="13177" x="1282700" y="1651000"/>
          <p14:tracePt t="13192" x="1346200" y="1635125"/>
          <p14:tracePt t="13208" x="1409700" y="1622425"/>
          <p14:tracePt t="13225" x="1476375" y="1600200"/>
          <p14:tracePt t="13242" x="1619250" y="1574800"/>
          <p14:tracePt t="13258" x="1724025" y="1568450"/>
          <p14:tracePt t="13275" x="1828800" y="1568450"/>
          <p14:tracePt t="13292" x="1949450" y="1562100"/>
          <p14:tracePt t="13309" x="2000250" y="1562100"/>
          <p14:tracePt t="13327" x="2082800" y="1546225"/>
          <p14:tracePt t="13342" x="2143125" y="1539875"/>
          <p14:tracePt t="13358" x="2235200" y="1539875"/>
          <p14:tracePt t="13376" x="2387600" y="1539875"/>
          <p14:tracePt t="13391" x="2489200" y="1539875"/>
          <p14:tracePt t="13408" x="2593975" y="1539875"/>
          <p14:tracePt t="13427" x="2733675" y="1539875"/>
          <p14:tracePt t="13442" x="2794000" y="1539875"/>
          <p14:tracePt t="13459" x="2847975" y="1539875"/>
          <p14:tracePt t="13476" x="2933700" y="1539875"/>
          <p14:tracePt t="13492" x="2994025" y="1539875"/>
          <p14:tracePt t="13508" x="3054350" y="1539875"/>
          <p14:tracePt t="13525" x="3136900" y="1539875"/>
          <p14:tracePt t="13541" x="3200400" y="1543050"/>
          <p14:tracePt t="13559" x="3273425" y="1558925"/>
          <p14:tracePt t="13576" x="3362325" y="1577975"/>
          <p14:tracePt t="13593" x="3406775" y="1584325"/>
          <p14:tracePt t="13609" x="3444875" y="1590675"/>
          <p14:tracePt t="13625" x="3489325" y="1616075"/>
          <p14:tracePt t="13641" x="3524250" y="1628775"/>
          <p14:tracePt t="13658" x="3571875" y="1641475"/>
          <p14:tracePt t="13675" x="3609975" y="1654175"/>
          <p14:tracePt t="14326" x="3651250" y="1654175"/>
          <p14:tracePt t="14332" x="3708400" y="1654175"/>
          <p14:tracePt t="14342" x="3768725" y="1654175"/>
          <p14:tracePt t="14358" x="3870325" y="1654175"/>
          <p14:tracePt t="14375" x="4022725" y="1654175"/>
          <p14:tracePt t="14391" x="4105275" y="1654175"/>
          <p14:tracePt t="14409" x="4184650" y="1654175"/>
          <p14:tracePt t="14441" x="4410075" y="1660525"/>
          <p14:tracePt t="14476" x="4641850" y="1660525"/>
          <p14:tracePt t="14492" x="4756150" y="1660525"/>
          <p14:tracePt t="14509" x="4870450" y="1660525"/>
          <p14:tracePt t="14526" x="4981575" y="1657350"/>
          <p14:tracePt t="14542" x="5035550" y="1651000"/>
          <p14:tracePt t="14558" x="5080000" y="1651000"/>
          <p14:tracePt t="14575" x="5140325" y="1651000"/>
          <p14:tracePt t="14591" x="5162550" y="1651000"/>
          <p14:tracePt t="14608" x="5184775" y="1651000"/>
          <p14:tracePt t="14625" x="5232400" y="1644650"/>
          <p14:tracePt t="14641" x="5264150" y="1638300"/>
          <p14:tracePt t="14658" x="5292725" y="1631950"/>
          <p14:tracePt t="14674" x="5349875" y="1619250"/>
          <p14:tracePt t="14691" x="5387975" y="1606550"/>
          <p14:tracePt t="14708" x="5416550" y="1587500"/>
          <p14:tracePt t="14725" x="5461000" y="1571625"/>
          <p14:tracePt t="14741" x="5476875" y="1558925"/>
          <p14:tracePt t="14758" x="5486400" y="1555750"/>
          <p14:tracePt t="14774" x="5502275" y="1555750"/>
          <p14:tracePt t="14990" x="5492750" y="1555750"/>
          <p14:tracePt t="14997" x="5483225" y="1555750"/>
          <p14:tracePt t="15009" x="5454650" y="1555750"/>
          <p14:tracePt t="15026" x="5438775" y="1555750"/>
          <p14:tracePt t="15042" x="5410200" y="1555750"/>
          <p14:tracePt t="15059" x="5375275" y="1555750"/>
          <p14:tracePt t="15075" x="5337175" y="1549400"/>
          <p14:tracePt t="15092" x="5302250" y="1536700"/>
          <p14:tracePt t="15109" x="5238750" y="1536700"/>
          <p14:tracePt t="15125" x="5210175" y="1536700"/>
          <p14:tracePt t="15141" x="5181600" y="1536700"/>
          <p14:tracePt t="15159" x="5133975" y="1536700"/>
          <p14:tracePt t="15176" x="5089525" y="1536700"/>
          <p14:tracePt t="15192" x="5045075" y="1536700"/>
          <p14:tracePt t="15209" x="4987925" y="1517650"/>
          <p14:tracePt t="15225" x="4943475" y="1504950"/>
          <p14:tracePt t="15241" x="4899025" y="1504950"/>
          <p14:tracePt t="15259" x="4835525" y="1504950"/>
          <p14:tracePt t="15276" x="4806950" y="1498600"/>
          <p14:tracePt t="15292" x="4768850" y="1498600"/>
          <p14:tracePt t="15309" x="4708525" y="1498600"/>
          <p14:tracePt t="15326" x="4664075" y="1498600"/>
          <p14:tracePt t="15341" x="4629150" y="1498600"/>
          <p14:tracePt t="15358" x="4581525" y="1498600"/>
          <p14:tracePt t="15374" x="4559300" y="1498600"/>
          <p14:tracePt t="15392" x="4527550" y="1498600"/>
          <p14:tracePt t="15409" x="4508500" y="1498600"/>
          <p14:tracePt t="15425" x="4492625" y="1498600"/>
          <p14:tracePt t="15442" x="4483100" y="1498600"/>
          <p14:tracePt t="15459" x="4467225" y="1498600"/>
          <p14:tracePt t="15510" x="4470400" y="1498600"/>
          <p14:tracePt t="15517" x="4473575" y="1498600"/>
          <p14:tracePt t="15525" x="4492625" y="1492250"/>
          <p14:tracePt t="15542" x="4546600" y="1473200"/>
          <p14:tracePt t="15559" x="4699000" y="1454150"/>
          <p14:tracePt t="15575" x="4781550" y="1447800"/>
          <p14:tracePt t="15592" x="4857750" y="1431925"/>
          <p14:tracePt t="15609" x="4953000" y="1431925"/>
          <p14:tracePt t="15625" x="4991100" y="1419225"/>
          <p14:tracePt t="15642" x="5035550" y="1412875"/>
          <p14:tracePt t="15658" x="5083175" y="1400175"/>
          <p14:tracePt t="15674" x="5111750" y="1400175"/>
          <p14:tracePt t="15692" x="5143500" y="1393825"/>
          <p14:tracePt t="15709" x="5181600" y="1393825"/>
          <p14:tracePt t="15725" x="5226050" y="1393825"/>
          <p14:tracePt t="15742" x="5264150" y="1393825"/>
          <p14:tracePt t="15759" x="5302250" y="1393825"/>
          <p14:tracePt t="15776" x="5334000" y="1393825"/>
          <p14:tracePt t="15792" x="5343525" y="1393825"/>
          <p14:tracePt t="15808" x="5356225" y="1393825"/>
          <p14:tracePt t="15868" x="5349875" y="1393825"/>
          <p14:tracePt t="15877" x="5346700" y="1393825"/>
          <p14:tracePt t="15892" x="5337175" y="1393825"/>
          <p14:tracePt t="15909" x="5314950" y="1393825"/>
          <p14:tracePt t="15925" x="5305425" y="1393825"/>
          <p14:tracePt t="15942" x="5295900" y="1393825"/>
          <p14:tracePt t="15959" x="5283200" y="1393825"/>
          <p14:tracePt t="15975" x="5267325" y="1393825"/>
          <p14:tracePt t="15992" x="5257800" y="1393825"/>
          <p14:tracePt t="16009" x="5241925" y="1393825"/>
          <p14:tracePt t="16042" x="5238750" y="1393825"/>
          <p14:tracePt t="16059" x="5232400" y="1397000"/>
          <p14:tracePt t="16075" x="5229225" y="1406525"/>
          <p14:tracePt t="16092" x="5210175" y="1416050"/>
          <p14:tracePt t="16108" x="5197475" y="1425575"/>
          <p14:tracePt t="16125" x="5187950" y="1435100"/>
          <p14:tracePt t="16141" x="5178425" y="1447800"/>
          <p14:tracePt t="16159" x="5156200" y="1466850"/>
          <p14:tracePt t="16176" x="5146675" y="1476375"/>
          <p14:tracePt t="16192" x="5137150" y="1485900"/>
          <p14:tracePt t="16209" x="5121275" y="1508125"/>
          <p14:tracePt t="16225" x="5105400" y="1517650"/>
          <p14:tracePt t="16241" x="5095875" y="1527175"/>
          <p14:tracePt t="16258" x="5067300" y="1543050"/>
          <p14:tracePt t="16275" x="5045075" y="1562100"/>
          <p14:tracePt t="16291" x="5029200" y="1565275"/>
          <p14:tracePt t="16308" x="5013325" y="1571625"/>
          <p14:tracePt t="16324" x="4997450" y="1577975"/>
          <p14:tracePt t="16342" x="4987925" y="1581150"/>
          <p14:tracePt t="16359" x="4972050" y="1590675"/>
          <p14:tracePt t="16375" x="4962525" y="1590675"/>
          <p14:tracePt t="16391" x="4953000" y="1590675"/>
          <p14:tracePt t="16408" x="4949825" y="1590675"/>
          <p14:tracePt t="18498" x="4879975" y="1590675"/>
          <p14:tracePt t="18506" x="4810125" y="1590675"/>
          <p14:tracePt t="18515" x="4730750" y="1590675"/>
          <p14:tracePt t="18524" x="4638675" y="1590675"/>
          <p14:tracePt t="18541" x="4352925" y="1619250"/>
          <p14:tracePt t="18559" x="4191000" y="1638300"/>
          <p14:tracePt t="18575" x="3933825" y="1682750"/>
          <p14:tracePt t="18609" x="3657600" y="1781175"/>
          <p14:tracePt t="18642" x="3343275" y="1905000"/>
          <p14:tracePt t="18661" x="3181350" y="1962150"/>
          <p14:tracePt t="18676" x="3086100" y="1981200"/>
          <p14:tracePt t="18691" x="3000375" y="1993900"/>
          <p14:tracePt t="18707" x="2927350" y="2009775"/>
          <p14:tracePt t="18725" x="2825750" y="2032000"/>
          <p14:tracePt t="18742" x="2762250" y="2038350"/>
          <p14:tracePt t="18759" x="2701925" y="2044700"/>
          <p14:tracePt t="18775" x="2613025" y="2060575"/>
          <p14:tracePt t="18792" x="2568575" y="2060575"/>
          <p14:tracePt t="18809" x="2524125" y="2066925"/>
          <p14:tracePt t="18824" x="2460625" y="2066925"/>
          <p14:tracePt t="18841" x="2425700" y="2066925"/>
          <p14:tracePt t="18858" x="2374900" y="2066925"/>
          <p14:tracePt t="18875" x="2301875" y="2066925"/>
          <p14:tracePt t="18892" x="2257425" y="2066925"/>
          <p14:tracePt t="18909" x="2222500" y="2066925"/>
          <p14:tracePt t="18912" x="2197100" y="2066925"/>
          <p14:tracePt t="18925" x="2136775" y="2066925"/>
          <p14:tracePt t="18941" x="2076450" y="2063750"/>
          <p14:tracePt t="18958" x="2022475" y="2047875"/>
          <p14:tracePt t="18975" x="1920875" y="2019300"/>
          <p14:tracePt t="18991" x="1882775" y="2019300"/>
          <p14:tracePt t="19008" x="1838325" y="2012950"/>
          <p14:tracePt t="19025" x="1778000" y="2012950"/>
          <p14:tracePt t="19042" x="1739900" y="2012950"/>
          <p14:tracePt t="19059" x="1711325" y="2012950"/>
          <p14:tracePt t="19075" x="1670050" y="2012950"/>
          <p14:tracePt t="19091" x="1647825" y="2012950"/>
          <p14:tracePt t="19108" x="1619250" y="2012950"/>
          <p14:tracePt t="19124" x="1587500" y="2012950"/>
          <p14:tracePt t="19141" x="1558925" y="2012950"/>
          <p14:tracePt t="19158" x="1546225" y="2012950"/>
          <p14:tracePt t="19175" x="1514475" y="2012950"/>
          <p14:tracePt t="19192" x="1501775" y="2012950"/>
          <p14:tracePt t="19208" x="1492250" y="2012950"/>
          <p14:tracePt t="19225" x="1463675" y="2012950"/>
          <p14:tracePt t="19241" x="1454150" y="2012950"/>
          <p14:tracePt t="19258" x="1444625" y="2012950"/>
          <p14:tracePt t="19274" x="1431925" y="2012950"/>
          <p14:tracePt t="19292" x="1416050" y="2012950"/>
          <p14:tracePt t="19367" x="1416050" y="2009775"/>
          <p14:tracePt t="19374" x="1428750" y="2003425"/>
          <p14:tracePt t="19381" x="1431925" y="1997075"/>
          <p14:tracePt t="19390" x="1438275" y="1993900"/>
          <p14:tracePt t="19407" x="1460500" y="1981200"/>
          <p14:tracePt t="19410" x="1485900" y="1974850"/>
          <p14:tracePt t="19424" x="1539875" y="1955800"/>
          <p14:tracePt t="19441" x="1638300" y="1939925"/>
          <p14:tracePt t="19457" x="1689100" y="1939925"/>
          <p14:tracePt t="19475" x="1743075" y="1939925"/>
          <p14:tracePt t="19491" x="1771650" y="1939925"/>
          <p14:tracePt t="19507" x="1793875" y="1939925"/>
          <p14:tracePt t="19524" x="1816100" y="1927225"/>
          <p14:tracePt t="19541" x="1831975" y="1920875"/>
          <p14:tracePt t="19558" x="1854200" y="1911350"/>
          <p14:tracePt t="19575" x="1895475" y="1911350"/>
          <p14:tracePt t="19591" x="1917700" y="1905000"/>
          <p14:tracePt t="19609" x="1958975" y="1905000"/>
          <p14:tracePt t="19625" x="1968500" y="1905000"/>
          <p14:tracePt t="19641" x="1981200" y="1905000"/>
          <p14:tracePt t="19681" x="1987550" y="1905000"/>
          <p14:tracePt t="19691" x="1990725" y="1905000"/>
          <p14:tracePt t="19709" x="2006600" y="1905000"/>
          <p14:tracePt t="19725" x="2016125" y="1905000"/>
          <p14:tracePt t="19742" x="2022475" y="1905000"/>
          <p14:tracePt t="19775" x="2032000" y="1905000"/>
          <p14:tracePt t="19817" x="2035175" y="1905000"/>
          <p14:tracePt t="19830" x="2041525" y="1905000"/>
          <p14:tracePt t="19846" x="2047875" y="1905000"/>
          <p14:tracePt t="19853" x="2051050" y="1905000"/>
          <p14:tracePt t="20081" x="2057400" y="1905000"/>
          <p14:tracePt t="20088" x="2060575" y="1905000"/>
          <p14:tracePt t="20099" x="2066925" y="1908175"/>
          <p14:tracePt t="20125" x="2085975" y="1911350"/>
          <p14:tracePt t="20159" x="2114550" y="1930400"/>
          <p14:tracePt t="20175" x="2124075" y="1930400"/>
          <p14:tracePt t="20191" x="2133600" y="1930400"/>
          <p14:tracePt t="20208" x="2155825" y="1936750"/>
          <p14:tracePt t="20224" x="2165350" y="1936750"/>
          <p14:tracePt t="20241" x="2181225" y="1943100"/>
          <p14:tracePt t="20258" x="2235200" y="1949450"/>
          <p14:tracePt t="20274" x="2279650" y="1962150"/>
          <p14:tracePt t="20291" x="2317750" y="1974850"/>
          <p14:tracePt t="20308" x="2368550" y="1978025"/>
          <p14:tracePt t="20324" x="2378075" y="1978025"/>
          <p14:tracePt t="20341" x="2390775" y="1978025"/>
          <p14:tracePt t="20358" x="2406650" y="1978025"/>
          <p14:tracePt t="20374" x="2416175" y="1978025"/>
          <p14:tracePt t="20391" x="2425700" y="1984375"/>
          <p14:tracePt t="20408" x="2457450" y="1990725"/>
          <p14:tracePt t="20424" x="2473325" y="1993900"/>
          <p14:tracePt t="20441" x="2489200" y="1993900"/>
          <p14:tracePt t="20458" x="2498725" y="1993900"/>
          <p14:tracePt t="20474" x="2505075" y="2000250"/>
          <p14:tracePt t="20552" x="2508250" y="2000250"/>
          <p14:tracePt t="20559" x="2514600" y="2000250"/>
          <p14:tracePt t="20575" x="2524125" y="2000250"/>
          <p14:tracePt t="20592" x="2533650" y="2000250"/>
          <p14:tracePt t="20608" x="2552700" y="2006600"/>
          <p14:tracePt t="20680" x="2559050" y="2006600"/>
          <p14:tracePt t="20688" x="2565400" y="2006600"/>
          <p14:tracePt t="20695" x="2568575" y="2006600"/>
          <p14:tracePt t="20709" x="2578100" y="2006600"/>
          <p14:tracePt t="20725" x="2584450" y="2006600"/>
          <p14:tracePt t="20741" x="2593975" y="2006600"/>
          <p14:tracePt t="20757" x="2600325" y="2016125"/>
          <p14:tracePt t="20830" x="2603500" y="2016125"/>
          <p14:tracePt t="20837" x="2609850" y="2016125"/>
          <p14:tracePt t="20844" x="2613025" y="2016125"/>
          <p14:tracePt t="20858" x="2622550" y="2016125"/>
          <p14:tracePt t="20874" x="2635250" y="2016125"/>
          <p14:tracePt t="20891" x="2647950" y="2016125"/>
          <p14:tracePt t="20907" x="2663825" y="2016125"/>
          <p14:tracePt t="20924" x="2673350" y="2016125"/>
          <p14:tracePt t="20959" x="2679700" y="2016125"/>
          <p14:tracePt t="20966" x="2682875" y="2016125"/>
          <p14:tracePt t="20974" x="2692400" y="2016125"/>
          <p14:tracePt t="20992" x="2701925" y="2016125"/>
          <p14:tracePt t="21008" x="2730500" y="2016125"/>
          <p14:tracePt t="21024" x="2759075" y="2016125"/>
          <p14:tracePt t="21041" x="2774950" y="2016125"/>
          <p14:tracePt t="21057" x="2787650" y="2016125"/>
          <p14:tracePt t="21074" x="2803525" y="2016125"/>
          <p14:tracePt t="21092" x="2813050" y="2016125"/>
          <p14:tracePt t="21108" x="2828925" y="2016125"/>
          <p14:tracePt t="21125" x="2838450" y="2016125"/>
          <p14:tracePt t="21142" x="2860675" y="2016125"/>
          <p14:tracePt t="21158" x="2873375" y="2016125"/>
          <p14:tracePt t="21174" x="2889250" y="2016125"/>
          <p14:tracePt t="21191" x="2905125" y="2016125"/>
          <p14:tracePt t="21208" x="2914650" y="2016125"/>
          <p14:tracePt t="21272" x="2917825" y="2016125"/>
          <p14:tracePt t="21279" x="2924175" y="2016125"/>
          <p14:tracePt t="21291" x="2927350" y="2016125"/>
          <p14:tracePt t="21308" x="2943225" y="2016125"/>
          <p14:tracePt t="21592" x="2952750" y="2016125"/>
          <p14:tracePt t="21599" x="2978150" y="2016125"/>
          <p14:tracePt t="21608" x="2990850" y="2016125"/>
          <p14:tracePt t="21624" x="3035300" y="2016125"/>
          <p14:tracePt t="21642" x="3111500" y="2016125"/>
          <p14:tracePt t="21658" x="3194050" y="2016125"/>
          <p14:tracePt t="21674" x="3286125" y="2016125"/>
          <p14:tracePt t="21692" x="3425825" y="2016125"/>
          <p14:tracePt t="21708" x="3543300" y="2016125"/>
          <p14:tracePt t="21724" x="3667125" y="2016125"/>
          <p14:tracePt t="21741" x="3806825" y="2016125"/>
          <p14:tracePt t="21757" x="3860800" y="2016125"/>
          <p14:tracePt t="21775" x="3921125" y="2006600"/>
          <p14:tracePt t="21793" x="4019550" y="1997075"/>
          <p14:tracePt t="21808" x="4064000" y="1997075"/>
          <p14:tracePt t="21825" x="4114800" y="1997075"/>
          <p14:tracePt t="21841" x="4178300" y="1990725"/>
          <p14:tracePt t="21857" x="4216400" y="1990725"/>
          <p14:tracePt t="21874" x="4257675" y="1990725"/>
          <p14:tracePt t="21891" x="4321175" y="1990725"/>
          <p14:tracePt t="21908" x="4343400" y="1990725"/>
          <p14:tracePt t="21925" x="4359275" y="1990725"/>
          <p14:tracePt t="21943" x="4378325" y="1993900"/>
          <p14:tracePt t="21958" x="4387850" y="1993900"/>
          <p14:tracePt t="21974" x="4394200" y="1993900"/>
          <p14:tracePt t="21991" x="4397375" y="1993900"/>
          <p14:tracePt t="22007" x="4403725" y="1993900"/>
          <p14:tracePt t="22041" x="4406900" y="1993900"/>
          <p14:tracePt t="22105" x="4413250" y="1993900"/>
          <p14:tracePt t="22120" x="4413250" y="2000250"/>
          <p14:tracePt t="22127" x="4422775" y="2009775"/>
          <p14:tracePt t="22140" x="4422775" y="2019300"/>
          <p14:tracePt t="22157" x="4422775" y="2025650"/>
          <p14:tracePt t="22175" x="4422775" y="2028825"/>
          <p14:tracePt t="22192" x="4422775" y="2035175"/>
          <p14:tracePt t="23889" x="4441825" y="2035175"/>
          <p14:tracePt t="23895" x="4467225" y="2035175"/>
          <p14:tracePt t="23908" x="4492625" y="2035175"/>
          <p14:tracePt t="23925" x="4568825" y="2035175"/>
          <p14:tracePt t="23941" x="4622800" y="2035175"/>
          <p14:tracePt t="23958" x="4683125" y="2041525"/>
          <p14:tracePt t="23975" x="4784725" y="2063750"/>
          <p14:tracePt t="24008" x="4921250" y="2092325"/>
          <p14:tracePt t="24040" x="5054600" y="2117725"/>
          <p14:tracePt t="24058" x="5127625" y="2124075"/>
          <p14:tracePt t="24074" x="5292725" y="2139950"/>
          <p14:tracePt t="24091" x="5387975" y="2149475"/>
          <p14:tracePt t="24108" x="5492750" y="2155825"/>
          <p14:tracePt t="24124" x="5622925" y="2165350"/>
          <p14:tracePt t="24141" x="5683250" y="2165350"/>
          <p14:tracePt t="24158" x="5743575" y="2165350"/>
          <p14:tracePt t="24174" x="5819775" y="2165350"/>
          <p14:tracePt t="24191" x="5880100" y="2165350"/>
          <p14:tracePt t="24209" x="5975350" y="2165350"/>
          <p14:tracePt t="24225" x="6045200" y="2165350"/>
          <p14:tracePt t="24241" x="6108700" y="2165350"/>
          <p14:tracePt t="24259" x="6169025" y="2162175"/>
          <p14:tracePt t="24274" x="6213475" y="2155825"/>
          <p14:tracePt t="24291" x="6238875" y="2143125"/>
          <p14:tracePt t="24307" x="6267450" y="2130425"/>
          <p14:tracePt t="24324" x="6302375" y="2120900"/>
          <p14:tracePt t="24341" x="6334125" y="2108200"/>
          <p14:tracePt t="24358" x="6356350" y="2108200"/>
          <p14:tracePt t="24374" x="6394450" y="2108200"/>
          <p14:tracePt t="24391" x="6403975" y="2108200"/>
          <p14:tracePt t="24409" x="6432550" y="2108200"/>
          <p14:tracePt t="24424" x="6448425" y="2108200"/>
          <p14:tracePt t="24440" x="6457950" y="2101850"/>
          <p14:tracePt t="24458" x="6496050" y="2092325"/>
          <p14:tracePt t="24474" x="6527800" y="2092325"/>
          <p14:tracePt t="24490" x="6572250" y="2082800"/>
          <p14:tracePt t="24509" x="6626225" y="2073275"/>
          <p14:tracePt t="24524" x="6651625" y="2066925"/>
          <p14:tracePt t="24541" x="6673850" y="2066925"/>
          <p14:tracePt t="24558" x="6686550" y="2066925"/>
          <p14:tracePt t="24574" x="6699250" y="2066925"/>
          <p14:tracePt t="24591" x="6708775" y="2066925"/>
          <p14:tracePt t="24608" x="6721475" y="2060575"/>
          <p14:tracePt t="24624" x="6731000" y="2057400"/>
          <p14:tracePt t="24641" x="6743700" y="2057400"/>
          <p14:tracePt t="24659" x="6756400" y="2051050"/>
          <p14:tracePt t="24675" x="6772275" y="2051050"/>
          <p14:tracePt t="24691" x="6781800" y="2051050"/>
          <p14:tracePt t="24708" x="6797675" y="2051050"/>
          <p14:tracePt t="24724" x="6807200" y="2051050"/>
          <p14:tracePt t="24740" x="6823075" y="2047875"/>
          <p14:tracePt t="24758" x="6842125" y="2047875"/>
          <p14:tracePt t="24774" x="6870700" y="2047875"/>
          <p14:tracePt t="24791" x="6886575" y="2047875"/>
          <p14:tracePt t="24808" x="6902450" y="2047875"/>
          <p14:tracePt t="24824" x="6911975" y="2047875"/>
          <p14:tracePt t="24841" x="6927850" y="2047875"/>
          <p14:tracePt t="26836" x="6886575" y="2044700"/>
          <p14:tracePt t="26843" x="6826250" y="2035175"/>
          <p14:tracePt t="26858" x="6677025" y="2025650"/>
          <p14:tracePt t="26874" x="6515100" y="2016125"/>
          <p14:tracePt t="26891" x="6264275" y="2016125"/>
          <p14:tracePt t="26907" x="6061075" y="2022475"/>
          <p14:tracePt t="26942" x="5508625" y="2098675"/>
          <p14:tracePt t="26975" x="5045075" y="2219325"/>
          <p14:tracePt t="26993" x="4797425" y="2282825"/>
          <p14:tracePt t="27009" x="4645025" y="2327275"/>
          <p14:tracePt t="27024" x="4511675" y="2371725"/>
          <p14:tracePt t="27028" x="4460875" y="2387600"/>
          <p14:tracePt t="27041" x="4330700" y="2432050"/>
          <p14:tracePt t="27057" x="4200525" y="2451100"/>
          <p14:tracePt t="27073" x="4073525" y="2466975"/>
          <p14:tracePt t="27090" x="3949700" y="2482850"/>
          <p14:tracePt t="27107" x="3879850" y="2482850"/>
          <p14:tracePt t="27124" x="3819525" y="2482850"/>
          <p14:tracePt t="27141" x="3714750" y="2482850"/>
          <p14:tracePt t="27157" x="3648075" y="2482850"/>
          <p14:tracePt t="27174" x="3571875" y="2470150"/>
          <p14:tracePt t="27190" x="3451225" y="2447925"/>
          <p14:tracePt t="27207" x="3362325" y="2422525"/>
          <p14:tracePt t="27224" x="3289300" y="2409825"/>
          <p14:tracePt t="27241" x="3190875" y="2400300"/>
          <p14:tracePt t="27257" x="3117850" y="2387600"/>
          <p14:tracePt t="27274" x="3032125" y="2371725"/>
          <p14:tracePt t="27291" x="2924175" y="2365375"/>
          <p14:tracePt t="27307" x="2860675" y="2349500"/>
          <p14:tracePt t="27324" x="2800350" y="2343150"/>
          <p14:tracePt t="27340" x="2705100" y="2336800"/>
          <p14:tracePt t="27357" x="2667000" y="2336800"/>
          <p14:tracePt t="27374" x="2628900" y="2330450"/>
          <p14:tracePt t="27391" x="2581275" y="2324100"/>
          <p14:tracePt t="27407" x="2559050" y="2324100"/>
          <p14:tracePt t="27424" x="2536825" y="2324100"/>
          <p14:tracePt t="27441" x="2498725" y="2324100"/>
          <p14:tracePt t="27457" x="2476500" y="2324100"/>
          <p14:tracePt t="27473" x="2444750" y="2324100"/>
          <p14:tracePt t="27490" x="2406650" y="2317750"/>
          <p14:tracePt t="27507" x="2381250" y="2311400"/>
          <p14:tracePt t="27524" x="2359025" y="2305050"/>
          <p14:tracePt t="27528" x="2339975" y="2305050"/>
          <p14:tracePt t="27541" x="2317750" y="2298700"/>
          <p14:tracePt t="27558" x="2289175" y="2286000"/>
          <p14:tracePt t="27574" x="2266950" y="2286000"/>
          <p14:tracePt t="27590" x="2232025" y="2286000"/>
          <p14:tracePt t="27607" x="2222500" y="2286000"/>
          <p14:tracePt t="27623" x="2212975" y="2286000"/>
          <p14:tracePt t="27640" x="2200275" y="2286000"/>
          <p14:tracePt t="27658" x="2184400" y="2286000"/>
          <p14:tracePt t="27675" x="2174875" y="2286000"/>
          <p14:tracePt t="27690" x="2165350" y="2286000"/>
          <p14:tracePt t="27725" x="2159000" y="2286000"/>
          <p14:tracePt t="27740" x="2159000" y="2276475"/>
          <p14:tracePt t="27757" x="2159000" y="2273300"/>
          <p14:tracePt t="27790" x="2159000" y="2266950"/>
          <p14:tracePt t="28182" x="2193925" y="2270125"/>
          <p14:tracePt t="28189" x="2222500" y="2276475"/>
          <p14:tracePt t="28196" x="2257425" y="2286000"/>
          <p14:tracePt t="28206" x="2295525" y="2292350"/>
          <p14:tracePt t="28240" x="2441575" y="2292350"/>
          <p14:tracePt t="28274" x="2705100" y="2292350"/>
          <p14:tracePt t="28291" x="2774950" y="2292350"/>
          <p14:tracePt t="28307" x="2813050" y="2292350"/>
          <p14:tracePt t="28324" x="2847975" y="2292350"/>
          <p14:tracePt t="28340" x="2857500" y="2292350"/>
          <p14:tracePt t="28357" x="2867025" y="2292350"/>
          <p14:tracePt t="28374" x="2870200" y="2292350"/>
          <p14:tracePt t="28390" x="2886075" y="2292350"/>
          <p14:tracePt t="28407" x="2895600" y="2292350"/>
          <p14:tracePt t="28424" x="2911475" y="2292350"/>
          <p14:tracePt t="28440" x="2921000" y="2292350"/>
          <p14:tracePt t="28457" x="2949575" y="2292350"/>
          <p14:tracePt t="28474" x="2981325" y="2292350"/>
          <p14:tracePt t="28490" x="3003550" y="2292350"/>
          <p14:tracePt t="28507" x="3025775" y="2289175"/>
          <p14:tracePt t="28524" x="3082925" y="2270125"/>
          <p14:tracePt t="28541" x="3121025" y="2251075"/>
          <p14:tracePt t="28557" x="3143250" y="2241550"/>
          <p14:tracePt t="28559" x="3155950" y="2235200"/>
          <p14:tracePt t="28573" x="3187700" y="2222500"/>
          <p14:tracePt t="28590" x="3203575" y="2212975"/>
          <p14:tracePt t="28607" x="3213100" y="2197100"/>
          <p14:tracePt t="28623" x="3232150" y="2184400"/>
          <p14:tracePt t="28640" x="3244850" y="2184400"/>
          <p14:tracePt t="28657" x="3254375" y="2181225"/>
          <p14:tracePt t="28674" x="3267075" y="2171700"/>
          <p14:tracePt t="28691" x="3282950" y="2162175"/>
          <p14:tracePt t="28707" x="3292475" y="2155825"/>
          <p14:tracePt t="28723" x="3308350" y="2152650"/>
          <p14:tracePt t="28740" x="3317875" y="2152650"/>
          <p14:tracePt t="28839" x="3314700" y="2152650"/>
          <p14:tracePt t="28845" x="3311525" y="2152650"/>
          <p14:tracePt t="28857" x="3305175" y="2152650"/>
          <p14:tracePt t="28873" x="3286125" y="2152650"/>
          <p14:tracePt t="28890" x="3257550" y="2152650"/>
          <p14:tracePt t="28907" x="3219450" y="2152650"/>
          <p14:tracePt t="28924" x="3155950" y="2168525"/>
          <p14:tracePt t="28941" x="3101975" y="2181225"/>
          <p14:tracePt t="28958" x="3057525" y="2193925"/>
          <p14:tracePt t="28974" x="3016250" y="2200275"/>
          <p14:tracePt t="28990" x="2994025" y="2200275"/>
          <p14:tracePt t="29007" x="2971800" y="2200275"/>
          <p14:tracePt t="29024" x="2930525" y="2200275"/>
          <p14:tracePt t="29040" x="2901950" y="2197100"/>
          <p14:tracePt t="29057" x="2879725" y="2197100"/>
          <p14:tracePt t="29060" x="2867025" y="2190750"/>
          <p14:tracePt t="29074" x="2838450" y="2190750"/>
          <p14:tracePt t="29090" x="2816225" y="2178050"/>
          <p14:tracePt t="29108" x="2774950" y="2165350"/>
          <p14:tracePt t="29124" x="2749550" y="2155825"/>
          <p14:tracePt t="29140" x="2720975" y="2143125"/>
          <p14:tracePt t="29157" x="2695575" y="2130425"/>
          <p14:tracePt t="29174" x="2654300" y="2124075"/>
          <p14:tracePt t="29190" x="2638425" y="2124075"/>
          <p14:tracePt t="29208" x="2606675" y="2124075"/>
          <p14:tracePt t="29224" x="2584450" y="2124075"/>
          <p14:tracePt t="29241" x="2568575" y="2124075"/>
          <p14:tracePt t="29258" x="2530475" y="2124075"/>
          <p14:tracePt t="29273" x="2498725" y="2124075"/>
          <p14:tracePt t="29290" x="2479675" y="2124075"/>
          <p14:tracePt t="29308" x="2438400" y="2124075"/>
          <p14:tracePt t="29323" x="2416175" y="2127250"/>
          <p14:tracePt t="29341" x="2406650" y="2133600"/>
          <p14:tracePt t="29358" x="2384425" y="2136775"/>
          <p14:tracePt t="29374" x="2374900" y="2136775"/>
          <p14:tracePt t="29391" x="2365375" y="2143125"/>
          <p14:tracePt t="29407" x="2352675" y="2143125"/>
          <p14:tracePt t="29451" x="2352675" y="2146300"/>
          <p14:tracePt t="29458" x="2352675" y="2152650"/>
          <p14:tracePt t="29473" x="2352675" y="2162175"/>
          <p14:tracePt t="29490" x="2381250" y="2168525"/>
          <p14:tracePt t="29507" x="2444750" y="2187575"/>
          <p14:tracePt t="29524" x="2489200" y="2193925"/>
          <p14:tracePt t="29540" x="2511425" y="2193925"/>
          <p14:tracePt t="29557" x="2552700" y="2193925"/>
          <p14:tracePt t="29574" x="2568575" y="2193925"/>
          <p14:tracePt t="29590" x="2597150" y="2193925"/>
          <p14:tracePt t="29608" x="2644775" y="2193925"/>
          <p14:tracePt t="29624" x="2682875" y="2193925"/>
          <p14:tracePt t="29641" x="2724150" y="2193925"/>
          <p14:tracePt t="29658" x="2771775" y="2193925"/>
          <p14:tracePt t="29674" x="2797175" y="2200275"/>
          <p14:tracePt t="29690" x="2809875" y="2200275"/>
          <p14:tracePt t="29707" x="2838450" y="2209800"/>
          <p14:tracePt t="29723" x="2847975" y="2209800"/>
          <p14:tracePt t="29740" x="2876550" y="2209800"/>
          <p14:tracePt t="29758" x="2917825" y="2222500"/>
          <p14:tracePt t="29774" x="2962275" y="2228850"/>
          <p14:tracePt t="29791" x="3006725" y="2228850"/>
          <p14:tracePt t="29808" x="3044825" y="2228850"/>
          <p14:tracePt t="29824" x="3070225" y="2228850"/>
          <p14:tracePt t="29840" x="3079750" y="2228850"/>
          <p14:tracePt t="29857" x="3092450" y="2228850"/>
          <p14:tracePt t="29873" x="3108325" y="2228850"/>
          <p14:tracePt t="29890" x="3117850" y="2228850"/>
          <p14:tracePt t="29908" x="3133725" y="2228850"/>
          <p14:tracePt t="29924" x="3143250" y="2228850"/>
          <p14:tracePt t="29941" x="3149600" y="2228850"/>
          <p14:tracePt t="32120" x="3127375" y="2235200"/>
          <p14:tracePt t="32127" x="3101975" y="2241550"/>
          <p14:tracePt t="32141" x="3038475" y="2254250"/>
          <p14:tracePt t="32157" x="2974975" y="2270125"/>
          <p14:tracePt t="32161" x="2936875" y="2276475"/>
          <p14:tracePt t="32174" x="2917825" y="2282825"/>
          <p14:tracePt t="32190" x="2803525" y="2327275"/>
          <p14:tracePt t="32207" x="2682875" y="2362200"/>
          <p14:tracePt t="32240" x="2447925" y="2435225"/>
          <p14:tracePt t="32274" x="2273300" y="2492375"/>
          <p14:tracePt t="32291" x="2181225" y="2511425"/>
          <p14:tracePt t="32307" x="2136775" y="2533650"/>
          <p14:tracePt t="32324" x="2098675" y="2546350"/>
          <p14:tracePt t="32340" x="2035175" y="2565400"/>
          <p14:tracePt t="32357" x="1997075" y="2574925"/>
          <p14:tracePt t="32373" x="1971675" y="2593975"/>
          <p14:tracePt t="32390" x="1930400" y="2606675"/>
          <p14:tracePt t="32407" x="1914525" y="2606675"/>
          <p14:tracePt t="32423" x="1901825" y="2606675"/>
          <p14:tracePt t="32441" x="1885950" y="2606675"/>
          <p14:tracePt t="32457" x="1876425" y="2606675"/>
          <p14:tracePt t="32473" x="1866900" y="2606675"/>
          <p14:tracePt t="32490" x="1851025" y="2606675"/>
          <p14:tracePt t="32506" x="1844675" y="2606675"/>
          <p14:tracePt t="32524" x="1835150" y="2606675"/>
          <p14:tracePt t="32540" x="1825625" y="2606675"/>
          <p14:tracePt t="32557" x="1816100" y="2606675"/>
          <p14:tracePt t="32573" x="1800225" y="2606675"/>
          <p14:tracePt t="32590" x="1787525" y="2606675"/>
          <p14:tracePt t="32606" x="1778000" y="2616200"/>
          <p14:tracePt t="32623" x="1768475" y="2622550"/>
          <p14:tracePt t="32639" x="1746250" y="2635250"/>
          <p14:tracePt t="32657" x="1724025" y="2654300"/>
          <p14:tracePt t="32660" x="1711325" y="2657475"/>
          <p14:tracePt t="32674" x="1682750" y="2670175"/>
          <p14:tracePt t="32690" x="1657350" y="2682875"/>
          <p14:tracePt t="32706" x="1628775" y="2695575"/>
          <p14:tracePt t="32724" x="1593850" y="2717800"/>
          <p14:tracePt t="32740" x="1577975" y="2717800"/>
          <p14:tracePt t="32756" x="1565275" y="2724150"/>
          <p14:tracePt t="32774" x="1552575" y="2724150"/>
          <p14:tracePt t="32790" x="1543050" y="2724150"/>
          <p14:tracePt t="32840" x="1555750" y="2724150"/>
          <p14:tracePt t="32848" x="1571625" y="2724150"/>
          <p14:tracePt t="32856" x="1606550" y="2724150"/>
          <p14:tracePt t="32873" x="1676400" y="2724150"/>
          <p14:tracePt t="32889" x="1727200" y="2724150"/>
          <p14:tracePt t="32906" x="1765300" y="2724150"/>
          <p14:tracePt t="32923" x="1841500" y="2724150"/>
          <p14:tracePt t="32940" x="1892300" y="2724150"/>
          <p14:tracePt t="32957" x="1936750" y="2724150"/>
          <p14:tracePt t="32974" x="1993900" y="2724150"/>
          <p14:tracePt t="32990" x="2016125" y="2724150"/>
          <p14:tracePt t="33006" x="2044700" y="2724150"/>
          <p14:tracePt t="33023" x="2076450" y="2724150"/>
          <p14:tracePt t="33039" x="2105025" y="2724150"/>
          <p14:tracePt t="33057" x="2120900" y="2724150"/>
          <p14:tracePt t="33074" x="2152650" y="2724150"/>
          <p14:tracePt t="33090" x="2168525" y="2724150"/>
          <p14:tracePt t="33107" x="2190750" y="2724150"/>
          <p14:tracePt t="33124" x="2238375" y="2714625"/>
          <p14:tracePt t="33140" x="2276475" y="2708275"/>
          <p14:tracePt t="33156" x="2298700" y="2695575"/>
          <p14:tracePt t="33173" x="2343150" y="2682875"/>
          <p14:tracePt t="33189" x="2359025" y="2673350"/>
          <p14:tracePt t="33207" x="2387600" y="2660650"/>
          <p14:tracePt t="33223" x="2422525" y="2651125"/>
          <p14:tracePt t="33240" x="2466975" y="2628900"/>
          <p14:tracePt t="33257" x="2514600" y="2616200"/>
          <p14:tracePt t="33273" x="2584450" y="2609850"/>
          <p14:tracePt t="33289" x="2628900" y="2609850"/>
          <p14:tracePt t="33307" x="2670175" y="2609850"/>
          <p14:tracePt t="33323" x="2733675" y="2609850"/>
          <p14:tracePt t="33339" x="2778125" y="2609850"/>
          <p14:tracePt t="33357" x="2806700" y="2609850"/>
          <p14:tracePt t="33374" x="2876550" y="2609850"/>
          <p14:tracePt t="33390" x="2936875" y="2609850"/>
          <p14:tracePt t="33407" x="2987675" y="2609850"/>
          <p14:tracePt t="33423" x="3082925" y="2609850"/>
          <p14:tracePt t="33439" x="3165475" y="2609850"/>
          <p14:tracePt t="33456" x="3232150" y="2609850"/>
          <p14:tracePt t="33473" x="3317875" y="2609850"/>
          <p14:tracePt t="33490" x="3378200" y="2609850"/>
          <p14:tracePt t="33507" x="3448050" y="2609850"/>
          <p14:tracePt t="33524" x="3575050" y="2609850"/>
          <p14:tracePt t="33540" x="3625850" y="2609850"/>
          <p14:tracePt t="33557" x="3689350" y="2616200"/>
          <p14:tracePt t="33573" x="3781425" y="2616200"/>
          <p14:tracePt t="33589" x="3825875" y="2616200"/>
          <p14:tracePt t="33607" x="3886200" y="2616200"/>
          <p14:tracePt t="33624" x="3949700" y="2619375"/>
          <p14:tracePt t="33640" x="3994150" y="2619375"/>
          <p14:tracePt t="33657" x="4016375" y="2625725"/>
          <p14:tracePt t="33673" x="4057650" y="2632075"/>
          <p14:tracePt t="33689" x="4086225" y="2644775"/>
          <p14:tracePt t="33707" x="4102100" y="2644775"/>
          <p14:tracePt t="33723" x="4143375" y="2644775"/>
          <p14:tracePt t="33739" x="4165600" y="2651125"/>
          <p14:tracePt t="33757" x="4187825" y="2657475"/>
          <p14:tracePt t="33774" x="4229100" y="2670175"/>
          <p14:tracePt t="33790" x="4257675" y="2670175"/>
          <p14:tracePt t="33807" x="4279900" y="2673350"/>
          <p14:tracePt t="33823" x="4295775" y="2673350"/>
          <p14:tracePt t="33839" x="4305300" y="2673350"/>
          <p14:tracePt t="33857" x="4314825" y="2673350"/>
          <p14:tracePt t="34338" x="4333875" y="2686050"/>
          <p14:tracePt t="34345" x="4352925" y="2692400"/>
          <p14:tracePt t="34357" x="4400550" y="2705100"/>
          <p14:tracePt t="34374" x="4429125" y="2717800"/>
          <p14:tracePt t="34389" x="4467225" y="2717800"/>
          <p14:tracePt t="34407" x="4521200" y="2717800"/>
          <p14:tracePt t="34439" x="4578350" y="2717800"/>
          <p14:tracePt t="34473" x="4635500" y="2717800"/>
          <p14:tracePt t="34489" x="4645025" y="2717800"/>
          <p14:tracePt t="34506" x="4660900" y="2717800"/>
          <p14:tracePt t="34522" x="4676775" y="2717800"/>
          <p14:tracePt t="34539" x="4686300" y="2717800"/>
          <p14:tracePt t="34558" x="4699000" y="2717800"/>
          <p14:tracePt t="34574" x="4714875" y="2717800"/>
          <p14:tracePt t="34590" x="4730750" y="2717800"/>
          <p14:tracePt t="34607" x="4746625" y="2717800"/>
          <p14:tracePt t="34624" x="4749800" y="2717800"/>
          <p14:tracePt t="34656" x="4749800" y="2708275"/>
          <p14:tracePt t="34673" x="4749800" y="2701925"/>
          <p14:tracePt t="36277" x="4765675" y="2701925"/>
          <p14:tracePt t="36284" x="4772025" y="2701925"/>
          <p14:tracePt t="36294" x="4781550" y="2701925"/>
          <p14:tracePt t="36307" x="4791075" y="2701925"/>
          <p14:tracePt t="36340" x="4826000" y="2692400"/>
          <p14:tracePt t="36372" x="4864100" y="2686050"/>
          <p14:tracePt t="36390" x="4905375" y="2673350"/>
          <p14:tracePt t="36406" x="4959350" y="2660650"/>
          <p14:tracePt t="36423" x="5022850" y="2647950"/>
          <p14:tracePt t="36440" x="5121275" y="2641600"/>
          <p14:tracePt t="36457" x="5175250" y="2625725"/>
          <p14:tracePt t="36473" x="5219700" y="2625725"/>
          <p14:tracePt t="36489" x="5283200" y="2613025"/>
          <p14:tracePt t="36506" x="5318125" y="2606675"/>
          <p14:tracePt t="36522" x="5356225" y="2606675"/>
          <p14:tracePt t="36539" x="5403850" y="2606675"/>
          <p14:tracePt t="36556" x="5426075" y="2606675"/>
          <p14:tracePt t="36573" x="5435600" y="2606675"/>
          <p14:tracePt t="36590" x="5454650" y="2606675"/>
          <p14:tracePt t="36607" x="5464175" y="2606675"/>
          <p14:tracePt t="36623" x="5473700" y="2606675"/>
          <p14:tracePt t="36640" x="5489575" y="2606675"/>
          <p14:tracePt t="36656" x="5505450" y="2603500"/>
          <p14:tracePt t="36672" x="5514975" y="2597150"/>
          <p14:tracePt t="36689" x="5524500" y="2578100"/>
          <p14:tracePt t="36707" x="5534025" y="2562225"/>
          <p14:tracePt t="36723" x="5534025" y="2533650"/>
          <p14:tracePt t="36740" x="5534025" y="2498725"/>
          <p14:tracePt t="36756" x="5534025" y="2470150"/>
          <p14:tracePt t="36773" x="5527675" y="2454275"/>
          <p14:tracePt t="36789" x="5511800" y="2419350"/>
          <p14:tracePt t="36806" x="5499100" y="2409825"/>
          <p14:tracePt t="36823" x="5470525" y="2397125"/>
          <p14:tracePt t="36840" x="5416550" y="2381250"/>
          <p14:tracePt t="36856" x="5378450" y="2362200"/>
          <p14:tracePt t="36873" x="5346700" y="2349500"/>
          <p14:tracePt t="36890" x="5305425" y="2343150"/>
          <p14:tracePt t="36906" x="5295900" y="2343150"/>
          <p14:tracePt t="36922" x="5286375" y="2343150"/>
          <p14:tracePt t="36939" x="5270500" y="2343150"/>
          <p14:tracePt t="36956" x="5257800" y="2343150"/>
          <p14:tracePt t="36973" x="5245100" y="2343150"/>
          <p14:tracePt t="36990" x="5232400" y="2343150"/>
          <p14:tracePt t="37006" x="5222875" y="2343150"/>
          <p14:tracePt t="37024" x="5194300" y="2349500"/>
          <p14:tracePt t="37039" x="5178425" y="2368550"/>
          <p14:tracePt t="37056" x="5159375" y="2378075"/>
          <p14:tracePt t="37072" x="5143500" y="2390775"/>
          <p14:tracePt t="37090" x="5124450" y="2409825"/>
          <p14:tracePt t="37107" x="5111750" y="2435225"/>
          <p14:tracePt t="37124" x="5089525" y="2457450"/>
          <p14:tracePt t="37140" x="5073650" y="2492375"/>
          <p14:tracePt t="37157" x="5064125" y="2508250"/>
          <p14:tracePt t="37173" x="5051425" y="2517775"/>
          <p14:tracePt t="37189" x="5032375" y="2540000"/>
          <p14:tracePt t="37206" x="5019675" y="2555875"/>
          <p14:tracePt t="37222" x="5010150" y="2565400"/>
          <p14:tracePt t="37240" x="4991100" y="2584450"/>
          <p14:tracePt t="37256" x="4984750" y="2593975"/>
          <p14:tracePt t="37274" x="4984750" y="2609850"/>
          <p14:tracePt t="37290" x="4984750" y="2619375"/>
          <p14:tracePt t="37306" x="4984750" y="2641600"/>
          <p14:tracePt t="37322" x="4984750" y="2663825"/>
          <p14:tracePt t="37339" x="5006975" y="2692400"/>
          <p14:tracePt t="37356" x="5022850" y="2714625"/>
          <p14:tracePt t="37374" x="5067300" y="2740025"/>
          <p14:tracePt t="37390" x="5089525" y="2749550"/>
          <p14:tracePt t="37407" x="5105400" y="2762250"/>
          <p14:tracePt t="37424" x="5137150" y="2765425"/>
          <p14:tracePt t="37439" x="5159375" y="2778125"/>
          <p14:tracePt t="37456" x="5175250" y="2778125"/>
          <p14:tracePt t="37472" x="5191125" y="2778125"/>
          <p14:tracePt t="37489" x="5207000" y="2778125"/>
          <p14:tracePt t="37506" x="5222875" y="2781300"/>
          <p14:tracePt t="37523" x="5235575" y="2794000"/>
          <p14:tracePt t="37539" x="5245100" y="2794000"/>
          <p14:tracePt t="37556" x="5257800" y="2797175"/>
          <p14:tracePt t="37573" x="5276850" y="2797175"/>
          <p14:tracePt t="37589" x="5286375" y="2797175"/>
          <p14:tracePt t="37606" x="5295900" y="2797175"/>
          <p14:tracePt t="37623" x="5337175" y="2797175"/>
          <p14:tracePt t="37639" x="5356225" y="2797175"/>
          <p14:tracePt t="37656" x="5387975" y="2797175"/>
          <p14:tracePt t="37673" x="5416550" y="2778125"/>
          <p14:tracePt t="37690" x="5426075" y="2768600"/>
          <p14:tracePt t="37706" x="5441950" y="2759075"/>
          <p14:tracePt t="37723" x="5454650" y="2749550"/>
          <p14:tracePt t="37739" x="5461000" y="2749550"/>
          <p14:tracePt t="37757" x="5467350" y="2749550"/>
          <p14:tracePt t="37831" x="5470525" y="2749550"/>
          <p14:tracePt t="37839" x="5476875" y="2749550"/>
          <p14:tracePt t="37856" x="5486400" y="2749550"/>
          <p14:tracePt t="37872" x="5489575" y="2743200"/>
          <p14:tracePt t="37889" x="5495925" y="2733675"/>
          <p14:tracePt t="37906" x="5499100" y="2733675"/>
          <p14:tracePt t="37923" x="5505450" y="2724150"/>
          <p14:tracePt t="37940" x="5511800" y="2724150"/>
          <p14:tracePt t="37974" x="5511800" y="2717800"/>
          <p14:tracePt t="37990" x="5514975" y="2714625"/>
          <p14:tracePt t="38006" x="5524500" y="2714625"/>
          <p14:tracePt t="38023" x="5546725" y="2698750"/>
          <p14:tracePt t="38039" x="5556250" y="2689225"/>
          <p14:tracePt t="38056" x="5565775" y="2673350"/>
          <p14:tracePt t="38073" x="5588000" y="2638425"/>
          <p14:tracePt t="38090" x="5600700" y="2616200"/>
          <p14:tracePt t="38107" x="5600700" y="2593975"/>
          <p14:tracePt t="38123" x="5600700" y="2552700"/>
          <p14:tracePt t="38139" x="5600700" y="2543175"/>
          <p14:tracePt t="38156" x="5600700" y="2527300"/>
          <p14:tracePt t="38173" x="5600700" y="2517775"/>
          <p14:tracePt t="38422" x="5600700" y="2511425"/>
          <p14:tracePt t="38429" x="5597525" y="2511425"/>
          <p14:tracePt t="38439" x="5594350" y="2511425"/>
          <p14:tracePt t="38456" x="5578475" y="2508250"/>
          <p14:tracePt t="38472" x="5562600" y="2486025"/>
          <p14:tracePt t="38489" x="5524500" y="2473325"/>
          <p14:tracePt t="38522" x="5368925" y="2438400"/>
          <p14:tracePt t="38556" x="5289550" y="2413000"/>
          <p14:tracePt t="38573" x="5257800" y="2413000"/>
          <p14:tracePt t="38589" x="5248275" y="2413000"/>
          <p14:tracePt t="38606" x="5238750" y="2413000"/>
          <p14:tracePt t="38623" x="5222875" y="2413000"/>
          <p14:tracePt t="38640" x="5219700" y="2413000"/>
          <p14:tracePt t="40849" x="5200650" y="2416175"/>
          <p14:tracePt t="40856" x="5181600" y="2422525"/>
          <p14:tracePt t="40873" x="5137150" y="2428875"/>
          <p14:tracePt t="40890" x="5060950" y="2435225"/>
          <p14:tracePt t="40905" x="5016500" y="2435225"/>
          <p14:tracePt t="40922" x="4956175" y="2441575"/>
          <p14:tracePt t="40955" x="4762500" y="2479675"/>
          <p14:tracePt t="40990" x="4511675" y="2520950"/>
          <p14:tracePt t="41006" x="4384675" y="2520950"/>
          <p14:tracePt t="41023" x="4289425" y="2536825"/>
          <p14:tracePt t="41040" x="4152900" y="2568575"/>
          <p14:tracePt t="41056" x="4067175" y="2584450"/>
          <p14:tracePt t="41073" x="4003675" y="2597150"/>
          <p14:tracePt t="41090" x="3914775" y="2619375"/>
          <p14:tracePt t="41106" x="3867150" y="2644775"/>
          <p14:tracePt t="41122" x="3829050" y="2657475"/>
          <p14:tracePt t="41140" x="3787775" y="2676525"/>
          <p14:tracePt t="41156" x="3762375" y="2689225"/>
          <p14:tracePt t="41172" x="3733800" y="2708275"/>
          <p14:tracePt t="41189" x="3689350" y="2730500"/>
          <p14:tracePt t="41205" x="3663950" y="2762250"/>
          <p14:tracePt t="41223" x="3641725" y="2787650"/>
          <p14:tracePt t="41240" x="3575050" y="2832100"/>
          <p14:tracePt t="41256" x="3508375" y="2863850"/>
          <p14:tracePt t="41273" x="3441700" y="2892425"/>
          <p14:tracePt t="41290" x="3279775" y="2959100"/>
          <p14:tracePt t="41306" x="3168650" y="3003550"/>
          <p14:tracePt t="41322" x="3057525" y="3035300"/>
          <p14:tracePt t="41339" x="2921000" y="3076575"/>
          <p14:tracePt t="41356" x="2803525" y="3101975"/>
          <p14:tracePt t="41373" x="2708275" y="3117850"/>
          <p14:tracePt t="41390" x="2549525" y="3159125"/>
          <p14:tracePt t="41406" x="2409825" y="3175000"/>
          <p14:tracePt t="41423" x="2257425" y="3203575"/>
          <p14:tracePt t="41439" x="2000250" y="3267075"/>
          <p14:tracePt t="41455" x="1803400" y="3305175"/>
          <p14:tracePt t="41472" x="1638300" y="3343275"/>
          <p14:tracePt t="41489" x="1371600" y="3378200"/>
          <p14:tracePt t="41505" x="1231900" y="3397250"/>
          <p14:tracePt t="41523" x="1104900" y="3403600"/>
          <p14:tracePt t="41540" x="920750" y="3403600"/>
          <p14:tracePt t="41556" x="825500" y="3400425"/>
          <p14:tracePt t="41573" x="742950" y="3394075"/>
          <p14:tracePt t="41589" x="606425" y="3362325"/>
          <p14:tracePt t="41605" x="539750" y="3330575"/>
          <p14:tracePt t="41622" x="473075" y="3302000"/>
          <p14:tracePt t="41640" x="415925" y="3282950"/>
          <p14:tracePt t="41656" x="393700" y="3263900"/>
          <p14:tracePt t="41673" x="384175" y="3254375"/>
          <p14:tracePt t="41690" x="361950" y="3238500"/>
          <p14:tracePt t="41706" x="352425" y="3228975"/>
          <p14:tracePt t="41722" x="352425" y="3219450"/>
          <p14:tracePt t="41755" x="352425" y="3213100"/>
          <p14:tracePt t="41772" x="352425" y="3209925"/>
          <p14:tracePt t="41789" x="352425" y="3203575"/>
          <p14:tracePt t="41811" x="352425" y="3200400"/>
          <p14:tracePt t="41853" x="355600" y="3200400"/>
          <p14:tracePt t="41861" x="355600" y="3194050"/>
          <p14:tracePt t="41872" x="358775" y="3190875"/>
          <p14:tracePt t="41889" x="381000" y="3168650"/>
          <p14:tracePt t="41905" x="403225" y="3155950"/>
          <p14:tracePt t="41922" x="447675" y="3149600"/>
          <p14:tracePt t="41939" x="511175" y="3143250"/>
          <p14:tracePt t="41956" x="571500" y="3143250"/>
          <p14:tracePt t="41973" x="641350" y="3143250"/>
          <p14:tracePt t="41990" x="758825" y="3143250"/>
          <p14:tracePt t="42006" x="828675" y="3143250"/>
          <p14:tracePt t="42023" x="927100" y="3130550"/>
          <p14:tracePt t="42039" x="971550" y="3117850"/>
          <p14:tracePt t="42055" x="1035050" y="3095625"/>
          <p14:tracePt t="42072" x="1098550" y="3089275"/>
          <p14:tracePt t="42090" x="1193800" y="3089275"/>
          <p14:tracePt t="42106" x="1235075" y="3089275"/>
          <p14:tracePt t="42124" x="1282700" y="3089275"/>
          <p14:tracePt t="42139" x="1314450" y="3089275"/>
          <p14:tracePt t="42156" x="1336675" y="3089275"/>
          <p14:tracePt t="42173" x="1368425" y="3089275"/>
          <p14:tracePt t="42189" x="1384300" y="3082925"/>
          <p14:tracePt t="42206" x="1393825" y="3073400"/>
          <p14:tracePt t="42223" x="1409700" y="3060700"/>
          <p14:tracePt t="42239" x="1425575" y="3044825"/>
          <p14:tracePt t="42255" x="1435100" y="3032125"/>
          <p14:tracePt t="42273" x="1444625" y="3022600"/>
          <p14:tracePt t="42289" x="1454150" y="3022600"/>
          <p14:tracePt t="43558" x="1508125" y="3016250"/>
          <p14:tracePt t="43564" x="1587500" y="3006725"/>
          <p14:tracePt t="43572" x="1692275" y="2997200"/>
          <p14:tracePt t="43588" x="2028825" y="2952750"/>
          <p14:tracePt t="43605" x="2282825" y="2892425"/>
          <p14:tracePt t="43622" x="2651125" y="2800350"/>
          <p14:tracePt t="43657" x="3117850" y="2670175"/>
          <p14:tracePt t="43691" x="3394075" y="2562225"/>
          <p14:tracePt t="43706" x="3546475" y="2505075"/>
          <p14:tracePt t="43722" x="3600450" y="2489200"/>
          <p14:tracePt t="43738" x="3638550" y="2486025"/>
          <p14:tracePt t="43755" x="3648075" y="2486025"/>
          <p14:tracePt t="43772" x="3651250" y="2486025"/>
          <p14:tracePt t="43814" x="3644900" y="2486025"/>
          <p14:tracePt t="43822" x="3641725" y="2486025"/>
          <p14:tracePt t="43839" x="3625850" y="2492375"/>
          <p14:tracePt t="43856" x="3597275" y="2508250"/>
          <p14:tracePt t="43872" x="3549650" y="2540000"/>
          <p14:tracePt t="43888" x="3505200" y="2562225"/>
          <p14:tracePt t="43906" x="3432175" y="2593975"/>
          <p14:tracePt t="43923" x="3394075" y="2613025"/>
          <p14:tracePt t="43940" x="3346450" y="2625725"/>
          <p14:tracePt t="43956" x="3305175" y="2644775"/>
          <p14:tracePt t="43972" x="3282950" y="2657475"/>
          <p14:tracePt t="43990" x="3251200" y="2682875"/>
          <p14:tracePt t="44006" x="3213100" y="2717800"/>
          <p14:tracePt t="44023" x="3181350" y="2765425"/>
          <p14:tracePt t="44039" x="3152775" y="2822575"/>
          <p14:tracePt t="44056" x="3121025" y="2873375"/>
          <p14:tracePt t="44073" x="3121025" y="2895600"/>
          <p14:tracePt t="44090" x="3121025" y="2924175"/>
          <p14:tracePt t="44106" x="3121025" y="2946400"/>
          <p14:tracePt t="44122" x="3121025" y="2955925"/>
          <p14:tracePt t="44138" x="3121025" y="2971800"/>
          <p14:tracePt t="44156" x="3133725" y="2981325"/>
          <p14:tracePt t="44172" x="3143250" y="2981325"/>
          <p14:tracePt t="44189" x="3159125" y="2981325"/>
          <p14:tracePt t="44206" x="3197225" y="2981325"/>
          <p14:tracePt t="44222" x="3219450" y="2981325"/>
          <p14:tracePt t="44240" x="3241675" y="2981325"/>
          <p14:tracePt t="44256" x="3263900" y="2978150"/>
          <p14:tracePt t="44272" x="3273425" y="2974975"/>
          <p14:tracePt t="44290" x="3286125" y="2968625"/>
          <p14:tracePt t="44306" x="3308350" y="2952750"/>
          <p14:tracePt t="44322" x="3330575" y="2952750"/>
          <p14:tracePt t="44339" x="3359150" y="2952750"/>
          <p14:tracePt t="44356" x="3422650" y="2952750"/>
          <p14:tracePt t="44372" x="3476625" y="2955925"/>
          <p14:tracePt t="44389" x="3521075" y="2974975"/>
          <p14:tracePt t="44393" x="3549650" y="2974975"/>
          <p14:tracePt t="44406" x="3584575" y="2987675"/>
          <p14:tracePt t="44422" x="3629025" y="2987675"/>
          <p14:tracePt t="44439" x="3673475" y="3000375"/>
          <p14:tracePt t="44455" x="3762375" y="3013075"/>
          <p14:tracePt t="44472" x="3848100" y="3038475"/>
          <p14:tracePt t="44488" x="3911600" y="3044825"/>
          <p14:tracePt t="44505" x="3975100" y="3051175"/>
          <p14:tracePt t="44522" x="4003675" y="3051175"/>
          <p14:tracePt t="44539" x="4019550" y="3051175"/>
          <p14:tracePt t="44555" x="4035425" y="3051175"/>
          <p14:tracePt t="44572" x="4038600" y="3051175"/>
          <p14:tracePt t="44663" x="4032250" y="3051175"/>
          <p14:tracePt t="44671" x="4029075" y="3051175"/>
          <p14:tracePt t="44689" x="4019550" y="3051175"/>
          <p14:tracePt t="44705" x="3978275" y="3051175"/>
          <p14:tracePt t="44721" x="3949700" y="3051175"/>
          <p14:tracePt t="44739" x="3905250" y="3051175"/>
          <p14:tracePt t="44755" x="3819525" y="3051175"/>
          <p14:tracePt t="44771" x="3730625" y="3051175"/>
          <p14:tracePt t="44789" x="3648075" y="3051175"/>
          <p14:tracePt t="44805" x="3540125" y="3051175"/>
          <p14:tracePt t="44822" x="3505200" y="3051175"/>
          <p14:tracePt t="44839" x="3482975" y="3051175"/>
          <p14:tracePt t="44855" x="3460750" y="3051175"/>
          <p14:tracePt t="44871" x="3457575" y="3051175"/>
          <p14:tracePt t="44905" x="3505200" y="3048000"/>
          <p14:tracePt t="44922" x="3581400" y="3025775"/>
          <p14:tracePt t="44939" x="3673475" y="3016250"/>
          <p14:tracePt t="44956" x="3914775" y="3009900"/>
          <p14:tracePt t="44972" x="4076700" y="3009900"/>
          <p14:tracePt t="44989" x="4270375" y="3009900"/>
          <p14:tracePt t="45005" x="4530725" y="3000375"/>
          <p14:tracePt t="45022" x="4683125" y="2990850"/>
          <p14:tracePt t="45039" x="4829175" y="2990850"/>
          <p14:tracePt t="45055" x="4991100" y="2990850"/>
          <p14:tracePt t="45073" x="5073650" y="2990850"/>
          <p14:tracePt t="45090" x="5165725" y="2990850"/>
          <p14:tracePt t="45106" x="5276850" y="2994025"/>
          <p14:tracePt t="45122" x="5337175" y="3003550"/>
          <p14:tracePt t="45138" x="5381625" y="3003550"/>
          <p14:tracePt t="45155" x="5429250" y="3003550"/>
          <p14:tracePt t="45172" x="5457825" y="3003550"/>
          <p14:tracePt t="45189" x="5480050" y="3003550"/>
          <p14:tracePt t="45206" x="5521325" y="3003550"/>
          <p14:tracePt t="45222" x="5556250" y="3003550"/>
          <p14:tracePt t="45240" x="5591175" y="3003550"/>
          <p14:tracePt t="45255" x="5619750" y="3003550"/>
          <p14:tracePt t="45272" x="5641975" y="3003550"/>
          <p14:tracePt t="45290" x="5683250" y="3000375"/>
          <p14:tracePt t="45306" x="5718175" y="3000375"/>
          <p14:tracePt t="45323" x="5768975" y="3000375"/>
          <p14:tracePt t="45340" x="5873750" y="3000375"/>
          <p14:tracePt t="45356" x="5956300" y="3000375"/>
          <p14:tracePt t="45372" x="6026150" y="3000375"/>
          <p14:tracePt t="45389" x="6153150" y="3000375"/>
          <p14:tracePt t="45405" x="6270625" y="3000375"/>
          <p14:tracePt t="45422" x="6362700" y="3003550"/>
          <p14:tracePt t="45440" x="6496050" y="3019425"/>
          <p14:tracePt t="45456" x="6591300" y="3038475"/>
          <p14:tracePt t="45472" x="6673850" y="3038475"/>
          <p14:tracePt t="45490" x="6772275" y="3038475"/>
          <p14:tracePt t="45506" x="6823075" y="3038475"/>
          <p14:tracePt t="45521" x="6851650" y="3038475"/>
          <p14:tracePt t="45539" x="6867525" y="3038475"/>
          <p14:tracePt t="45555" x="6877050" y="3038475"/>
          <p14:tracePt t="45572" x="6886575" y="3038475"/>
          <p14:tracePt t="45589" x="6905625" y="3038475"/>
          <p14:tracePt t="45605" x="6911975" y="3038475"/>
          <p14:tracePt t="45622" x="6915150" y="3038475"/>
          <p14:tracePt t="45676" x="6921500" y="3038475"/>
          <p14:tracePt t="45690" x="6927850" y="3038475"/>
          <p14:tracePt t="45711" x="6931025" y="3038475"/>
          <p14:tracePt t="45732" x="6937375" y="3038475"/>
          <p14:tracePt t="45747" x="6946900" y="3038475"/>
          <p14:tracePt t="45761" x="6950075" y="3038475"/>
          <p14:tracePt t="46269" x="6940550" y="3041650"/>
          <p14:tracePt t="46278" x="6934200" y="3048000"/>
          <p14:tracePt t="46289" x="6924675" y="3057525"/>
          <p14:tracePt t="46306" x="6915150" y="3063875"/>
          <p14:tracePt t="46322" x="6905625" y="3076575"/>
          <p14:tracePt t="46339" x="6883400" y="3092450"/>
          <p14:tracePt t="46372" x="6816725" y="3117850"/>
          <p14:tracePt t="46406" x="6683375" y="3194050"/>
          <p14:tracePt t="46410" x="6651625" y="3222625"/>
          <p14:tracePt t="46422" x="6600825" y="3248025"/>
          <p14:tracePt t="46439" x="6435725" y="3362325"/>
          <p14:tracePt t="46456" x="6330950" y="3451225"/>
          <p14:tracePt t="46472" x="6191250" y="3549650"/>
          <p14:tracePt t="46488" x="5927725" y="3692525"/>
          <p14:tracePt t="46505" x="5749925" y="3765550"/>
          <p14:tracePt t="46523" x="5445125" y="3870325"/>
          <p14:tracePt t="46538" x="5248275" y="3927475"/>
          <p14:tracePt t="46555" x="5013325" y="3997325"/>
          <p14:tracePt t="46574" x="4708525" y="4083050"/>
          <p14:tracePt t="46589" x="4479925" y="4121150"/>
          <p14:tracePt t="46606" x="4260850" y="4149725"/>
          <p14:tracePt t="46622" x="3987800" y="4168775"/>
          <p14:tracePt t="46639" x="3625850" y="4178300"/>
          <p14:tracePt t="46655" x="3400425" y="4178300"/>
          <p14:tracePt t="46673" x="3171825" y="4162425"/>
          <p14:tracePt t="46689" x="2838450" y="4124325"/>
          <p14:tracePt t="46706" x="2606675" y="4086225"/>
          <p14:tracePt t="46724" x="2292350" y="4000500"/>
          <p14:tracePt t="46740" x="2038350" y="3917950"/>
          <p14:tracePt t="46757" x="1819275" y="3860800"/>
          <p14:tracePt t="46773" x="1450975" y="3727450"/>
          <p14:tracePt t="46789" x="1263650" y="3651250"/>
          <p14:tracePt t="46806" x="1057275" y="3533775"/>
          <p14:tracePt t="46823" x="815975" y="3406775"/>
          <p14:tracePt t="46840" x="701675" y="3327400"/>
          <p14:tracePt t="46856" x="561975" y="3216275"/>
          <p14:tracePt t="46873" x="393700" y="3073400"/>
          <p14:tracePt t="46889" x="323850" y="3019425"/>
          <p14:tracePt t="46906" x="273050" y="2974975"/>
          <p14:tracePt t="46922" x="225425" y="2946400"/>
          <p14:tracePt t="46923" x="206375" y="2940050"/>
          <p14:tracePt t="46938" x="168275" y="2921000"/>
          <p14:tracePt t="46955" x="142875" y="2911475"/>
          <p14:tracePt t="46973" x="123825" y="2911475"/>
          <p14:tracePt t="46989" x="114300" y="2911475"/>
          <p14:tracePt t="47006" x="104775" y="2911475"/>
          <p14:tracePt t="47023" x="88900" y="2911475"/>
          <p14:tracePt t="47152" x="88900" y="2917825"/>
          <p14:tracePt t="47160" x="88900" y="2921000"/>
          <p14:tracePt t="47172" x="98425" y="2936875"/>
          <p14:tracePt t="47188" x="107950" y="2959100"/>
          <p14:tracePt t="47205" x="120650" y="2990850"/>
          <p14:tracePt t="47222" x="168275" y="3057525"/>
          <p14:tracePt t="47239" x="184150" y="3079750"/>
          <p14:tracePt t="47256" x="215900" y="3105150"/>
          <p14:tracePt t="47273" x="260350" y="3155950"/>
          <p14:tracePt t="47289" x="311150" y="3209925"/>
          <p14:tracePt t="47306" x="374650" y="3260725"/>
          <p14:tracePt t="47322" x="444500" y="3333750"/>
          <p14:tracePt t="47338" x="469900" y="3371850"/>
          <p14:tracePt t="47355" x="495300" y="3403600"/>
          <p14:tracePt t="47372" x="514350" y="3438525"/>
          <p14:tracePt t="47389" x="527050" y="3460750"/>
          <p14:tracePt t="47406" x="536575" y="3470275"/>
          <p14:tracePt t="47422" x="555625" y="3486150"/>
          <p14:tracePt t="47439" x="555625" y="3495675"/>
          <p14:tracePt t="47455" x="555625" y="3502025"/>
          <p14:tracePt t="47823" x="568325" y="3492500"/>
          <p14:tracePt t="47830" x="584200" y="3486150"/>
          <p14:tracePt t="47838" x="603250" y="3479800"/>
          <p14:tracePt t="47856" x="650875" y="3454400"/>
          <p14:tracePt t="47872" x="714375" y="3422650"/>
          <p14:tracePt t="47888" x="752475" y="3409950"/>
          <p14:tracePt t="47922" x="917575" y="3375025"/>
          <p14:tracePt t="47955" x="1031875" y="3352800"/>
          <p14:tracePt t="47959" x="1066800" y="3352800"/>
          <p14:tracePt t="47972" x="1127125" y="3352800"/>
          <p14:tracePt t="47989" x="1190625" y="3336925"/>
          <p14:tracePt t="48005" x="1263650" y="3330575"/>
          <p14:tracePt t="48022" x="1358900" y="3330575"/>
          <p14:tracePt t="48038" x="1409700" y="3330575"/>
          <p14:tracePt t="48055" x="1447800" y="3330575"/>
          <p14:tracePt t="48072" x="1495425" y="3330575"/>
          <p14:tracePt t="48089" x="1524000" y="3330575"/>
          <p14:tracePt t="48106" x="1546225" y="3330575"/>
          <p14:tracePt t="48122" x="1600200" y="3330575"/>
          <p14:tracePt t="48138" x="1644650" y="3330575"/>
          <p14:tracePt t="48155" x="1682750" y="3324225"/>
          <p14:tracePt t="48172" x="1743075" y="3324225"/>
          <p14:tracePt t="48188" x="1774825" y="3324225"/>
          <p14:tracePt t="48206" x="1793875" y="3324225"/>
          <p14:tracePt t="48222" x="1828800" y="3324225"/>
          <p14:tracePt t="48239" x="1844675" y="3324225"/>
          <p14:tracePt t="48256" x="1885950" y="3324225"/>
          <p14:tracePt t="48272" x="1905000" y="3324225"/>
          <p14:tracePt t="48288" x="1927225" y="3324225"/>
          <p14:tracePt t="48305" x="1936750" y="3324225"/>
          <p14:tracePt t="48321" x="1952625" y="3324225"/>
          <p14:tracePt t="48338" x="1962150" y="3324225"/>
          <p14:tracePt t="48413" x="1962150" y="3321050"/>
          <p14:tracePt t="48420" x="1958975" y="3314700"/>
          <p14:tracePt t="48428" x="1955800" y="3314700"/>
          <p14:tracePt t="48438" x="1949450" y="3311525"/>
          <p14:tracePt t="48456" x="1936750" y="3295650"/>
          <p14:tracePt t="48472" x="1914525" y="3282950"/>
          <p14:tracePt t="48489" x="1889125" y="3273425"/>
          <p14:tracePt t="48506" x="1831975" y="3248025"/>
          <p14:tracePt t="48521" x="1765300" y="3209925"/>
          <p14:tracePt t="48538" x="1698625" y="3181350"/>
          <p14:tracePt t="48555" x="1616075" y="3152775"/>
          <p14:tracePt t="48571" x="1568450" y="3140075"/>
          <p14:tracePt t="48588" x="1524000" y="3127375"/>
          <p14:tracePt t="48605" x="1416050" y="3111500"/>
          <p14:tracePt t="48622" x="1343025" y="3105150"/>
          <p14:tracePt t="48638" x="1282700" y="3105150"/>
          <p14:tracePt t="48655" x="1219200" y="3105150"/>
          <p14:tracePt t="48672" x="1190625" y="3105150"/>
          <p14:tracePt t="48688" x="1152525" y="3105150"/>
          <p14:tracePt t="48706" x="1092200" y="3105150"/>
          <p14:tracePt t="48721" x="1054100" y="3105150"/>
          <p14:tracePt t="48739" x="1009650" y="3105150"/>
          <p14:tracePt t="48755" x="962025" y="3114675"/>
          <p14:tracePt t="48771" x="946150" y="3117850"/>
          <p14:tracePt t="48788" x="936625" y="3124200"/>
          <p14:tracePt t="48805" x="917575" y="3140075"/>
          <p14:tracePt t="48822" x="911225" y="3155950"/>
          <p14:tracePt t="48838" x="911225" y="3165475"/>
          <p14:tracePt t="48855" x="911225" y="3178175"/>
          <p14:tracePt t="48871" x="911225" y="3187700"/>
          <p14:tracePt t="48888" x="911225" y="3203575"/>
          <p14:tracePt t="48905" x="911225" y="3213100"/>
          <p14:tracePt t="48922" x="917575" y="3222625"/>
          <p14:tracePt t="48939" x="939800" y="3235325"/>
          <p14:tracePt t="48955" x="962025" y="3254375"/>
          <p14:tracePt t="48971" x="971550" y="3267075"/>
          <p14:tracePt t="48988" x="987425" y="3276600"/>
          <p14:tracePt t="49005" x="1000125" y="3289300"/>
          <p14:tracePt t="49022" x="1012825" y="3305175"/>
          <p14:tracePt t="49038" x="1016000" y="3314700"/>
          <p14:tracePt t="49055" x="1022350" y="3330575"/>
          <p14:tracePt t="49071" x="1022350" y="3340100"/>
          <p14:tracePt t="49088" x="1038225" y="3349625"/>
          <p14:tracePt t="49105" x="1038225" y="3365500"/>
          <p14:tracePt t="49192" x="1041400" y="3365500"/>
          <p14:tracePt t="50212" x="1057275" y="3378200"/>
          <p14:tracePt t="50219" x="1076325" y="3390900"/>
          <p14:tracePt t="50226" x="1104900" y="3403600"/>
          <p14:tracePt t="50239" x="1143000" y="3429000"/>
          <p14:tracePt t="50256" x="1187450" y="3441700"/>
          <p14:tracePt t="50272" x="1235075" y="3454400"/>
          <p14:tracePt t="50289" x="1273175" y="3454400"/>
          <p14:tracePt t="50322" x="1323975" y="3454400"/>
          <p14:tracePt t="50354" x="1368425" y="3454400"/>
          <p14:tracePt t="50372" x="1377950" y="3454400"/>
          <p14:tracePt t="50389" x="1406525" y="3454400"/>
          <p14:tracePt t="50405" x="1419225" y="3454400"/>
          <p14:tracePt t="50422" x="1441450" y="3454400"/>
          <p14:tracePt t="50438" x="1482725" y="3451225"/>
          <p14:tracePt t="50455" x="1514475" y="3444875"/>
          <p14:tracePt t="50471" x="1536700" y="3435350"/>
          <p14:tracePt t="50489" x="1577975" y="3422650"/>
          <p14:tracePt t="50505" x="1600200" y="3422650"/>
          <p14:tracePt t="50522" x="1628775" y="3422650"/>
          <p14:tracePt t="50539" x="1654175" y="3422650"/>
          <p14:tracePt t="50555" x="1685925" y="3422650"/>
          <p14:tracePt t="50571" x="1708150" y="3416300"/>
          <p14:tracePt t="50588" x="1746250" y="3416300"/>
          <p14:tracePt t="50604" x="1768475" y="3416300"/>
          <p14:tracePt t="50622" x="1806575" y="3416300"/>
          <p14:tracePt t="50639" x="1847850" y="3409950"/>
          <p14:tracePt t="50655" x="1892300" y="3409950"/>
          <p14:tracePt t="50672" x="1927225" y="3409950"/>
          <p14:tracePt t="50689" x="1974850" y="3409950"/>
          <p14:tracePt t="50705" x="2019300" y="3409950"/>
          <p14:tracePt t="50721" x="2057400" y="3409950"/>
          <p14:tracePt t="50738" x="2095500" y="3403600"/>
          <p14:tracePt t="50754" x="2139950" y="3403600"/>
          <p14:tracePt t="50772" x="2178050" y="3397250"/>
          <p14:tracePt t="50789" x="2225675" y="3397250"/>
          <p14:tracePt t="50805" x="2254250" y="3397250"/>
          <p14:tracePt t="50822" x="2276475" y="3397250"/>
          <p14:tracePt t="50838" x="2305050" y="3397250"/>
          <p14:tracePt t="50855" x="2314575" y="3397250"/>
          <p14:tracePt t="50871" x="2324100" y="3397250"/>
          <p14:tracePt t="50888" x="2333625" y="3397250"/>
          <p14:tracePt t="52202" x="2365375" y="3406775"/>
          <p14:tracePt t="52209" x="2390775" y="3413125"/>
          <p14:tracePt t="52222" x="2466975" y="3438525"/>
          <p14:tracePt t="52238" x="2565400" y="3460750"/>
          <p14:tracePt t="52255" x="2686050" y="3486150"/>
          <p14:tracePt t="52271" x="2819400" y="3511550"/>
          <p14:tracePt t="52287" x="2924175" y="3527425"/>
          <p14:tracePt t="52322" x="3254375" y="3578225"/>
          <p14:tracePt t="52355" x="3502025" y="3613150"/>
          <p14:tracePt t="52372" x="3663950" y="3622675"/>
          <p14:tracePt t="52388" x="3746500" y="3622675"/>
          <p14:tracePt t="52404" x="3838575" y="3622675"/>
          <p14:tracePt t="52421" x="3968750" y="3622675"/>
          <p14:tracePt t="52437" x="4038600" y="3622675"/>
          <p14:tracePt t="52455" x="4098925" y="3622675"/>
          <p14:tracePt t="52472" x="4203700" y="3622675"/>
          <p14:tracePt t="52488" x="4283075" y="3622675"/>
          <p14:tracePt t="52505" x="4356100" y="3622675"/>
          <p14:tracePt t="52522" x="4441825" y="3622675"/>
          <p14:tracePt t="52537" x="4492625" y="3622675"/>
          <p14:tracePt t="52554" x="4556125" y="3609975"/>
          <p14:tracePt t="52571" x="4635500" y="3597275"/>
          <p14:tracePt t="52587" x="4679950" y="3590925"/>
          <p14:tracePt t="52605" x="4711700" y="3584575"/>
          <p14:tracePt t="52622" x="4752975" y="3568700"/>
          <p14:tracePt t="52638" x="4762500" y="3556000"/>
          <p14:tracePt t="52655" x="4772025" y="3546475"/>
          <p14:tracePt t="52671" x="4794250" y="3543300"/>
          <p14:tracePt t="52687" x="4803775" y="3536950"/>
          <p14:tracePt t="52704" x="4803775" y="3533775"/>
          <p14:tracePt t="52737" x="4803775" y="3521075"/>
          <p14:tracePt t="52755" x="4803775" y="3517900"/>
          <p14:tracePt t="52772" x="4803775" y="3508375"/>
          <p14:tracePt t="52788" x="4803775" y="3502025"/>
          <p14:tracePt t="52805" x="4806950" y="3492500"/>
          <p14:tracePt t="52872" x="4806950" y="3489325"/>
          <p14:tracePt t="54312" x="4822825" y="3495675"/>
          <p14:tracePt t="54319" x="4851400" y="3502025"/>
          <p14:tracePt t="54326" x="4899025" y="3511550"/>
          <p14:tracePt t="54338" x="4937125" y="3517900"/>
          <p14:tracePt t="54354" x="5086350" y="3524250"/>
          <p14:tracePt t="54370" x="5191125" y="3524250"/>
          <p14:tracePt t="54388" x="5295900" y="3524250"/>
          <p14:tracePt t="54421" x="5553075" y="3521075"/>
          <p14:tracePt t="54455" x="5753100" y="3514725"/>
          <p14:tracePt t="54471" x="5832475" y="3514725"/>
          <p14:tracePt t="54488" x="5915025" y="3514725"/>
          <p14:tracePt t="54504" x="6048375" y="3527425"/>
          <p14:tracePt t="54520" x="6153150" y="3533775"/>
          <p14:tracePt t="54537" x="6235700" y="3543300"/>
          <p14:tracePt t="54555" x="6315075" y="3543300"/>
          <p14:tracePt t="54571" x="6350000" y="3543300"/>
          <p14:tracePt t="54588" x="6372225" y="3543300"/>
          <p14:tracePt t="54604" x="6407150" y="3543300"/>
          <p14:tracePt t="54620" x="6416675" y="3540125"/>
          <p14:tracePt t="54638" x="6426200" y="3536950"/>
          <p14:tracePt t="54654" x="6442075" y="3536950"/>
          <p14:tracePt t="54671" x="6457950" y="3530600"/>
          <p14:tracePt t="54689" x="6461125" y="3521075"/>
          <p14:tracePt t="54704" x="6461125" y="3511550"/>
          <p14:tracePt t="54721" x="6461125" y="3502025"/>
          <p14:tracePt t="54739" x="6461125" y="3486150"/>
          <p14:tracePt t="54754" x="6461125" y="3476625"/>
          <p14:tracePt t="54770" x="6445250" y="3473450"/>
          <p14:tracePt t="54789" x="6429375" y="3457575"/>
          <p14:tracePt t="54804" x="6419850" y="3451225"/>
          <p14:tracePt t="54821" x="6410325" y="3451225"/>
          <p14:tracePt t="54839" x="6381750" y="3441700"/>
          <p14:tracePt t="54855" x="6359525" y="3429000"/>
          <p14:tracePt t="54872" x="6315075" y="3422650"/>
          <p14:tracePt t="54888" x="6251575" y="3416300"/>
          <p14:tracePt t="54904" x="6207125" y="3416300"/>
          <p14:tracePt t="54920" x="6178550" y="3403600"/>
          <p14:tracePt t="54938" x="6130925" y="3403600"/>
          <p14:tracePt t="54954" x="6108700" y="3403600"/>
          <p14:tracePt t="54971" x="6070600" y="3403600"/>
          <p14:tracePt t="54989" x="6038850" y="3403600"/>
          <p14:tracePt t="55005" x="6010275" y="3403600"/>
          <p14:tracePt t="55021" x="5988050" y="3403600"/>
          <p14:tracePt t="55038" x="5946775" y="3403600"/>
          <p14:tracePt t="55054" x="5924550" y="3403600"/>
          <p14:tracePt t="55071" x="5908675" y="3403600"/>
          <p14:tracePt t="55088" x="5892800" y="3409950"/>
          <p14:tracePt t="55104" x="5883275" y="3419475"/>
          <p14:tracePt t="55121" x="5873750" y="3419475"/>
          <p14:tracePt t="55138" x="5854700" y="3432175"/>
          <p14:tracePt t="55154" x="5845175" y="3435350"/>
          <p14:tracePt t="55171" x="5835650" y="3435350"/>
          <p14:tracePt t="55188" x="5813425" y="3441700"/>
          <p14:tracePt t="55204" x="5803900" y="3441700"/>
          <p14:tracePt t="55222" x="5794375" y="3441700"/>
          <p14:tracePt t="55239" x="5791200" y="3441700"/>
          <p14:tracePt t="55261" x="5784850" y="3441700"/>
          <p14:tracePt t="55281" x="5784850" y="3444875"/>
          <p14:tracePt t="55288" x="5781675" y="3444875"/>
          <p14:tracePt t="55304" x="5765800" y="3444875"/>
          <p14:tracePt t="55321" x="5756275" y="3451225"/>
          <p14:tracePt t="55338" x="5740400" y="3451225"/>
          <p14:tracePt t="55355" x="5737225" y="3451225"/>
          <p14:tracePt t="55390" x="5730875" y="3451225"/>
          <p14:tracePt t="55405" x="5721350" y="3451225"/>
          <p14:tracePt t="55421" x="5705475" y="3451225"/>
          <p14:tracePt t="55438" x="5686425" y="3451225"/>
          <p14:tracePt t="55454" x="5657850" y="3451225"/>
          <p14:tracePt t="55471" x="5645150" y="3451225"/>
          <p14:tracePt t="55489" x="5632450" y="3451225"/>
          <p14:tracePt t="55505" x="5622925" y="3444875"/>
          <p14:tracePt t="55522" x="5607050" y="3435350"/>
          <p14:tracePt t="55539" x="5607050" y="3413125"/>
          <p14:tracePt t="55555" x="5607050" y="3384550"/>
          <p14:tracePt t="55570" x="5607050" y="3362325"/>
          <p14:tracePt t="55587" x="5607050" y="3308350"/>
          <p14:tracePt t="55604" x="5607050" y="3270250"/>
          <p14:tracePt t="55621" x="5607050" y="3248025"/>
          <p14:tracePt t="55638" x="5607050" y="3209925"/>
          <p14:tracePt t="55654" x="5607050" y="3200400"/>
          <p14:tracePt t="55672" x="5607050" y="3187700"/>
          <p14:tracePt t="55688" x="5607050" y="3168650"/>
          <p14:tracePt t="55704" x="5597525" y="3159125"/>
          <p14:tracePt t="55721" x="5591175" y="3159125"/>
          <p14:tracePt t="55737" x="5588000" y="3159125"/>
          <p14:tracePt t="55755" x="5581650" y="3159125"/>
          <p14:tracePt t="55824" x="5578475" y="3159125"/>
          <p14:tracePt t="55838" x="5572125" y="3162300"/>
          <p14:tracePt t="55845" x="5568950" y="3165475"/>
          <p14:tracePt t="55854" x="5568950" y="3171825"/>
          <p14:tracePt t="55870" x="5553075" y="3187700"/>
          <p14:tracePt t="55887" x="5553075" y="3219450"/>
          <p14:tracePt t="55904" x="5553075" y="3248025"/>
          <p14:tracePt t="55921" x="5553075" y="3270250"/>
          <p14:tracePt t="55938" x="5553075" y="3311525"/>
          <p14:tracePt t="55955" x="5553075" y="3324225"/>
          <p14:tracePt t="55971" x="5553075" y="3336925"/>
          <p14:tracePt t="55987" x="5553075" y="3355975"/>
          <p14:tracePt t="56004" x="5553075" y="3365500"/>
          <p14:tracePt t="56021" x="5553075" y="3375025"/>
          <p14:tracePt t="56037" x="5565775" y="3397250"/>
          <p14:tracePt t="56054" x="5575300" y="3406775"/>
          <p14:tracePt t="56071" x="5591175" y="3416300"/>
          <p14:tracePt t="56087" x="5626100" y="3432175"/>
          <p14:tracePt t="56104" x="5641975" y="3451225"/>
          <p14:tracePt t="56121" x="5651500" y="3451225"/>
          <p14:tracePt t="56138" x="5683250" y="3451225"/>
          <p14:tracePt t="56154" x="5699125" y="3451225"/>
          <p14:tracePt t="56170" x="5727700" y="3457575"/>
          <p14:tracePt t="56188" x="5762625" y="3467100"/>
          <p14:tracePt t="56205" x="5794375" y="3479800"/>
          <p14:tracePt t="56223" x="5829300" y="3492500"/>
          <p14:tracePt t="56238" x="5857875" y="3498850"/>
          <p14:tracePt t="56254" x="5880100" y="3505200"/>
          <p14:tracePt t="56270" x="5924550" y="3505200"/>
          <p14:tracePt t="56288" x="5988050" y="3511550"/>
          <p14:tracePt t="56304" x="6022975" y="3511550"/>
          <p14:tracePt t="56321" x="6076950" y="3517900"/>
          <p14:tracePt t="56338" x="6146800" y="3524250"/>
          <p14:tracePt t="56355" x="6207125" y="3536950"/>
          <p14:tracePt t="56372" x="6318250" y="3559175"/>
          <p14:tracePt t="56388" x="6375400" y="3578225"/>
          <p14:tracePt t="56404" x="6438900" y="3594100"/>
          <p14:tracePt t="56420" x="6502400" y="3600450"/>
          <p14:tracePt t="56437" x="6578600" y="3606800"/>
          <p14:tracePt t="56454" x="6648450" y="3613150"/>
          <p14:tracePt t="56472" x="6756400" y="3622675"/>
          <p14:tracePt t="56488" x="6816725" y="3622675"/>
          <p14:tracePt t="56504" x="6877050" y="3622675"/>
          <p14:tracePt t="56522" x="6959600" y="3622675"/>
          <p14:tracePt t="56538" x="7029450" y="3622675"/>
          <p14:tracePt t="56554" x="7092950" y="3609975"/>
          <p14:tracePt t="56571" x="7172325" y="3609975"/>
          <p14:tracePt t="56587" x="7216775" y="3609975"/>
          <p14:tracePt t="56604" x="7239000" y="3603625"/>
          <p14:tracePt t="56622" x="7267575" y="3587750"/>
          <p14:tracePt t="56638" x="7277100" y="3571875"/>
          <p14:tracePt t="56655" x="7286625" y="3562350"/>
          <p14:tracePt t="56672" x="7302500" y="3536950"/>
          <p14:tracePt t="56688" x="7318375" y="3517900"/>
          <p14:tracePt t="56704" x="7324725" y="3505200"/>
          <p14:tracePt t="56721" x="7324725" y="3489325"/>
          <p14:tracePt t="56737" x="7324725" y="3473450"/>
          <p14:tracePt t="56754" x="7324725" y="3463925"/>
          <p14:tracePt t="56772" x="7324725" y="3451225"/>
          <p14:tracePt t="56788" x="7324725" y="3435350"/>
          <p14:tracePt t="56804" x="7315200" y="3416300"/>
          <p14:tracePt t="56821" x="7292975" y="3384550"/>
          <p14:tracePt t="56837" x="7283450" y="3352800"/>
          <p14:tracePt t="56854" x="7270750" y="3330575"/>
          <p14:tracePt t="56871" x="7245350" y="3286125"/>
          <p14:tracePt t="56887" x="7232650" y="3263900"/>
          <p14:tracePt t="56904" x="7223125" y="3232150"/>
          <p14:tracePt t="56921" x="7188200" y="3209925"/>
          <p14:tracePt t="56937" x="7162800" y="3200400"/>
          <p14:tracePt t="56954" x="7140575" y="3181350"/>
          <p14:tracePt t="56971" x="7077075" y="3162300"/>
          <p14:tracePt t="56987" x="7013575" y="3146425"/>
          <p14:tracePt t="57004" x="6937375" y="3117850"/>
          <p14:tracePt t="57021" x="6791325" y="3092450"/>
          <p14:tracePt t="57037" x="6686550" y="3076575"/>
          <p14:tracePt t="57054" x="6591300" y="3067050"/>
          <p14:tracePt t="57070" x="6416675" y="3060700"/>
          <p14:tracePt t="57087" x="6302375" y="3060700"/>
          <p14:tracePt t="57104" x="6207125" y="3060700"/>
          <p14:tracePt t="57121" x="6035675" y="3060700"/>
          <p14:tracePt t="57137" x="5908675" y="3060700"/>
          <p14:tracePt t="57154" x="5816600" y="3060700"/>
          <p14:tracePt t="57171" x="5718175" y="3060700"/>
          <p14:tracePt t="57187" x="5657850" y="3060700"/>
          <p14:tracePt t="57205" x="5597525" y="3063875"/>
          <p14:tracePt t="57221" x="5534025" y="3076575"/>
          <p14:tracePt t="57237" x="5489575" y="3082925"/>
          <p14:tracePt t="57254" x="5467350" y="3089275"/>
          <p14:tracePt t="57270" x="5426075" y="3101975"/>
          <p14:tracePt t="57287" x="5400675" y="3117850"/>
          <p14:tracePt t="57305" x="5372100" y="3124200"/>
          <p14:tracePt t="57321" x="5356225" y="3140075"/>
          <p14:tracePt t="57337" x="5346700" y="3143250"/>
          <p14:tracePt t="57354" x="5330825" y="3143250"/>
          <p14:tracePt t="57370" x="5318125" y="3165475"/>
          <p14:tracePt t="57387" x="5305425" y="3175000"/>
          <p14:tracePt t="57404" x="5302250" y="3184525"/>
          <p14:tracePt t="57421" x="5302250" y="3200400"/>
          <p14:tracePt t="57437" x="5302250" y="3213100"/>
          <p14:tracePt t="57455" x="5302250" y="3225800"/>
          <p14:tracePt t="57471" x="5305425" y="3251200"/>
          <p14:tracePt t="57488" x="5318125" y="3282950"/>
          <p14:tracePt t="57504" x="5327650" y="3298825"/>
          <p14:tracePt t="57520" x="5349875" y="3327400"/>
          <p14:tracePt t="57537" x="5359400" y="3336925"/>
          <p14:tracePt t="57554" x="5368925" y="3346450"/>
          <p14:tracePt t="57570" x="5384800" y="3362325"/>
          <p14:tracePt t="57587" x="5400675" y="3378200"/>
          <p14:tracePt t="57604" x="5410200" y="3387725"/>
          <p14:tracePt t="57621" x="5419725" y="3403600"/>
          <p14:tracePt t="57637" x="5429250" y="3406775"/>
          <p14:tracePt t="57656" x="5435600" y="3406775"/>
          <p14:tracePt t="57671" x="5435600" y="3413125"/>
          <p14:tracePt t="57706" x="5445125" y="3413125"/>
          <p14:tracePt t="57743" x="5451475" y="3413125"/>
          <p14:tracePt t="57750" x="5454650" y="3413125"/>
          <p14:tracePt t="57758" x="5464175" y="3413125"/>
          <p14:tracePt t="57771" x="5502275" y="3413125"/>
          <p14:tracePt t="57787" x="5540375" y="3432175"/>
          <p14:tracePt t="57804" x="5584825" y="3444875"/>
          <p14:tracePt t="57820" x="5686425" y="3473450"/>
          <p14:tracePt t="57838" x="5775325" y="3505200"/>
          <p14:tracePt t="57854" x="5864225" y="3536950"/>
          <p14:tracePt t="57871" x="6000750" y="3584575"/>
          <p14:tracePt t="57888" x="6156325" y="3622675"/>
          <p14:tracePt t="57905" x="6378575" y="3667125"/>
          <p14:tracePt t="57920" x="6550025" y="3686175"/>
          <p14:tracePt t="57937" x="6724650" y="3702050"/>
          <p14:tracePt t="57954" x="6838950" y="3711575"/>
          <p14:tracePt t="57970" x="6991350" y="3711575"/>
          <p14:tracePt t="57988" x="7073900" y="3711575"/>
          <p14:tracePt t="58004" x="7134225" y="3711575"/>
          <p14:tracePt t="58021" x="7219950" y="3711575"/>
          <p14:tracePt t="58037" x="7258050" y="3708400"/>
          <p14:tracePt t="58053" x="7296150" y="3695700"/>
          <p14:tracePt t="58070" x="7331075" y="3673475"/>
          <p14:tracePt t="58087" x="7353300" y="3654425"/>
          <p14:tracePt t="58104" x="7372350" y="3622675"/>
          <p14:tracePt t="58121" x="7391400" y="3559175"/>
          <p14:tracePt t="58138" x="7391400" y="3524250"/>
          <p14:tracePt t="58141" x="7391400" y="3511550"/>
          <p14:tracePt t="58155" x="7391400" y="3482975"/>
          <p14:tracePt t="58171" x="7381875" y="3460750"/>
          <p14:tracePt t="58187" x="7372350" y="3429000"/>
          <p14:tracePt t="58204" x="7353300" y="3394075"/>
          <p14:tracePt t="58221" x="7321550" y="3362325"/>
          <p14:tracePt t="58238" x="7296150" y="3336925"/>
          <p14:tracePt t="58255" x="7229475" y="3292475"/>
          <p14:tracePt t="58271" x="7165975" y="3260725"/>
          <p14:tracePt t="58288" x="7086600" y="3222625"/>
          <p14:tracePt t="58305" x="6937375" y="3155950"/>
          <p14:tracePt t="58320" x="6816725" y="3121025"/>
          <p14:tracePt t="58337" x="6686550" y="3095625"/>
          <p14:tracePt t="58354" x="6508750" y="3060700"/>
          <p14:tracePt t="58371" x="6359525" y="3060700"/>
          <p14:tracePt t="58388" x="6245225" y="3060700"/>
          <p14:tracePt t="58405" x="6035675" y="3086100"/>
          <p14:tracePt t="58421" x="5883275" y="3101975"/>
          <p14:tracePt t="58438" x="5762625" y="3136900"/>
          <p14:tracePt t="58454" x="5591175" y="3206750"/>
          <p14:tracePt t="58470" x="5467350" y="3257550"/>
          <p14:tracePt t="58487" x="5391150" y="3289300"/>
          <p14:tracePt t="58504" x="5305425" y="3330575"/>
          <p14:tracePt t="58520" x="5280025" y="3343275"/>
          <p14:tracePt t="58537" x="5251450" y="3355975"/>
          <p14:tracePt t="58554" x="5235575" y="3368675"/>
          <p14:tracePt t="58571" x="5226050" y="3368675"/>
          <p14:tracePt t="58587" x="5210175" y="3368675"/>
          <p14:tracePt t="58604" x="5200650" y="3368675"/>
          <p14:tracePt t="58620" x="5200650" y="3375025"/>
          <p14:tracePt t="58663" x="5200650" y="3384550"/>
          <p14:tracePt t="58671" x="5200650" y="3390900"/>
          <p14:tracePt t="58691" x="5200650" y="3394075"/>
          <p14:tracePt t="58712" x="5200650" y="3400425"/>
          <p14:tracePt t="58762" x="5203825" y="3403600"/>
          <p14:tracePt t="58769" x="5207000" y="3403600"/>
          <p14:tracePt t="58788" x="5222875" y="3403600"/>
          <p14:tracePt t="58804" x="5257800" y="3403600"/>
          <p14:tracePt t="58821" x="5308600" y="3403600"/>
          <p14:tracePt t="58837" x="5368925" y="3403600"/>
          <p14:tracePt t="58854" x="5454650" y="3403600"/>
          <p14:tracePt t="58870" x="5511800" y="3403600"/>
          <p14:tracePt t="58887" x="5575300" y="3413125"/>
          <p14:tracePt t="58904" x="5645150" y="3419475"/>
          <p14:tracePt t="58921" x="5689600" y="3425825"/>
          <p14:tracePt t="58938" x="5711825" y="3425825"/>
          <p14:tracePt t="58955" x="5730875" y="3425825"/>
          <p14:tracePt t="58971" x="5737225" y="3425825"/>
          <p14:tracePt t="62321" x="5635625" y="3397250"/>
          <p14:tracePt t="62329" x="5476875" y="3362325"/>
          <p14:tracePt t="62337" x="5248275" y="3308350"/>
          <p14:tracePt t="62354" x="4730750" y="3225800"/>
          <p14:tracePt t="62372" x="3835400" y="3105150"/>
          <p14:tracePt t="62389" x="3333750" y="3079750"/>
          <p14:tracePt t="62422" x="2146300" y="3127375"/>
          <p14:tracePt t="62455" x="1457325" y="3235325"/>
          <p14:tracePt t="62471" x="1295400" y="3251200"/>
          <p14:tracePt t="62488" x="1152525" y="3295650"/>
          <p14:tracePt t="62503" x="1031875" y="3330575"/>
          <p14:tracePt t="62520" x="933450" y="3375025"/>
          <p14:tracePt t="62537" x="889000" y="3394075"/>
          <p14:tracePt t="62553" x="863600" y="3413125"/>
          <p14:tracePt t="62570" x="822325" y="3435350"/>
          <p14:tracePt t="62587" x="806450" y="3451225"/>
          <p14:tracePt t="62603" x="774700" y="3486150"/>
          <p14:tracePt t="62621" x="679450" y="3527425"/>
          <p14:tracePt t="62638" x="612775" y="3565525"/>
          <p14:tracePt t="62654" x="523875" y="3597275"/>
          <p14:tracePt t="62671" x="419100" y="3641725"/>
          <p14:tracePt t="62687" x="352425" y="3657600"/>
          <p14:tracePt t="62704" x="301625" y="3670300"/>
          <p14:tracePt t="62720" x="238125" y="3695700"/>
          <p14:tracePt t="62737" x="212725" y="3702050"/>
          <p14:tracePt t="62754" x="184150" y="3702050"/>
          <p14:tracePt t="62771" x="171450" y="3702050"/>
          <p14:tracePt t="62787" x="158750" y="3702050"/>
          <p14:tracePt t="62805" x="146050" y="3702050"/>
          <p14:tracePt t="62821" x="130175" y="3702050"/>
          <p14:tracePt t="62837" x="130175" y="3711575"/>
          <p14:tracePt t="62853" x="130175" y="3717925"/>
          <p14:tracePt t="62870" x="130175" y="3727450"/>
          <p14:tracePt t="62887" x="142875" y="3743325"/>
          <p14:tracePt t="62905" x="168275" y="3746500"/>
          <p14:tracePt t="62921" x="212725" y="3746500"/>
          <p14:tracePt t="62937" x="250825" y="3746500"/>
          <p14:tracePt t="62955" x="311150" y="3746500"/>
          <p14:tracePt t="62971" x="355600" y="3746500"/>
          <p14:tracePt t="62987" x="393700" y="3752850"/>
          <p14:tracePt t="63004" x="441325" y="3752850"/>
          <p14:tracePt t="63020" x="469900" y="3759200"/>
          <p14:tracePt t="63038" x="492125" y="3759200"/>
          <p14:tracePt t="63054" x="527050" y="3759200"/>
          <p14:tracePt t="63071" x="536575" y="3759200"/>
          <p14:tracePt t="63088" x="565150" y="3759200"/>
          <p14:tracePt t="63104" x="596900" y="3759200"/>
          <p14:tracePt t="63120" x="619125" y="3759200"/>
          <p14:tracePt t="63137" x="635000" y="3759200"/>
          <p14:tracePt t="63154" x="647700" y="3759200"/>
          <p14:tracePt t="63170" x="657225" y="3759200"/>
          <p14:tracePt t="63187" x="673100" y="3759200"/>
          <p14:tracePt t="63205" x="695325" y="3759200"/>
          <p14:tracePt t="63221" x="711200" y="3759200"/>
          <p14:tracePt t="63237" x="730250" y="3759200"/>
          <p14:tracePt t="63242" x="742950" y="3759200"/>
          <p14:tracePt t="63253" x="755650" y="3759200"/>
          <p14:tracePt t="63270" x="777875" y="3752850"/>
          <p14:tracePt t="63287" x="800100" y="3752850"/>
          <p14:tracePt t="63304" x="835025" y="3752850"/>
          <p14:tracePt t="63321" x="854075" y="3752850"/>
          <p14:tracePt t="63337" x="876300" y="3752850"/>
          <p14:tracePt t="63354" x="917575" y="3752850"/>
          <p14:tracePt t="63370" x="946150" y="3752850"/>
          <p14:tracePt t="63387" x="977900" y="3746500"/>
          <p14:tracePt t="63403" x="1041400" y="3727450"/>
          <p14:tracePt t="63420" x="1085850" y="3721100"/>
          <p14:tracePt t="63437" x="1114425" y="3708400"/>
          <p14:tracePt t="63454" x="1155700" y="3708400"/>
          <p14:tracePt t="63470" x="1171575" y="3708400"/>
          <p14:tracePt t="63487" x="1187450" y="3708400"/>
          <p14:tracePt t="63504" x="1203325" y="3708400"/>
          <p14:tracePt t="63520" x="1212850" y="3708400"/>
          <p14:tracePt t="63536" x="1216025" y="3708400"/>
          <p14:tracePt t="63553" x="1216025" y="3705225"/>
          <p14:tracePt t="63587" x="1216025" y="3695700"/>
          <p14:tracePt t="63603" x="1216025" y="3689350"/>
          <p14:tracePt t="63620" x="1203325" y="3673475"/>
          <p14:tracePt t="63637" x="1193800" y="3673475"/>
          <p14:tracePt t="63654" x="1162050" y="3670300"/>
          <p14:tracePt t="63670" x="1139825" y="3663950"/>
          <p14:tracePt t="63687" x="1123950" y="3663950"/>
          <p14:tracePt t="63703" x="1104900" y="3657600"/>
          <p14:tracePt t="63720" x="1082675" y="3651250"/>
          <p14:tracePt t="63737" x="1050925" y="3644900"/>
          <p14:tracePt t="63754" x="1009650" y="3635375"/>
          <p14:tracePt t="63770" x="981075" y="3635375"/>
          <p14:tracePt t="63787" x="946150" y="3635375"/>
          <p14:tracePt t="63804" x="911225" y="3622675"/>
          <p14:tracePt t="63820" x="882650" y="3622675"/>
          <p14:tracePt t="63837" x="860425" y="3622675"/>
          <p14:tracePt t="63854" x="831850" y="3622675"/>
          <p14:tracePt t="63870" x="822325" y="3622675"/>
          <p14:tracePt t="63888" x="812800" y="3622675"/>
          <p14:tracePt t="63904" x="800100" y="3622675"/>
          <p14:tracePt t="63920" x="784225" y="3622675"/>
          <p14:tracePt t="63937" x="774700" y="3622675"/>
          <p14:tracePt t="63953" x="758825" y="3622675"/>
          <p14:tracePt t="63969" x="749300" y="3622675"/>
          <p14:tracePt t="63987" x="727075" y="3622675"/>
          <p14:tracePt t="64004" x="695325" y="3622675"/>
          <p14:tracePt t="64020" x="679450" y="3622675"/>
          <p14:tracePt t="64037" x="669925" y="3622675"/>
          <p14:tracePt t="64054" x="654050" y="3622675"/>
          <p14:tracePt t="64070" x="644525" y="3622675"/>
          <p14:tracePt t="64103" x="644525" y="3629025"/>
          <p14:tracePt t="64120" x="644525" y="3638550"/>
          <p14:tracePt t="64137" x="644525" y="3644900"/>
          <p14:tracePt t="64153" x="657225" y="3648075"/>
          <p14:tracePt t="64170" x="666750" y="3654425"/>
          <p14:tracePt t="64187" x="676275" y="3654425"/>
          <p14:tracePt t="64203" x="701675" y="3657600"/>
          <p14:tracePt t="64220" x="723900" y="3663950"/>
          <p14:tracePt t="64237" x="755650" y="3670300"/>
          <p14:tracePt t="64253" x="787400" y="3670300"/>
          <p14:tracePt t="64271" x="825500" y="3686175"/>
          <p14:tracePt t="64288" x="882650" y="3686175"/>
          <p14:tracePt t="64304" x="917575" y="3686175"/>
          <p14:tracePt t="64321" x="962025" y="3686175"/>
          <p14:tracePt t="64338" x="1016000" y="3686175"/>
          <p14:tracePt t="64353" x="1054100" y="3686175"/>
          <p14:tracePt t="64370" x="1076325" y="3686175"/>
          <p14:tracePt t="64387" x="1123950" y="3686175"/>
          <p14:tracePt t="64404" x="1152525" y="3686175"/>
          <p14:tracePt t="64421" x="1187450" y="3686175"/>
          <p14:tracePt t="64438" x="1228725" y="3686175"/>
          <p14:tracePt t="64454" x="1244600" y="3686175"/>
          <p14:tracePt t="64470" x="1254125" y="3686175"/>
          <p14:tracePt t="64488" x="1270000" y="3686175"/>
          <p14:tracePt t="64520" x="1285875" y="3686175"/>
          <p14:tracePt t="64536" x="1295400" y="3686175"/>
          <p14:tracePt t="64553" x="1308100" y="3686175"/>
          <p14:tracePt t="64570" x="1317625" y="3686175"/>
          <p14:tracePt t="64587" x="1343025" y="3686175"/>
          <p14:tracePt t="64604" x="1358900" y="3686175"/>
          <p14:tracePt t="64620" x="1387475" y="3686175"/>
          <p14:tracePt t="64637" x="1422400" y="3686175"/>
          <p14:tracePt t="64653" x="1450975" y="3686175"/>
          <p14:tracePt t="64670" x="1473200" y="3686175"/>
          <p14:tracePt t="64688" x="1527175" y="3686175"/>
          <p14:tracePt t="64704" x="1565275" y="3686175"/>
          <p14:tracePt t="64721" x="1587500" y="3686175"/>
          <p14:tracePt t="64738" x="1625600" y="3686175"/>
          <p14:tracePt t="64753" x="1635125" y="3686175"/>
          <p14:tracePt t="64769" x="1644650" y="3686175"/>
          <p14:tracePt t="64787" x="1666875" y="3686175"/>
          <p14:tracePt t="64824" x="1670050" y="3686175"/>
          <p14:tracePt t="64838" x="1676400" y="3686175"/>
          <p14:tracePt t="66001" x="1647825" y="3686175"/>
          <p14:tracePt t="66008" x="1603375" y="3686175"/>
          <p14:tracePt t="66020" x="1568450" y="3686175"/>
          <p14:tracePt t="66037" x="1438275" y="3686175"/>
          <p14:tracePt t="66054" x="1355725" y="3692525"/>
          <p14:tracePt t="66070" x="1282700" y="3698875"/>
          <p14:tracePt t="66086" x="1203325" y="3708400"/>
          <p14:tracePt t="66121" x="1133475" y="3724275"/>
          <p14:tracePt t="66154" x="1079500" y="3749675"/>
          <p14:tracePt t="66170" x="1044575" y="3765550"/>
          <p14:tracePt t="66186" x="1022350" y="3778250"/>
          <p14:tracePt t="66203" x="990600" y="3787775"/>
          <p14:tracePt t="66221" x="955675" y="3813175"/>
          <p14:tracePt t="66237" x="923925" y="3825875"/>
          <p14:tracePt t="66254" x="901700" y="3835400"/>
          <p14:tracePt t="66271" x="860425" y="3848100"/>
          <p14:tracePt t="66287" x="838200" y="3854450"/>
          <p14:tracePt t="66305" x="809625" y="3854450"/>
          <p14:tracePt t="66320" x="781050" y="3873500"/>
          <p14:tracePt t="66336" x="749300" y="3879850"/>
          <p14:tracePt t="66353" x="727075" y="3889375"/>
          <p14:tracePt t="66370" x="685800" y="3902075"/>
          <p14:tracePt t="66387" x="660400" y="3914775"/>
          <p14:tracePt t="66404" x="622300" y="3917950"/>
          <p14:tracePt t="66421" x="587375" y="3937000"/>
          <p14:tracePt t="66437" x="558800" y="3943350"/>
          <p14:tracePt t="66453" x="542925" y="3943350"/>
          <p14:tracePt t="66470" x="514350" y="3959225"/>
          <p14:tracePt t="66486" x="504825" y="3965575"/>
          <p14:tracePt t="66503" x="495300" y="3968750"/>
          <p14:tracePt t="66520" x="479425" y="3984625"/>
          <p14:tracePt t="66536" x="463550" y="3984625"/>
          <p14:tracePt t="66553" x="460375" y="3990975"/>
          <p14:tracePt t="66606" x="460375" y="3994150"/>
          <p14:tracePt t="66613" x="460375" y="4000500"/>
          <p14:tracePt t="66620" x="460375" y="4003675"/>
          <p14:tracePt t="66636" x="466725" y="4010025"/>
          <p14:tracePt t="66653" x="488950" y="4019550"/>
          <p14:tracePt t="66670" x="552450" y="4044950"/>
          <p14:tracePt t="66687" x="590550" y="4057650"/>
          <p14:tracePt t="66704" x="635000" y="4070350"/>
          <p14:tracePt t="66720" x="701675" y="4089400"/>
          <p14:tracePt t="66736" x="739775" y="4108450"/>
          <p14:tracePt t="66753" x="768350" y="4121150"/>
          <p14:tracePt t="66770" x="812800" y="4140200"/>
          <p14:tracePt t="66787" x="835025" y="4146550"/>
          <p14:tracePt t="66803" x="850900" y="4146550"/>
          <p14:tracePt t="66820" x="863600" y="4146550"/>
          <p14:tracePt t="66837" x="869950" y="4146550"/>
          <p14:tracePt t="66907" x="873125" y="4146550"/>
          <p14:tracePt t="66914" x="879475" y="4146550"/>
          <p14:tracePt t="66921" x="882650" y="4146550"/>
          <p14:tracePt t="66937" x="892175" y="4146550"/>
          <p14:tracePt t="66953" x="914400" y="4146550"/>
          <p14:tracePt t="66970" x="962025" y="4149725"/>
          <p14:tracePt t="66987" x="1009650" y="4171950"/>
          <p14:tracePt t="67003" x="1095375" y="4187825"/>
          <p14:tracePt t="67020" x="1250950" y="4210050"/>
          <p14:tracePt t="67036" x="1333500" y="4225925"/>
          <p14:tracePt t="67053" x="1454150" y="4251325"/>
          <p14:tracePt t="67070" x="1654175" y="4276725"/>
          <p14:tracePt t="67087" x="1749425" y="4292600"/>
          <p14:tracePt t="67104" x="1822450" y="4292600"/>
          <p14:tracePt t="67120" x="1930400" y="4302125"/>
          <p14:tracePt t="67136" x="2009775" y="4302125"/>
          <p14:tracePt t="67153" x="2060575" y="4302125"/>
          <p14:tracePt t="67170" x="2124075" y="4302125"/>
          <p14:tracePt t="67186" x="2146300" y="4302125"/>
          <p14:tracePt t="67203" x="2190750" y="4302125"/>
          <p14:tracePt t="67220" x="2266950" y="4302125"/>
          <p14:tracePt t="67237" x="2339975" y="4295775"/>
          <p14:tracePt t="67253" x="2413000" y="4289425"/>
          <p14:tracePt t="67270" x="2492375" y="4289425"/>
          <p14:tracePt t="67287" x="2533650" y="4289425"/>
          <p14:tracePt t="67303" x="2578100" y="4283075"/>
          <p14:tracePt t="67319" x="2641600" y="4276725"/>
          <p14:tracePt t="67336" x="2679700" y="4264025"/>
          <p14:tracePt t="67353" x="2733675" y="4251325"/>
          <p14:tracePt t="67369" x="2787650" y="4244975"/>
          <p14:tracePt t="67386" x="2813050" y="4238625"/>
          <p14:tracePt t="67403" x="2835275" y="4229100"/>
          <p14:tracePt t="67420" x="2854325" y="4229100"/>
          <p14:tracePt t="67436" x="2863850" y="4222750"/>
          <p14:tracePt t="67453" x="2879725" y="4216400"/>
          <p14:tracePt t="67469" x="2895600" y="4213225"/>
          <p14:tracePt t="67486" x="2898775" y="4213225"/>
          <p14:tracePt t="67712" x="2905125" y="4213225"/>
          <p14:tracePt t="67719" x="2911475" y="4206875"/>
          <p14:tracePt t="67734" x="2914650" y="4206875"/>
          <p14:tracePt t="67741" x="2921000" y="4197350"/>
          <p14:tracePt t="67754" x="2930525" y="4191000"/>
          <p14:tracePt t="67770" x="2933700" y="4187825"/>
          <p14:tracePt t="67787" x="2946400" y="4178300"/>
          <p14:tracePt t="67791" x="2946400" y="4171950"/>
          <p14:tracePt t="67804" x="2946400" y="4162425"/>
          <p14:tracePt t="67820" x="2946400" y="4156075"/>
          <p14:tracePt t="67836" x="2946400" y="4143375"/>
          <p14:tracePt t="68041" x="2946400" y="4137025"/>
          <p14:tracePt t="68775" x="2968625" y="4140200"/>
          <p14:tracePt t="68782" x="3016250" y="4140200"/>
          <p14:tracePt t="68790" x="3060700" y="4140200"/>
          <p14:tracePt t="68803" x="3187700" y="4140200"/>
          <p14:tracePt t="68819" x="3279775" y="4140200"/>
          <p14:tracePt t="68836" x="3333750" y="4140200"/>
          <p14:tracePt t="68870" x="3422650" y="4140200"/>
          <p14:tracePt t="68903" x="3502025" y="4140200"/>
          <p14:tracePt t="68920" x="3530600" y="4140200"/>
          <p14:tracePt t="68936" x="3575050" y="4140200"/>
          <p14:tracePt t="68953" x="3606800" y="4140200"/>
          <p14:tracePt t="68969" x="3635375" y="4140200"/>
          <p14:tracePt t="68986" x="3651250" y="4140200"/>
          <p14:tracePt t="69003" x="3670300" y="4140200"/>
          <p14:tracePt t="69020" x="3698875" y="4140200"/>
          <p14:tracePt t="69038" x="3727450" y="4130675"/>
          <p14:tracePt t="69053" x="3765550" y="4117975"/>
          <p14:tracePt t="69069" x="3787775" y="4108450"/>
          <p14:tracePt t="69086" x="3825875" y="4095750"/>
          <p14:tracePt t="69103" x="3854450" y="4073525"/>
          <p14:tracePt t="69120" x="3870325" y="4073525"/>
          <p14:tracePt t="69137" x="3873500" y="4073525"/>
          <p14:tracePt t="69223" x="3879850" y="4073525"/>
          <p14:tracePt t="69230" x="3883025" y="4073525"/>
          <p14:tracePt t="69237" x="3889375" y="4073525"/>
          <p14:tracePt t="69252" x="3905250" y="4073525"/>
          <p14:tracePt t="69269" x="3943350" y="4089400"/>
          <p14:tracePt t="69288" x="4016375" y="4114800"/>
          <p14:tracePt t="69303" x="4114800" y="4156075"/>
          <p14:tracePt t="69320" x="4232275" y="4156075"/>
          <p14:tracePt t="69325" x="4257675" y="4156075"/>
          <p14:tracePt t="69337" x="4327525" y="4156075"/>
          <p14:tracePt t="69353" x="4387850" y="4156075"/>
          <p14:tracePt t="69369" x="4457700" y="4156075"/>
          <p14:tracePt t="69386" x="4568825" y="4156075"/>
          <p14:tracePt t="69403" x="4619625" y="4156075"/>
          <p14:tracePt t="69420" x="4664075" y="4156075"/>
          <p14:tracePt t="69437" x="4711700" y="4156075"/>
          <p14:tracePt t="69453" x="4733925" y="4156075"/>
          <p14:tracePt t="69470" x="4768850" y="4156075"/>
          <p14:tracePt t="69487" x="4826000" y="4156075"/>
          <p14:tracePt t="69503" x="4854575" y="4146550"/>
          <p14:tracePt t="69519" x="4886325" y="4137025"/>
          <p14:tracePt t="69537" x="4902200" y="4121150"/>
          <p14:tracePt t="69552" x="4911725" y="4111625"/>
          <p14:tracePt t="69569" x="4927600" y="4089400"/>
          <p14:tracePt t="69587" x="4946650" y="4038600"/>
          <p14:tracePt t="70223" x="4994275" y="4044950"/>
          <p14:tracePt t="70230" x="5064125" y="4051300"/>
          <p14:tracePt t="70237" x="5133975" y="4060825"/>
          <p14:tracePt t="70253" x="5251450" y="4076700"/>
          <p14:tracePt t="70270" x="5426075" y="4105275"/>
          <p14:tracePt t="70287" x="5715000" y="4152900"/>
          <p14:tracePt t="70319" x="6105525" y="4191000"/>
          <p14:tracePt t="70354" x="6508750" y="4216400"/>
          <p14:tracePt t="70358" x="6553200" y="4216400"/>
          <p14:tracePt t="70372" x="6657975" y="4216400"/>
          <p14:tracePt t="70387" x="6753225" y="4216400"/>
          <p14:tracePt t="70403" x="6845300" y="4216400"/>
          <p14:tracePt t="70419" x="6937375" y="4216400"/>
          <p14:tracePt t="70436" x="7045325" y="4216400"/>
          <p14:tracePt t="70452" x="7102475" y="4216400"/>
          <p14:tracePt t="70469" x="7150100" y="4200525"/>
          <p14:tracePt t="70486" x="7207250" y="4194175"/>
          <p14:tracePt t="70503" x="7235825" y="4194175"/>
          <p14:tracePt t="70521" x="7258050" y="4194175"/>
          <p14:tracePt t="70536" x="7267575" y="4194175"/>
          <p14:tracePt t="70553" x="7280275" y="4194175"/>
          <p14:tracePt t="70607" x="7280275" y="4187825"/>
          <p14:tracePt t="70621" x="7280275" y="4184650"/>
          <p14:tracePt t="70629" x="7273925" y="4184650"/>
          <p14:tracePt t="70637" x="7270750" y="4184650"/>
          <p14:tracePt t="70653" x="7261225" y="4184650"/>
          <p14:tracePt t="70671" x="7245350" y="4184650"/>
          <p14:tracePt t="70686" x="7216775" y="4184650"/>
          <p14:tracePt t="70703" x="7194550" y="4184650"/>
          <p14:tracePt t="70719" x="7150100" y="4184650"/>
          <p14:tracePt t="70736" x="7064375" y="4178300"/>
          <p14:tracePt t="70752" x="7004050" y="4178300"/>
          <p14:tracePt t="70771" x="6924675" y="4178300"/>
          <p14:tracePt t="70786" x="6880225" y="4181475"/>
          <p14:tracePt t="70804" x="6835775" y="4187825"/>
          <p14:tracePt t="70821" x="6800850" y="4197350"/>
          <p14:tracePt t="70836" x="6772275" y="4197350"/>
          <p14:tracePt t="70852" x="6756400" y="4203700"/>
          <p14:tracePt t="70870" x="6746875" y="4203700"/>
          <p14:tracePt t="70886" x="6727825" y="4203700"/>
          <p14:tracePt t="70903" x="6715125" y="4203700"/>
          <p14:tracePt t="70920" x="6715125" y="4216400"/>
          <p14:tracePt t="70936" x="6711950" y="4216400"/>
          <p14:tracePt t="71149" x="6746875" y="4216400"/>
          <p14:tracePt t="71156" x="6804025" y="4216400"/>
          <p14:tracePt t="71169" x="6918325" y="4216400"/>
          <p14:tracePt t="71186" x="7070725" y="4200525"/>
          <p14:tracePt t="71202" x="7219950" y="4191000"/>
          <p14:tracePt t="71220" x="7394575" y="4191000"/>
          <p14:tracePt t="71236" x="7518400" y="4191000"/>
          <p14:tracePt t="71253" x="7626350" y="4184650"/>
          <p14:tracePt t="71270" x="7721600" y="4184650"/>
          <p14:tracePt t="71286" x="7766050" y="4184650"/>
          <p14:tracePt t="71302" x="7800975" y="4184650"/>
          <p14:tracePt t="71320" x="7864475" y="4184650"/>
          <p14:tracePt t="71336" x="7893050" y="4184650"/>
          <p14:tracePt t="71353" x="7902575" y="4184650"/>
          <p14:tracePt t="71370" x="7918450" y="4184650"/>
          <p14:tracePt t="71435" x="7915275" y="4184650"/>
          <p14:tracePt t="71441" x="7912100" y="4184650"/>
          <p14:tracePt t="71452" x="7905750" y="4184650"/>
          <p14:tracePt t="71470" x="7893050" y="4184650"/>
          <p14:tracePt t="71486" x="7870825" y="4184650"/>
          <p14:tracePt t="71503" x="7826375" y="4184650"/>
          <p14:tracePt t="71520" x="7642225" y="4197350"/>
          <p14:tracePt t="71536" x="7502525" y="4213225"/>
          <p14:tracePt t="71553" x="7277100" y="4222750"/>
          <p14:tracePt t="71569" x="6921500" y="4251325"/>
          <p14:tracePt t="71585" x="6610350" y="4283075"/>
          <p14:tracePt t="71602" x="6226175" y="4359275"/>
          <p14:tracePt t="71620" x="5629275" y="4495800"/>
          <p14:tracePt t="71637" x="5187950" y="4616450"/>
          <p14:tracePt t="71655" x="4505325" y="4746625"/>
          <p14:tracePt t="71672" x="4010025" y="4829175"/>
          <p14:tracePt t="71688" x="3625850" y="4902200"/>
          <p14:tracePt t="71705" x="3000375" y="5006975"/>
          <p14:tracePt t="71720" x="2593975" y="5083175"/>
          <p14:tracePt t="71738" x="2216150" y="5143500"/>
          <p14:tracePt t="71753" x="1908175" y="5187950"/>
          <p14:tracePt t="71770" x="1485900" y="5241925"/>
          <p14:tracePt t="71787" x="1292225" y="5248275"/>
          <p14:tracePt t="71803" x="1111250" y="5248275"/>
          <p14:tracePt t="71819" x="914400" y="5248275"/>
          <p14:tracePt t="71836" x="822325" y="5248275"/>
          <p14:tracePt t="71852" x="749300" y="5245100"/>
          <p14:tracePt t="71869" x="676275" y="5219700"/>
          <p14:tracePt t="72148" x="635000" y="5187950"/>
          <p14:tracePt t="72156" x="584200" y="5153025"/>
          <p14:tracePt t="72170" x="479425" y="5073650"/>
          <p14:tracePt t="72186" x="387350" y="5016500"/>
          <p14:tracePt t="72204" x="307975" y="4959350"/>
          <p14:tracePt t="72220" x="269875" y="4940300"/>
          <p14:tracePt t="72236" x="247650" y="4927600"/>
          <p14:tracePt t="72253" x="215900" y="4908550"/>
          <p14:tracePt t="72269" x="200025" y="4892675"/>
          <p14:tracePt t="72285" x="190500" y="4879975"/>
          <p14:tracePt t="72303" x="161925" y="4841875"/>
          <p14:tracePt t="72320" x="149225" y="4819650"/>
          <p14:tracePt t="72336" x="136525" y="4787900"/>
          <p14:tracePt t="72353" x="136525" y="4765675"/>
          <p14:tracePt t="72369" x="136525" y="4727575"/>
          <p14:tracePt t="72385" x="142875" y="4718050"/>
          <p14:tracePt t="72404" x="165100" y="4702175"/>
          <p14:tracePt t="72419" x="174625" y="4686300"/>
          <p14:tracePt t="72436" x="196850" y="4673600"/>
          <p14:tracePt t="72453" x="254000" y="4654550"/>
          <p14:tracePt t="72470" x="307975" y="4641850"/>
          <p14:tracePt t="72486" x="361950" y="4622800"/>
          <p14:tracePt t="72503" x="434975" y="4600575"/>
          <p14:tracePt t="72519" x="473075" y="4594225"/>
          <p14:tracePt t="72536" x="517525" y="4581525"/>
          <p14:tracePt t="72552" x="577850" y="4568825"/>
          <p14:tracePt t="72569" x="635000" y="4549775"/>
          <p14:tracePt t="72586" x="679450" y="4543425"/>
          <p14:tracePt t="72602" x="708025" y="4543425"/>
          <p14:tracePt t="72619" x="749300" y="4543425"/>
          <p14:tracePt t="72636" x="765175" y="4543425"/>
          <p14:tracePt t="72653" x="784225" y="4543425"/>
          <p14:tracePt t="72669" x="793750" y="4543425"/>
          <p14:tracePt t="72782" x="800100" y="4543425"/>
          <p14:tracePt t="72798" x="806450" y="4543425"/>
          <p14:tracePt t="72805" x="809625" y="4543425"/>
          <p14:tracePt t="72820" x="819150" y="4543425"/>
          <p14:tracePt t="72837" x="847725" y="4543425"/>
          <p14:tracePt t="72853" x="917575" y="4543425"/>
          <p14:tracePt t="72870" x="977900" y="4543425"/>
          <p14:tracePt t="72886" x="1012825" y="4543425"/>
          <p14:tracePt t="72903" x="1069975" y="4543425"/>
          <p14:tracePt t="72919" x="1098550" y="4543425"/>
          <p14:tracePt t="72936" x="1120775" y="4543425"/>
          <p14:tracePt t="72953" x="1146175" y="4543425"/>
          <p14:tracePt t="72970" x="1155700" y="4543425"/>
          <p14:tracePt t="72986" x="1165225" y="4543425"/>
          <p14:tracePt t="73003" x="1181100" y="4543425"/>
          <p14:tracePt t="73019" x="1196975" y="4543425"/>
          <p14:tracePt t="73446" x="1206500" y="4546600"/>
          <p14:tracePt t="73452" x="1219200" y="4552950"/>
          <p14:tracePt t="73469" x="1250950" y="4568825"/>
          <p14:tracePt t="73486" x="1260475" y="4568825"/>
          <p14:tracePt t="73502" x="1285875" y="4581525"/>
          <p14:tracePt t="73538" x="1355725" y="4603750"/>
          <p14:tracePt t="73569" x="1435100" y="4645025"/>
          <p14:tracePt t="73585" x="1473200" y="4664075"/>
          <p14:tracePt t="73602" x="1514475" y="4692650"/>
          <p14:tracePt t="73618" x="1546225" y="4705350"/>
          <p14:tracePt t="73636" x="1562100" y="4714875"/>
          <p14:tracePt t="73653" x="1577975" y="4730750"/>
          <p14:tracePt t="73670" x="1587500" y="4746625"/>
          <p14:tracePt t="73686" x="1603375" y="4756150"/>
          <p14:tracePt t="73703" x="1612900" y="4772025"/>
          <p14:tracePt t="73719" x="1619250" y="4775200"/>
          <p14:tracePt t="73789" x="1619250" y="4781550"/>
          <p14:tracePt t="73831" x="1619250" y="4787900"/>
          <p14:tracePt t="73852" x="1616075" y="4797425"/>
          <p14:tracePt t="73859" x="1612900" y="4800600"/>
          <p14:tracePt t="73868" x="1606550" y="4800600"/>
          <p14:tracePt t="73885" x="1571625" y="4806950"/>
          <p14:tracePt t="73903" x="1485900" y="4806950"/>
          <p14:tracePt t="73919" x="1441450" y="4806950"/>
          <p14:tracePt t="73938" x="1377950" y="4819650"/>
          <p14:tracePt t="73953" x="1333500" y="4826000"/>
          <p14:tracePt t="73970" x="1282700" y="4832350"/>
          <p14:tracePt t="73987" x="1155700" y="4832350"/>
          <p14:tracePt t="74003" x="1076325" y="4832350"/>
          <p14:tracePt t="74019" x="993775" y="4832350"/>
          <p14:tracePt t="74036" x="879475" y="4832350"/>
          <p14:tracePt t="74052" x="771525" y="4832350"/>
          <p14:tracePt t="74069" x="717550" y="4832350"/>
          <p14:tracePt t="74087" x="657225" y="4832350"/>
          <p14:tracePt t="74103" x="625475" y="4832350"/>
          <p14:tracePt t="74120" x="596900" y="4832350"/>
          <p14:tracePt t="74136" x="549275" y="4838700"/>
          <p14:tracePt t="74152" x="527050" y="4845050"/>
          <p14:tracePt t="74169" x="501650" y="4864100"/>
          <p14:tracePt t="74186" x="473075" y="4873625"/>
          <p14:tracePt t="74202" x="463550" y="4883150"/>
          <p14:tracePt t="74219" x="454025" y="4883150"/>
          <p14:tracePt t="74236" x="434975" y="4889500"/>
          <p14:tracePt t="74253" x="425450" y="4899025"/>
          <p14:tracePt t="74269" x="419100" y="4908550"/>
          <p14:tracePt t="74286" x="415925" y="4914900"/>
          <p14:tracePt t="74302" x="409575" y="4918075"/>
          <p14:tracePt t="74352" x="409575" y="4924425"/>
          <p14:tracePt t="74360" x="409575" y="4927600"/>
          <p14:tracePt t="74369" x="412750" y="4933950"/>
          <p14:tracePt t="74387" x="438150" y="4946650"/>
          <p14:tracePt t="74403" x="469900" y="4962525"/>
          <p14:tracePt t="74419" x="492125" y="4975225"/>
          <p14:tracePt t="74436" x="530225" y="4987925"/>
          <p14:tracePt t="74452" x="539750" y="4991100"/>
          <p14:tracePt t="74469" x="549275" y="4991100"/>
          <p14:tracePt t="74486" x="552450" y="4991100"/>
          <p14:tracePt t="74721" x="561975" y="4991100"/>
          <p14:tracePt t="74786" x="561975" y="4997450"/>
          <p14:tracePt t="75913" x="568325" y="4997450"/>
          <p14:tracePt t="75921" x="577850" y="5003800"/>
          <p14:tracePt t="75936" x="609600" y="5003800"/>
          <p14:tracePt t="75953" x="631825" y="5006975"/>
          <p14:tracePt t="75969" x="692150" y="5006975"/>
          <p14:tracePt t="75985" x="736600" y="5016500"/>
          <p14:tracePt t="76002" x="781050" y="5016500"/>
          <p14:tracePt t="76036" x="914400" y="5016500"/>
          <p14:tracePt t="76070" x="1200150" y="5016500"/>
          <p14:tracePt t="76086" x="1349375" y="5016500"/>
          <p14:tracePt t="76102" x="1520825" y="5022850"/>
          <p14:tracePt t="76119" x="1704975" y="5022850"/>
          <p14:tracePt t="76135" x="1809750" y="5022850"/>
          <p14:tracePt t="76152" x="1936750" y="5022850"/>
          <p14:tracePt t="76169" x="2098675" y="5022850"/>
          <p14:tracePt t="76186" x="2225675" y="5022850"/>
          <p14:tracePt t="76203" x="2387600" y="5041900"/>
          <p14:tracePt t="76220" x="2593975" y="5051425"/>
          <p14:tracePt t="76236" x="2743200" y="5051425"/>
          <p14:tracePt t="76252" x="2860675" y="5057775"/>
          <p14:tracePt t="76269" x="2955925" y="5057775"/>
          <p14:tracePt t="76285" x="2990850" y="5057775"/>
          <p14:tracePt t="76303" x="3022600" y="5057775"/>
          <p14:tracePt t="76320" x="3060700" y="5057775"/>
          <p14:tracePt t="76336" x="3082925" y="5057775"/>
          <p14:tracePt t="76353" x="3105150" y="5057775"/>
          <p14:tracePt t="76369" x="3140075" y="5057775"/>
          <p14:tracePt t="76385" x="3149600" y="5064125"/>
          <p14:tracePt t="76402" x="3159125" y="5073650"/>
          <p14:tracePt t="76419" x="3159125" y="5083175"/>
          <p14:tracePt t="77089" x="3175000" y="5080000"/>
          <p14:tracePt t="77096" x="3194050" y="5080000"/>
          <p14:tracePt t="77106" x="3219450" y="5073650"/>
          <p14:tracePt t="77120" x="3248025" y="5073650"/>
          <p14:tracePt t="77136" x="3279775" y="5067300"/>
          <p14:tracePt t="77153" x="3311525" y="5067300"/>
          <p14:tracePt t="77185" x="3362325" y="5067300"/>
          <p14:tracePt t="77218" x="3413125" y="5067300"/>
          <p14:tracePt t="77235" x="3435350" y="5067300"/>
          <p14:tracePt t="77253" x="3495675" y="5060950"/>
          <p14:tracePt t="77270" x="3565525" y="5060950"/>
          <p14:tracePt t="77286" x="3683000" y="5060950"/>
          <p14:tracePt t="77303" x="3819525" y="5060950"/>
          <p14:tracePt t="77319" x="3914775" y="5067300"/>
          <p14:tracePt t="77335" x="4019550" y="5067300"/>
          <p14:tracePt t="77352" x="4168775" y="5067300"/>
          <p14:tracePt t="77368" x="4238625" y="5067300"/>
          <p14:tracePt t="77385" x="4330700" y="5067300"/>
          <p14:tracePt t="77403" x="4495800" y="5060950"/>
          <p14:tracePt t="77419" x="4578350" y="5054600"/>
          <p14:tracePt t="77436" x="4641850" y="5048250"/>
          <p14:tracePt t="77453" x="4730750" y="5035550"/>
          <p14:tracePt t="77468" x="4784725" y="5019675"/>
          <p14:tracePt t="77485" x="4822825" y="5019675"/>
          <p14:tracePt t="77488" x="4832350" y="5019675"/>
          <p14:tracePt t="77502" x="4854575" y="5019675"/>
          <p14:tracePt t="77519" x="4883150" y="5019675"/>
          <p14:tracePt t="77536" x="4892675" y="5019675"/>
          <p14:tracePt t="77552" x="4908550" y="5019675"/>
          <p14:tracePt t="77569" x="4911725" y="5019675"/>
          <p14:tracePt t="77610" x="4911725" y="5016500"/>
          <p14:tracePt t="77618" x="4911725" y="5010150"/>
          <p14:tracePt t="77636" x="4924425" y="5003800"/>
          <p14:tracePt t="77652" x="4933950" y="4991100"/>
          <p14:tracePt t="77669" x="4943475" y="4981575"/>
          <p14:tracePt t="77686" x="4981575" y="4962525"/>
          <p14:tracePt t="77703" x="5146675" y="4940300"/>
          <p14:tracePt t="77719" x="5286375" y="4930775"/>
          <p14:tracePt t="77735" x="5457825" y="4930775"/>
          <p14:tracePt t="77752" x="5756275" y="4956175"/>
          <p14:tracePt t="77768" x="5991225" y="5003800"/>
          <p14:tracePt t="77785" x="6226175" y="5041900"/>
          <p14:tracePt t="77803" x="6565900" y="5092700"/>
          <p14:tracePt t="77819" x="6750050" y="5111750"/>
          <p14:tracePt t="77836" x="6880225" y="5118100"/>
          <p14:tracePt t="77853" x="7064375" y="5118100"/>
          <p14:tracePt t="77869" x="7137400" y="5108575"/>
          <p14:tracePt t="77885" x="7194550" y="5086350"/>
          <p14:tracePt t="77902" x="7251700" y="5067300"/>
          <p14:tracePt t="77919" x="7273925" y="5057775"/>
          <p14:tracePt t="77936" x="7305675" y="5045075"/>
          <p14:tracePt t="77952" x="7324725" y="5022850"/>
          <p14:tracePt t="77968" x="7346950" y="5006975"/>
          <p14:tracePt t="77985" x="7356475" y="4997450"/>
          <p14:tracePt t="78002" x="7372350" y="4972050"/>
          <p14:tracePt t="78018" x="7381875" y="4962525"/>
          <p14:tracePt t="78036" x="7397750" y="4949825"/>
          <p14:tracePt t="78053" x="7413625" y="4937125"/>
          <p14:tracePt t="78069" x="7423150" y="4921250"/>
          <p14:tracePt t="78086" x="7432675" y="4911725"/>
          <p14:tracePt t="78103" x="7451725" y="4895850"/>
          <p14:tracePt t="78119" x="7451725" y="4892675"/>
          <p14:tracePt t="78135" x="7458075" y="4886325"/>
          <p14:tracePt t="78151" x="7458075" y="4876800"/>
          <p14:tracePt t="78168" x="7458075" y="4870450"/>
          <p14:tracePt t="78186" x="7458075" y="4860925"/>
          <p14:tracePt t="78203" x="7454900" y="4851400"/>
          <p14:tracePt t="78219" x="7445375" y="4841875"/>
          <p14:tracePt t="78237" x="7416800" y="4822825"/>
          <p14:tracePt t="78253" x="7359650" y="4806950"/>
          <p14:tracePt t="78269" x="7305675" y="4778375"/>
          <p14:tracePt t="78285" x="7226300" y="4740275"/>
          <p14:tracePt t="78302" x="7102475" y="4708525"/>
          <p14:tracePt t="78319" x="7016750" y="4692650"/>
          <p14:tracePt t="78336" x="6931025" y="4670425"/>
          <p14:tracePt t="78353" x="6788150" y="4651375"/>
          <p14:tracePt t="78369" x="6705600" y="4651375"/>
          <p14:tracePt t="78386" x="6645275" y="4651375"/>
          <p14:tracePt t="78402" x="6581775" y="4660900"/>
          <p14:tracePt t="78418" x="6537325" y="4679950"/>
          <p14:tracePt t="78436" x="6489700" y="4695825"/>
          <p14:tracePt t="78453" x="6400800" y="4714875"/>
          <p14:tracePt t="78470" x="6346825" y="4727575"/>
          <p14:tracePt t="78487" x="6308725" y="4746625"/>
          <p14:tracePt t="78503" x="6251575" y="4765675"/>
          <p14:tracePt t="78519" x="6223000" y="4778375"/>
          <p14:tracePt t="78524" x="6210300" y="4784725"/>
          <p14:tracePt t="78535" x="6197600" y="4791075"/>
          <p14:tracePt t="78552" x="6156325" y="4813300"/>
          <p14:tracePt t="78568" x="6134100" y="4826000"/>
          <p14:tracePt t="78585" x="6108700" y="4838700"/>
          <p14:tracePt t="78602" x="6073775" y="4854575"/>
          <p14:tracePt t="78618" x="6048375" y="4873625"/>
          <p14:tracePt t="78636" x="6035675" y="4889500"/>
          <p14:tracePt t="78653" x="6026150" y="4899025"/>
          <p14:tracePt t="78669" x="6016625" y="4908550"/>
          <p14:tracePt t="78685" x="5997575" y="4924425"/>
          <p14:tracePt t="78702" x="5988050" y="4937125"/>
          <p14:tracePt t="78719" x="5988050" y="4949825"/>
          <p14:tracePt t="78736" x="5988050" y="4968875"/>
          <p14:tracePt t="78752" x="5988050" y="4978400"/>
          <p14:tracePt t="78769" x="5991225" y="4994275"/>
          <p14:tracePt t="78786" x="6029325" y="5038725"/>
          <p14:tracePt t="78802" x="6073775" y="5064125"/>
          <p14:tracePt t="78819" x="6134100" y="5099050"/>
          <p14:tracePt t="78836" x="6353175" y="5127625"/>
          <p14:tracePt t="78851" x="6480175" y="5127625"/>
          <p14:tracePt t="78868" x="6607175" y="5127625"/>
          <p14:tracePt t="78886" x="6804025" y="5127625"/>
          <p14:tracePt t="78902" x="6918325" y="5127625"/>
          <p14:tracePt t="78919" x="7010400" y="5127625"/>
          <p14:tracePt t="78936" x="7194550" y="5127625"/>
          <p14:tracePt t="78952" x="7334250" y="5121275"/>
          <p14:tracePt t="78969" x="7429500" y="5111750"/>
          <p14:tracePt t="78986" x="7550150" y="5099050"/>
          <p14:tracePt t="79002" x="7613650" y="5083175"/>
          <p14:tracePt t="79019" x="7667625" y="5083175"/>
          <p14:tracePt t="79037" x="7727950" y="5070475"/>
          <p14:tracePt t="79052" x="7766050" y="5057775"/>
          <p14:tracePt t="79069" x="7797800" y="5045075"/>
          <p14:tracePt t="79086" x="7854950" y="5013325"/>
          <p14:tracePt t="79102" x="7902575" y="4994275"/>
          <p14:tracePt t="79118" x="7940675" y="4975225"/>
          <p14:tracePt t="79136" x="7981950" y="4949825"/>
          <p14:tracePt t="79152" x="7997825" y="4940300"/>
          <p14:tracePt t="79170" x="8013700" y="4927600"/>
          <p14:tracePt t="79186" x="8029575" y="4918075"/>
          <p14:tracePt t="79203" x="8029575" y="4914900"/>
          <p14:tracePt t="79601" x="8032750" y="4914900"/>
          <p14:tracePt t="79872" x="8020050" y="4914900"/>
          <p14:tracePt t="79879" x="7994650" y="4914900"/>
          <p14:tracePt t="79886" x="7969250" y="4914900"/>
          <p14:tracePt t="79903" x="7889875" y="4914900"/>
          <p14:tracePt t="79920" x="7781925" y="4927600"/>
          <p14:tracePt t="79935" x="7613650" y="4978400"/>
          <p14:tracePt t="79969" x="7245350" y="5137150"/>
          <p14:tracePt t="80004" x="6597650" y="5311775"/>
          <p14:tracePt t="80021" x="6162675" y="5413375"/>
          <p14:tracePt t="80038" x="5943600" y="5461000"/>
          <p14:tracePt t="80054" x="5695950" y="5521325"/>
          <p14:tracePt t="80057" x="5562600" y="5549900"/>
          <p14:tracePt t="80068" x="5397500" y="5597525"/>
          <p14:tracePt t="80085" x="4937125" y="5664200"/>
          <p14:tracePt t="80102" x="4505325" y="5689600"/>
          <p14:tracePt t="80120" x="3736975" y="5689600"/>
          <p14:tracePt t="80137" x="3086100" y="5689600"/>
          <p14:tracePt t="80155" x="2632075" y="5715000"/>
          <p14:tracePt t="80171" x="1908175" y="5715000"/>
          <p14:tracePt t="80187" x="1530350" y="5715000"/>
          <p14:tracePt t="80203" x="1247775" y="5715000"/>
          <p14:tracePt t="80219" x="965200" y="5715000"/>
          <p14:tracePt t="80235" x="815975" y="5715000"/>
          <p14:tracePt t="80251" x="720725" y="5721350"/>
          <p14:tracePt t="80269" x="628650" y="5727700"/>
          <p14:tracePt t="80285" x="619125" y="5727700"/>
          <p14:tracePt t="80706" x="628650" y="5705475"/>
          <p14:tracePt t="80714" x="641350" y="5686425"/>
          <p14:tracePt t="80723" x="657225" y="5657850"/>
          <p14:tracePt t="80736" x="688975" y="5619750"/>
          <p14:tracePt t="80752" x="708025" y="5572125"/>
          <p14:tracePt t="80769" x="746125" y="5508625"/>
          <p14:tracePt t="80785" x="758825" y="5483225"/>
          <p14:tracePt t="80819" x="790575" y="5410200"/>
          <p14:tracePt t="80852" x="815975" y="5384800"/>
          <p14:tracePt t="80869" x="815975" y="5368925"/>
          <p14:tracePt t="80885" x="815975" y="5353050"/>
          <p14:tracePt t="80902" x="815975" y="5343525"/>
          <p14:tracePt t="80919" x="815975" y="5330825"/>
          <p14:tracePt t="80935" x="815975" y="5324475"/>
          <p14:tracePt t="80951" x="815975" y="5321300"/>
          <p14:tracePt t="80969" x="815975" y="5305425"/>
          <p14:tracePt t="80985" x="809625" y="5299075"/>
          <p14:tracePt t="81002" x="793750" y="5299075"/>
          <p14:tracePt t="81035" x="793750" y="5295900"/>
          <p14:tracePt t="81069" x="793750" y="5289550"/>
          <p14:tracePt t="81076" x="790575" y="5286375"/>
          <p14:tracePt t="81085" x="784225" y="5280025"/>
          <p14:tracePt t="81102" x="774700" y="5270500"/>
          <p14:tracePt t="81118" x="758825" y="5245100"/>
          <p14:tracePt t="81135" x="742950" y="5232400"/>
          <p14:tracePt t="81152" x="733425" y="5229225"/>
          <p14:tracePt t="81169" x="727075" y="5229225"/>
          <p14:tracePt t="83273" x="749300" y="5232400"/>
          <p14:tracePt t="83279" x="774700" y="5232400"/>
          <p14:tracePt t="83287" x="809625" y="5238750"/>
          <p14:tracePt t="83301" x="869950" y="5238750"/>
          <p14:tracePt t="83318" x="920750" y="5245100"/>
          <p14:tracePt t="83335" x="965200" y="5251450"/>
          <p14:tracePt t="83368" x="1060450" y="5289550"/>
          <p14:tracePt t="83401" x="1149350" y="5321300"/>
          <p14:tracePt t="83418" x="1193800" y="5334000"/>
          <p14:tracePt t="83434" x="1231900" y="5353050"/>
          <p14:tracePt t="83451" x="1295400" y="5365750"/>
          <p14:tracePt t="83468" x="1323975" y="5365750"/>
          <p14:tracePt t="83486" x="1346200" y="5365750"/>
          <p14:tracePt t="83502" x="1381125" y="5365750"/>
          <p14:tracePt t="83519" x="1400175" y="5365750"/>
          <p14:tracePt t="83535" x="1422400" y="5365750"/>
          <p14:tracePt t="83551" x="1457325" y="5365750"/>
          <p14:tracePt t="83568" x="1470025" y="5365750"/>
          <p14:tracePt t="83584" x="1479550" y="5365750"/>
          <p14:tracePt t="83601" x="1495425" y="5365750"/>
          <p14:tracePt t="83618" x="1501775" y="5365750"/>
          <p14:tracePt t="83635" x="1504950" y="5359400"/>
          <p14:tracePt t="83652" x="1504950" y="5334000"/>
          <p14:tracePt t="83668" x="1504950" y="5311775"/>
          <p14:tracePt t="83684" x="1504950" y="5283200"/>
          <p14:tracePt t="83701" x="1501775" y="5248275"/>
          <p14:tracePt t="83718" x="1492250" y="5226050"/>
          <p14:tracePt t="83736" x="1454150" y="5181600"/>
          <p14:tracePt t="83752" x="1397000" y="5146675"/>
          <p14:tracePt t="83769" x="1263650" y="5083175"/>
          <p14:tracePt t="83786" x="1022350" y="4981575"/>
          <p14:tracePt t="83803" x="800100" y="4895850"/>
          <p14:tracePt t="83819" x="622300" y="4848225"/>
          <p14:tracePt t="83835" x="400050" y="4794250"/>
          <p14:tracePt t="83851" x="292100" y="4778375"/>
          <p14:tracePt t="83868" x="222250" y="4778375"/>
          <p14:tracePt t="83886" x="158750" y="4778375"/>
          <p14:tracePt t="83901" x="136525" y="4784725"/>
          <p14:tracePt t="83919" x="111125" y="4797425"/>
          <p14:tracePt t="83936" x="69850" y="4822825"/>
          <p14:tracePt t="83952" x="38100" y="4835525"/>
          <p14:tracePt t="83968" x="28575" y="4838700"/>
          <p14:tracePt t="83985" x="15875" y="4838700"/>
          <p14:tracePt t="84002" x="6350" y="4838700"/>
          <p14:tracePt t="84019" x="0" y="4845050"/>
          <p14:tracePt t="84036" x="0" y="4857750"/>
          <p14:tracePt t="84051" x="0" y="4873625"/>
          <p14:tracePt t="84069" x="0" y="4883150"/>
          <p14:tracePt t="84085" x="0" y="4899025"/>
          <p14:tracePt t="84101" x="0" y="4908550"/>
          <p14:tracePt t="84118" x="0" y="4924425"/>
          <p14:tracePt t="84135" x="0" y="4937125"/>
          <p14:tracePt t="84151" x="3175" y="4959350"/>
          <p14:tracePt t="84167" x="15875" y="4991100"/>
          <p14:tracePt t="84185" x="38100" y="5026025"/>
          <p14:tracePt t="84202" x="69850" y="5064125"/>
          <p14:tracePt t="84219" x="104775" y="5105400"/>
          <p14:tracePt t="84235" x="180975" y="5159375"/>
          <p14:tracePt t="84251" x="247650" y="5191125"/>
          <p14:tracePt t="84268" x="314325" y="5219700"/>
          <p14:tracePt t="84285" x="393700" y="5264150"/>
          <p14:tracePt t="84301" x="438150" y="5276850"/>
          <p14:tracePt t="84318" x="501650" y="5283200"/>
          <p14:tracePt t="84334" x="590550" y="5305425"/>
          <p14:tracePt t="84351" x="650875" y="5305425"/>
          <p14:tracePt t="84368" x="711200" y="5318125"/>
          <p14:tracePt t="84385" x="774700" y="5330825"/>
          <p14:tracePt t="84401" x="819150" y="5337175"/>
          <p14:tracePt t="84418" x="873125" y="5337175"/>
          <p14:tracePt t="84435" x="949325" y="5343525"/>
          <p14:tracePt t="84452" x="987425" y="5349875"/>
          <p14:tracePt t="84469" x="1031875" y="5349875"/>
          <p14:tracePt t="84485" x="1095375" y="5356225"/>
          <p14:tracePt t="84502" x="1130300" y="5356225"/>
          <p14:tracePt t="84518" x="1168400" y="5356225"/>
          <p14:tracePt t="84534" x="1273175" y="5356225"/>
          <p14:tracePt t="84551" x="1333500" y="5356225"/>
          <p14:tracePt t="84568" x="1377950" y="5356225"/>
          <p14:tracePt t="84585" x="1431925" y="5356225"/>
          <p14:tracePt t="84601" x="1476375" y="5356225"/>
          <p14:tracePt t="84618" x="1520825" y="5356225"/>
          <p14:tracePt t="84634" x="1587500" y="5356225"/>
          <p14:tracePt t="84651" x="1635125" y="5353050"/>
          <p14:tracePt t="84668" x="1679575" y="5346700"/>
          <p14:tracePt t="84671" x="1689100" y="5346700"/>
          <p14:tracePt t="84684" x="1717675" y="5346700"/>
          <p14:tracePt t="84701" x="1727200" y="5346700"/>
          <p14:tracePt t="84718" x="1736725" y="5346700"/>
          <p14:tracePt t="84734" x="1736725" y="5340350"/>
          <p14:tracePt t="84751" x="1736725" y="5337175"/>
          <p14:tracePt t="84768" x="1736725" y="5330825"/>
          <p14:tracePt t="84801" x="1736725" y="5327650"/>
          <p14:tracePt t="84818" x="1730375" y="5327650"/>
          <p14:tracePt t="84834" x="1717675" y="5321300"/>
          <p14:tracePt t="84851" x="1711325" y="5321300"/>
          <p14:tracePt t="84956" x="1701800" y="5321300"/>
          <p14:tracePt t="84984" x="1695450" y="5321300"/>
          <p14:tracePt t="85007" x="1692275" y="5321300"/>
          <p14:tracePt t="85113" x="1692275" y="5314950"/>
          <p14:tracePt t="85142" x="1698625" y="5305425"/>
          <p14:tracePt t="85150" x="1717675" y="5299075"/>
          <p14:tracePt t="85169" x="1752600" y="5292725"/>
          <p14:tracePt t="85185" x="1787525" y="5280025"/>
          <p14:tracePt t="85202" x="1831975" y="5273675"/>
          <p14:tracePt t="85219" x="1939925" y="5267325"/>
          <p14:tracePt t="85234" x="2019300" y="5267325"/>
          <p14:tracePt t="85251" x="2101850" y="5267325"/>
          <p14:tracePt t="85269" x="2270125" y="5232400"/>
          <p14:tracePt t="85285" x="2413000" y="5197475"/>
          <p14:tracePt t="85302" x="2511425" y="5165725"/>
          <p14:tracePt t="85319" x="2651125" y="5099050"/>
          <p14:tracePt t="85335" x="2749550" y="5067300"/>
          <p14:tracePt t="85351" x="2825750" y="5045075"/>
          <p14:tracePt t="85368" x="2914650" y="5035550"/>
          <p14:tracePt t="85384" x="2955925" y="5035550"/>
          <p14:tracePt t="85401" x="3000375" y="5035550"/>
          <p14:tracePt t="85419" x="3063875" y="5038725"/>
          <p14:tracePt t="85435" x="3101975" y="5038725"/>
          <p14:tracePt t="85452" x="3143250" y="5038725"/>
          <p14:tracePt t="85469" x="3200400" y="5038725"/>
          <p14:tracePt t="85485" x="3216275" y="5038725"/>
          <p14:tracePt t="85501" x="3235325" y="5038725"/>
          <p14:tracePt t="85518" x="3251200" y="5038725"/>
          <p14:tracePt t="85584" x="3248025" y="5038725"/>
          <p14:tracePt t="85590" x="3244850" y="5038725"/>
          <p14:tracePt t="85601" x="3238500" y="5038725"/>
          <p14:tracePt t="85618" x="3206750" y="5026025"/>
          <p14:tracePt t="85635" x="3159125" y="5013325"/>
          <p14:tracePt t="85651" x="3124200" y="5006975"/>
          <p14:tracePt t="85668" x="3016250" y="4994275"/>
          <p14:tracePt t="85685" x="2908300" y="4978400"/>
          <p14:tracePt t="85702" x="2825750" y="4968875"/>
          <p14:tracePt t="85719" x="2692400" y="4953000"/>
          <p14:tracePt t="85735" x="2587625" y="4937125"/>
          <p14:tracePt t="85752" x="2470150" y="4927600"/>
          <p14:tracePt t="85768" x="2352675" y="4927600"/>
          <p14:tracePt t="85784" x="2292350" y="4927600"/>
          <p14:tracePt t="85801" x="2232025" y="4927600"/>
          <p14:tracePt t="85818" x="2162175" y="4927600"/>
          <p14:tracePt t="85835" x="2117725" y="4927600"/>
          <p14:tracePt t="85852" x="2095500" y="4927600"/>
          <p14:tracePt t="85869" x="2060575" y="4927600"/>
          <p14:tracePt t="85885" x="2051050" y="4927600"/>
          <p14:tracePt t="85901" x="2041525" y="4927600"/>
          <p14:tracePt t="85918" x="2022475" y="4940300"/>
          <p14:tracePt t="85935" x="2012950" y="4946650"/>
          <p14:tracePt t="85951" x="2003425" y="4956175"/>
          <p14:tracePt t="85968" x="1997075" y="4965700"/>
          <p14:tracePt t="85984" x="1997075" y="4975225"/>
          <p14:tracePt t="86001" x="1997075" y="4991100"/>
          <p14:tracePt t="86018" x="1997075" y="5003800"/>
          <p14:tracePt t="86034" x="2003425" y="5013325"/>
          <p14:tracePt t="86051" x="2012950" y="5022850"/>
          <p14:tracePt t="86067" x="2035175" y="5038725"/>
          <p14:tracePt t="86084" x="2044700" y="5048250"/>
          <p14:tracePt t="86102" x="2060575" y="5064125"/>
          <p14:tracePt t="86118" x="2098675" y="5108575"/>
          <p14:tracePt t="86135" x="2127250" y="5133975"/>
          <p14:tracePt t="86151" x="2168525" y="5159375"/>
          <p14:tracePt t="86167" x="2225675" y="5178425"/>
          <p14:tracePt t="86185" x="2260600" y="5191125"/>
          <p14:tracePt t="86201" x="2298700" y="5210175"/>
          <p14:tracePt t="86204" x="2317750" y="5216525"/>
          <p14:tracePt t="86217" x="2355850" y="5229225"/>
          <p14:tracePt t="86235" x="2381250" y="5238750"/>
          <p14:tracePt t="86251" x="2409825" y="5251450"/>
          <p14:tracePt t="86268" x="2444750" y="5276850"/>
          <p14:tracePt t="86285" x="2476500" y="5283200"/>
          <p14:tracePt t="86301" x="2492375" y="5289550"/>
          <p14:tracePt t="86318" x="2517775" y="5292725"/>
          <p14:tracePt t="86334" x="2533650" y="5292725"/>
          <p14:tracePt t="86351" x="2555875" y="5299075"/>
          <p14:tracePt t="86368" x="2613025" y="5311775"/>
          <p14:tracePt t="86385" x="2654300" y="5311775"/>
          <p14:tracePt t="86402" x="2701925" y="5330825"/>
          <p14:tracePt t="86418" x="2736850" y="5337175"/>
          <p14:tracePt t="86434" x="2765425" y="5337175"/>
          <p14:tracePt t="86451" x="2774950" y="5337175"/>
          <p14:tracePt t="86467" x="2806700" y="5337175"/>
          <p14:tracePt t="86484" x="2835275" y="5337175"/>
          <p14:tracePt t="86502" x="2889250" y="5337175"/>
          <p14:tracePt t="86519" x="2984500" y="5334000"/>
          <p14:tracePt t="86535" x="3057525" y="5334000"/>
          <p14:tracePt t="86552" x="3117850" y="5318125"/>
          <p14:tracePt t="86568" x="3187700" y="5305425"/>
          <p14:tracePt t="86584" x="3251200" y="5299075"/>
          <p14:tracePt t="86601" x="3305175" y="5286375"/>
          <p14:tracePt t="86617" x="3375025" y="5267325"/>
          <p14:tracePt t="86634" x="3413125" y="5254625"/>
          <p14:tracePt t="86651" x="3441700" y="5248275"/>
          <p14:tracePt t="86668" x="3492500" y="5241925"/>
          <p14:tracePt t="86685" x="3536950" y="5235575"/>
          <p14:tracePt t="86702" x="3597275" y="5229225"/>
          <p14:tracePt t="86718" x="3629025" y="5229225"/>
          <p14:tracePt t="86734" x="3663950" y="5229225"/>
          <p14:tracePt t="86751" x="3686175" y="5229225"/>
          <p14:tracePt t="86768" x="3733800" y="5222875"/>
          <p14:tracePt t="86785" x="3756025" y="5222875"/>
          <p14:tracePt t="86803" x="3797300" y="5216525"/>
          <p14:tracePt t="86818" x="3819525" y="5210175"/>
          <p14:tracePt t="86835" x="3848100" y="5210175"/>
          <p14:tracePt t="86851" x="3863975" y="5210175"/>
          <p14:tracePt t="86868" x="3883025" y="5210175"/>
          <p14:tracePt t="86885" x="3892550" y="5210175"/>
          <p14:tracePt t="86902" x="3908425" y="5210175"/>
          <p14:tracePt t="86918" x="3917950" y="5210175"/>
          <p14:tracePt t="86935" x="3927475" y="5210175"/>
          <p14:tracePt t="86952" x="3952875" y="5210175"/>
          <p14:tracePt t="86968" x="3962400" y="5210175"/>
          <p14:tracePt t="86984" x="3971925" y="5210175"/>
          <p14:tracePt t="87001" x="3987800" y="5210175"/>
          <p14:tracePt t="87096" x="3994150" y="5210175"/>
          <p14:tracePt t="88160" x="3997325" y="5210175"/>
          <p14:tracePt t="88169" x="4003675" y="5216525"/>
          <p14:tracePt t="88185" x="4025900" y="5229225"/>
          <p14:tracePt t="88202" x="4105275" y="5248275"/>
          <p14:tracePt t="88217" x="4181475" y="5280025"/>
          <p14:tracePt t="88234" x="4333875" y="5305425"/>
          <p14:tracePt t="88238" x="4416425" y="5314950"/>
          <p14:tracePt t="88267" x="4759325" y="5343525"/>
          <p14:tracePt t="88301" x="5095875" y="5359400"/>
          <p14:tracePt t="88318" x="5175250" y="5359400"/>
          <p14:tracePt t="88336" x="5286375" y="5375275"/>
          <p14:tracePt t="88351" x="5362575" y="5391150"/>
          <p14:tracePt t="88367" x="5426075" y="5403850"/>
          <p14:tracePt t="88384" x="5489575" y="5419725"/>
          <p14:tracePt t="88401" x="5581650" y="5448300"/>
          <p14:tracePt t="88418" x="5645150" y="5461000"/>
          <p14:tracePt t="88436" x="5734050" y="5473700"/>
          <p14:tracePt t="88452" x="5778500" y="5473700"/>
          <p14:tracePt t="88468" x="5813425" y="5473700"/>
          <p14:tracePt t="88484" x="5835650" y="5473700"/>
          <p14:tracePt t="88500" x="5883275" y="5473700"/>
          <p14:tracePt t="88517" x="5911850" y="5473700"/>
          <p14:tracePt t="88534" x="5956300" y="5473700"/>
          <p14:tracePt t="88551" x="6019800" y="5473700"/>
          <p14:tracePt t="88568" x="6057900" y="5464175"/>
          <p14:tracePt t="88586" x="6092825" y="5448300"/>
          <p14:tracePt t="88602" x="6121400" y="5429250"/>
          <p14:tracePt t="88617" x="6130925" y="5419725"/>
          <p14:tracePt t="88634" x="6146800" y="5410200"/>
          <p14:tracePt t="88651" x="6175375" y="5400675"/>
          <p14:tracePt t="88667" x="6191250" y="5400675"/>
          <p14:tracePt t="88685" x="6203950" y="5400675"/>
          <p14:tracePt t="88701" x="6219825" y="5400675"/>
          <p14:tracePt t="88718" x="6229350" y="5400675"/>
          <p14:tracePt t="88734" x="6245225" y="5400675"/>
          <p14:tracePt t="88771" x="6245225" y="5394325"/>
          <p14:tracePt t="88784" x="6248400" y="5387975"/>
          <p14:tracePt t="88801" x="6248400" y="5378450"/>
          <p14:tracePt t="88818" x="6264275" y="5368925"/>
          <p14:tracePt t="88835" x="6280150" y="5359400"/>
          <p14:tracePt t="88852" x="6289675" y="5349875"/>
          <p14:tracePt t="88868" x="6299200" y="5340350"/>
          <p14:tracePt t="88884" x="6334125" y="5321300"/>
          <p14:tracePt t="88901" x="6356350" y="5318125"/>
          <p14:tracePt t="88918" x="6384925" y="5311775"/>
          <p14:tracePt t="88935" x="6407150" y="5311775"/>
          <p14:tracePt t="88951" x="6429375" y="5311775"/>
          <p14:tracePt t="88968" x="6438900" y="5311775"/>
          <p14:tracePt t="88985" x="6451600" y="5302250"/>
          <p14:tracePt t="89001" x="6461125" y="5295900"/>
          <p14:tracePt t="89018" x="6467475" y="5295900"/>
          <p14:tracePt t="89078" x="6464300" y="5295900"/>
          <p14:tracePt t="89085" x="6461125" y="5295900"/>
          <p14:tracePt t="89101" x="6438900" y="5295900"/>
          <p14:tracePt t="89118" x="6369050" y="5289550"/>
          <p14:tracePt t="89135" x="6251575" y="5289550"/>
          <p14:tracePt t="89151" x="6181725" y="5289550"/>
          <p14:tracePt t="89167" x="6102350" y="5289550"/>
          <p14:tracePt t="89184" x="5940425" y="5289550"/>
          <p14:tracePt t="89201" x="5854700" y="5292725"/>
          <p14:tracePt t="89217" x="5762625" y="5292725"/>
          <p14:tracePt t="89235" x="5600700" y="5302250"/>
          <p14:tracePt t="89251" x="5518150" y="5302250"/>
          <p14:tracePt t="89268" x="5445125" y="5302250"/>
          <p14:tracePt t="89273" x="5410200" y="5308600"/>
          <p14:tracePt t="89284" x="5349875" y="5308600"/>
          <p14:tracePt t="89301" x="5267325" y="5308600"/>
          <p14:tracePt t="89317" x="5187950" y="5308600"/>
          <p14:tracePt t="89334" x="5089525" y="5308600"/>
          <p14:tracePt t="89350" x="5038725" y="5308600"/>
          <p14:tracePt t="89368" x="4994275" y="5308600"/>
          <p14:tracePt t="89385" x="4930775" y="5314950"/>
          <p14:tracePt t="89402" x="4892675" y="5321300"/>
          <p14:tracePt t="89418" x="4848225" y="5327650"/>
          <p14:tracePt t="89434" x="4784725" y="5353050"/>
          <p14:tracePt t="89450" x="4727575" y="5381625"/>
          <p14:tracePt t="89467" x="4651375" y="5419725"/>
          <p14:tracePt t="89484" x="4454525" y="5499100"/>
          <p14:tracePt t="89501" x="4321175" y="5553075"/>
          <p14:tracePt t="89518" x="4168775" y="5588000"/>
          <p14:tracePt t="89535" x="3898900" y="5664200"/>
          <p14:tracePt t="89551" x="3756025" y="5708650"/>
          <p14:tracePt t="89568" x="3581400" y="5743575"/>
          <p14:tracePt t="89584" x="3333750" y="5807075"/>
          <p14:tracePt t="89600" x="3159125" y="5845175"/>
          <p14:tracePt t="89617" x="3009900" y="5864225"/>
          <p14:tracePt t="89635" x="2832100" y="5895975"/>
          <p14:tracePt t="89650" x="2736850" y="5905500"/>
          <p14:tracePt t="89668" x="2654300" y="5905500"/>
          <p14:tracePt t="89684" x="2574925" y="5905500"/>
          <p14:tracePt t="89701" x="2552700" y="5905500"/>
          <p14:tracePt t="89718" x="2543175" y="5905500"/>
          <p14:tracePt t="89734" x="2540000" y="5905500"/>
          <p14:tracePt t="90206" x="2540000" y="5902325"/>
          <p14:tracePt t="90213" x="2552700" y="5892800"/>
          <p14:tracePt t="90222" x="2555875" y="5886450"/>
          <p14:tracePt t="90235" x="2565400" y="5876925"/>
          <p14:tracePt t="90251" x="2574925" y="5867400"/>
          <p14:tracePt t="90268" x="2590800" y="5848350"/>
          <p14:tracePt t="90335" x="2600325" y="5842000"/>
          <p14:tracePt t="90351" x="2609850" y="5838825"/>
          <p14:tracePt t="90368" x="2619375" y="5829300"/>
          <p14:tracePt t="90385" x="2635250" y="5816600"/>
          <p14:tracePt t="90401" x="2660650" y="5800725"/>
          <p14:tracePt t="90419" x="2733675" y="5772150"/>
          <p14:tracePt t="90435" x="2809875" y="5749925"/>
          <p14:tracePt t="90451" x="2886075" y="5727700"/>
          <p14:tracePt t="90468" x="3041650" y="5692775"/>
          <p14:tracePt t="90485" x="3159125" y="5676900"/>
          <p14:tracePt t="90502" x="3267075" y="5651500"/>
          <p14:tracePt t="90518" x="3435350" y="5626100"/>
          <p14:tracePt t="90535" x="3552825" y="5610225"/>
          <p14:tracePt t="90551" x="3657600" y="5603875"/>
          <p14:tracePt t="90568" x="3787775" y="5594350"/>
          <p14:tracePt t="90584" x="3892550" y="5584825"/>
          <p14:tracePt t="90600" x="3987800" y="5584825"/>
          <p14:tracePt t="90618" x="4073525" y="5584825"/>
          <p14:tracePt t="90634" x="4130675" y="5584825"/>
          <p14:tracePt t="90650" x="4194175" y="5588000"/>
          <p14:tracePt t="90668" x="4283075" y="5610225"/>
          <p14:tracePt t="90684" x="4346575" y="5622925"/>
          <p14:tracePt t="90701" x="4400550" y="5638800"/>
          <p14:tracePt t="90718" x="4451350" y="5661025"/>
          <p14:tracePt t="90735" x="4479925" y="5673725"/>
          <p14:tracePt t="90751" x="4505325" y="5686425"/>
          <p14:tracePt t="90768" x="4546600" y="5711825"/>
          <p14:tracePt t="90785" x="4584700" y="5724525"/>
          <p14:tracePt t="90801" x="4622800" y="5724525"/>
          <p14:tracePt t="90805" x="4638675" y="5724525"/>
          <p14:tracePt t="90818" x="4692650" y="5724525"/>
          <p14:tracePt t="90834" x="4737100" y="5724525"/>
          <p14:tracePt t="90850" x="4765675" y="5721350"/>
          <p14:tracePt t="90867" x="4813300" y="5711825"/>
          <p14:tracePt t="90884" x="4826000" y="5702300"/>
          <p14:tracePt t="90900" x="4841875" y="5695950"/>
          <p14:tracePt t="90918" x="4854575" y="5695950"/>
          <p14:tracePt t="90935" x="4864100" y="5695950"/>
          <p14:tracePt t="90951" x="4873625" y="5686425"/>
          <p14:tracePt t="90967" x="4886325" y="5670550"/>
          <p14:tracePt t="90983" x="4889500" y="5661025"/>
          <p14:tracePt t="91000" x="4889500" y="5645150"/>
          <p14:tracePt t="91018" x="4876800" y="5619750"/>
          <p14:tracePt t="91034" x="4860925" y="5597525"/>
          <p14:tracePt t="91051" x="4803775" y="5568950"/>
          <p14:tracePt t="91068" x="4676775" y="5514975"/>
          <p14:tracePt t="91084" x="4568825" y="5495925"/>
          <p14:tracePt t="91101" x="4483100" y="5480050"/>
          <p14:tracePt t="91117" x="4349750" y="5457825"/>
          <p14:tracePt t="91134" x="4264025" y="5435600"/>
          <p14:tracePt t="91151" x="4200525" y="5419725"/>
          <p14:tracePt t="91168" x="4089400" y="5397500"/>
          <p14:tracePt t="91185" x="4003675" y="5381625"/>
          <p14:tracePt t="91201" x="3917950" y="5359400"/>
          <p14:tracePt t="91218" x="3835400" y="5343525"/>
          <p14:tracePt t="91234" x="3790950" y="5343525"/>
          <p14:tracePt t="91250" x="3768725" y="5343525"/>
          <p14:tracePt t="91267" x="3743325" y="5343525"/>
          <p14:tracePt t="91284" x="3730625" y="5343525"/>
          <p14:tracePt t="91301" x="3721100" y="5343525"/>
          <p14:tracePt t="91305" x="3717925" y="5343525"/>
          <p14:tracePt t="91318" x="3708400" y="5343525"/>
          <p14:tracePt t="91335" x="3698875" y="5343525"/>
          <p14:tracePt t="91368" x="3692525" y="5346700"/>
          <p14:tracePt t="91384" x="3692525" y="5362575"/>
          <p14:tracePt t="91400" x="3692525" y="5372100"/>
          <p14:tracePt t="91417" x="3692525" y="5384800"/>
          <p14:tracePt t="91434" x="3692525" y="5394325"/>
          <p14:tracePt t="91451" x="3692525" y="5403850"/>
          <p14:tracePt t="91467" x="3692525" y="5426075"/>
          <p14:tracePt t="91484" x="3692525" y="5441950"/>
          <p14:tracePt t="91502" x="3692525" y="5454650"/>
          <p14:tracePt t="91517" x="3692525" y="5476875"/>
          <p14:tracePt t="91534" x="3695700" y="5486400"/>
          <p14:tracePt t="91550" x="3711575" y="5508625"/>
          <p14:tracePt t="91567" x="3727450" y="5543550"/>
          <p14:tracePt t="91584" x="3752850" y="5556250"/>
          <p14:tracePt t="91601" x="3784600" y="5581650"/>
          <p14:tracePt t="91618" x="3848100" y="5607050"/>
          <p14:tracePt t="91634" x="3879850" y="5619750"/>
          <p14:tracePt t="91651" x="3930650" y="5657850"/>
          <p14:tracePt t="91667" x="3968750" y="5670550"/>
          <p14:tracePt t="91683" x="3990975" y="5683250"/>
          <p14:tracePt t="91702" x="4048125" y="5708650"/>
          <p14:tracePt t="91718" x="4086225" y="5721350"/>
          <p14:tracePt t="91734" x="4124325" y="5721350"/>
          <p14:tracePt t="91752" x="4184650" y="5721350"/>
          <p14:tracePt t="91768" x="4229100" y="5721350"/>
          <p14:tracePt t="91784" x="4283075" y="5721350"/>
          <p14:tracePt t="91801" x="4343400" y="5721350"/>
          <p14:tracePt t="91817" x="4381500" y="5734050"/>
          <p14:tracePt t="91834" x="4425950" y="5740400"/>
          <p14:tracePt t="91852" x="4489450" y="5746750"/>
          <p14:tracePt t="91868" x="4533900" y="5746750"/>
          <p14:tracePt t="91884" x="4568825" y="5746750"/>
          <p14:tracePt t="91901" x="4632325" y="5746750"/>
          <p14:tracePt t="91917" x="4676775" y="5746750"/>
          <p14:tracePt t="91934" x="4727575" y="5746750"/>
          <p14:tracePt t="91950" x="4791075" y="5746750"/>
          <p14:tracePt t="91967" x="4813300" y="5746750"/>
          <p14:tracePt t="91984" x="4841875" y="5746750"/>
          <p14:tracePt t="92001" x="4876800" y="5743575"/>
          <p14:tracePt t="92017" x="4914900" y="5730875"/>
          <p14:tracePt t="92034" x="4937125" y="5718175"/>
          <p14:tracePt t="92051" x="4994275" y="5692775"/>
          <p14:tracePt t="92067" x="5026025" y="5676900"/>
          <p14:tracePt t="92084" x="5048250" y="5657850"/>
          <p14:tracePt t="92101" x="5073650" y="5635625"/>
          <p14:tracePt t="92117" x="5086350" y="5626100"/>
          <p14:tracePt t="92134" x="5099050" y="5610225"/>
          <p14:tracePt t="92151" x="5102225" y="5568950"/>
          <p14:tracePt t="92167" x="5102225" y="5546725"/>
          <p14:tracePt t="92184" x="5102225" y="5518150"/>
          <p14:tracePt t="92200" x="5083175" y="5483225"/>
          <p14:tracePt t="92217" x="5064125" y="5451475"/>
          <p14:tracePt t="92234" x="5045075" y="5426075"/>
          <p14:tracePt t="92251" x="5003800" y="5387975"/>
          <p14:tracePt t="92268" x="4978400" y="5378450"/>
          <p14:tracePt t="92284" x="4949825" y="5365750"/>
          <p14:tracePt t="92301" x="4883150" y="5340350"/>
          <p14:tracePt t="92317" x="4845050" y="5327650"/>
          <p14:tracePt t="92334" x="4816475" y="5314950"/>
          <p14:tracePt t="92336" x="4797425" y="5314950"/>
          <p14:tracePt t="92350" x="4752975" y="5314950"/>
          <p14:tracePt t="92367" x="4708525" y="5314950"/>
          <p14:tracePt t="92384" x="4648200" y="5308600"/>
          <p14:tracePt t="92401" x="4524375" y="5308600"/>
          <p14:tracePt t="92418" x="4464050" y="5308600"/>
          <p14:tracePt t="92434" x="4413250" y="5308600"/>
          <p14:tracePt t="92450" x="4346575" y="5324475"/>
          <p14:tracePt t="92467" x="4311650" y="5330825"/>
          <p14:tracePt t="92484" x="4257675" y="5349875"/>
          <p14:tracePt t="92500" x="4178300" y="5356225"/>
          <p14:tracePt t="92517" x="4124325" y="5368925"/>
          <p14:tracePt t="92535" x="4079875" y="5381625"/>
          <p14:tracePt t="92551" x="4013200" y="5400675"/>
          <p14:tracePt t="92568" x="3975100" y="5429250"/>
          <p14:tracePt t="92584" x="3943350" y="5445125"/>
          <p14:tracePt t="92600" x="3895725" y="5483225"/>
          <p14:tracePt t="92617" x="3870325" y="5495925"/>
          <p14:tracePt t="92633" x="3848100" y="5508625"/>
          <p14:tracePt t="92650" x="3803650" y="5524500"/>
          <p14:tracePt t="92667" x="3794125" y="5540375"/>
          <p14:tracePt t="92684" x="3784600" y="5549900"/>
          <p14:tracePt t="92701" x="3775075" y="5565775"/>
          <p14:tracePt t="92717" x="3775075" y="5575300"/>
          <p14:tracePt t="92734" x="3781425" y="5591175"/>
          <p14:tracePt t="92750" x="3797300" y="5619750"/>
          <p14:tracePt t="92767" x="3810000" y="5635625"/>
          <p14:tracePt t="92784" x="3819525" y="5657850"/>
          <p14:tracePt t="92801" x="3841750" y="5680075"/>
          <p14:tracePt t="92818" x="3857625" y="5689600"/>
          <p14:tracePt t="92834" x="3889375" y="5715000"/>
          <p14:tracePt t="92837" x="3914775" y="5721350"/>
          <p14:tracePt t="92851" x="3978275" y="5737225"/>
          <p14:tracePt t="92867" x="4073525" y="5753100"/>
          <p14:tracePt t="92884" x="4181475" y="5775325"/>
          <p14:tracePt t="92900" x="4324350" y="5791200"/>
          <p14:tracePt t="92917" x="4419600" y="5800725"/>
          <p14:tracePt t="92934" x="4514850" y="5807075"/>
          <p14:tracePt t="92951" x="4622800" y="5822950"/>
          <p14:tracePt t="92968" x="4676775" y="5835650"/>
          <p14:tracePt t="92985" x="4718050" y="5835650"/>
          <p14:tracePt t="93001" x="4752975" y="5842000"/>
          <p14:tracePt t="93018" x="4784725" y="5842000"/>
          <p14:tracePt t="93034" x="4813300" y="5842000"/>
          <p14:tracePt t="93051" x="4838700" y="5842000"/>
          <p14:tracePt t="93068" x="4854575" y="5842000"/>
          <p14:tracePt t="93085" x="4870450" y="5842000"/>
          <p14:tracePt t="93101" x="4879975" y="5842000"/>
          <p14:tracePt t="93118" x="4908550" y="5842000"/>
          <p14:tracePt t="93135" x="4940300" y="5842000"/>
          <p14:tracePt t="93151" x="4972050" y="5832475"/>
          <p14:tracePt t="93167" x="4987925" y="5822950"/>
          <p14:tracePt t="93183" x="5016500" y="5803900"/>
          <p14:tracePt t="93200" x="5054600" y="5762625"/>
          <p14:tracePt t="93217" x="5086350" y="5727700"/>
          <p14:tracePt t="93235" x="5124450" y="5686425"/>
          <p14:tracePt t="93251" x="5172075" y="5651500"/>
          <p14:tracePt t="93268" x="5210175" y="5632450"/>
          <p14:tracePt t="93285" x="5245100" y="5613400"/>
          <p14:tracePt t="93300" x="5254625" y="5603875"/>
          <p14:tracePt t="93317" x="5270500" y="5588000"/>
          <p14:tracePt t="93334" x="5280025" y="5578475"/>
          <p14:tracePt t="93351" x="5295900" y="5565775"/>
          <p14:tracePt t="93368" x="5295900" y="5556250"/>
          <p14:tracePt t="93407" x="5295900" y="5543550"/>
          <p14:tracePt t="93421" x="5295900" y="5540375"/>
          <p14:tracePt t="93434" x="5295900" y="5530850"/>
          <p14:tracePt t="93450" x="5292725" y="5521325"/>
          <p14:tracePt t="93467" x="5283200" y="5511800"/>
          <p14:tracePt t="93484" x="5254625" y="5489575"/>
          <p14:tracePt t="93501" x="5232400" y="5476875"/>
          <p14:tracePt t="93518" x="5207000" y="5464175"/>
          <p14:tracePt t="93534" x="5153025" y="5445125"/>
          <p14:tracePt t="93551" x="5105400" y="5426075"/>
          <p14:tracePt t="93567" x="5060950" y="5413375"/>
          <p14:tracePt t="93584" x="4959350" y="5391150"/>
          <p14:tracePt t="93600" x="4886325" y="5378450"/>
          <p14:tracePt t="93617" x="4819650" y="5356225"/>
          <p14:tracePt t="93634" x="4699000" y="5340350"/>
          <p14:tracePt t="93650" x="4613275" y="5334000"/>
          <p14:tracePt t="93668" x="4533900" y="5334000"/>
          <p14:tracePt t="93684" x="4435475" y="5334000"/>
          <p14:tracePt t="93700" x="4375150" y="5334000"/>
          <p14:tracePt t="93717" x="4318000" y="5334000"/>
          <p14:tracePt t="93733" x="4244975" y="5349875"/>
          <p14:tracePt t="93750" x="4206875" y="5362575"/>
          <p14:tracePt t="93767" x="4184650" y="5368925"/>
          <p14:tracePt t="93784" x="4149725" y="5381625"/>
          <p14:tracePt t="93801" x="4140200" y="5384800"/>
          <p14:tracePt t="93818" x="4130675" y="5391150"/>
          <p14:tracePt t="93834" x="4098925" y="5400675"/>
          <p14:tracePt t="93850" x="4083050" y="5407025"/>
          <p14:tracePt t="93867" x="4060825" y="5410200"/>
          <p14:tracePt t="93884" x="4038600" y="5435600"/>
          <p14:tracePt t="93900" x="4029075" y="5445125"/>
          <p14:tracePt t="93917" x="4019550" y="5454650"/>
          <p14:tracePt t="93934" x="4003675" y="5473700"/>
          <p14:tracePt t="93950" x="3987800" y="5486400"/>
          <p14:tracePt t="93968" x="3978275" y="5495925"/>
          <p14:tracePt t="93984" x="3962400" y="5505450"/>
          <p14:tracePt t="94001" x="3952875" y="5514975"/>
          <p14:tracePt t="94017" x="3952875" y="5530850"/>
          <p14:tracePt t="94034" x="3952875" y="5540375"/>
          <p14:tracePt t="94050" x="3952875" y="5549900"/>
          <p14:tracePt t="94067" x="3952875" y="5553075"/>
          <p14:tracePt t="94084" x="3952875" y="5562600"/>
          <p14:tracePt t="94177" x="3952875" y="5575300"/>
          <p14:tracePt t="94298" x="3959225" y="5578475"/>
          <p14:tracePt t="94384" x="3959225" y="5584825"/>
          <p14:tracePt t="94491" x="3959225" y="5588000"/>
          <p14:tracePt t="94520" x="3965575" y="5594350"/>
          <p14:tracePt t="94527" x="3965575" y="5597525"/>
          <p14:tracePt t="94534" x="3965575" y="5603875"/>
          <p14:tracePt t="94551" x="3968750" y="5613400"/>
          <p14:tracePt t="94567" x="3975100" y="5629275"/>
          <p14:tracePt t="94583" x="3978275" y="5641975"/>
          <p14:tracePt t="94617" x="3984625" y="5648325"/>
          <p14:tracePt t="94675" x="3987800" y="5648325"/>
          <p14:tracePt t="94684" x="4000500" y="5648325"/>
          <p14:tracePt t="94700" x="4010025" y="5648325"/>
          <p14:tracePt t="94718" x="4022725" y="5648325"/>
          <p14:tracePt t="94734" x="4029075" y="5648325"/>
          <p14:tracePt t="94751" x="4032250" y="5648325"/>
          <p14:tracePt t="98213" x="4079875" y="5645150"/>
          <p14:tracePt t="98222" x="4171950" y="5645150"/>
          <p14:tracePt t="98234" x="4375150" y="5651500"/>
          <p14:tracePt t="98250" x="4559300" y="5661025"/>
          <p14:tracePt t="98267" x="4816475" y="5680075"/>
          <p14:tracePt t="98284" x="5124450" y="5708650"/>
          <p14:tracePt t="98316" x="5600700" y="5765800"/>
          <p14:tracePt t="98352" x="6181725" y="5822950"/>
          <p14:tracePt t="98369" x="6467475" y="5861050"/>
          <p14:tracePt t="98384" x="6607175" y="5870575"/>
          <p14:tracePt t="98399" x="6734175" y="5870575"/>
          <p14:tracePt t="98416" x="6848475" y="5870575"/>
          <p14:tracePt t="98434" x="6946900" y="5883275"/>
          <p14:tracePt t="98450" x="7007225" y="5883275"/>
          <p14:tracePt t="98467" x="7061200" y="5883275"/>
          <p14:tracePt t="98471" x="7086600" y="5883275"/>
          <p14:tracePt t="98484" x="7146925" y="5883275"/>
          <p14:tracePt t="98500" x="7197725" y="5883275"/>
          <p14:tracePt t="98517" x="7251700" y="5883275"/>
          <p14:tracePt t="98533" x="7312025" y="5883275"/>
          <p14:tracePt t="98549" x="7350125" y="5883275"/>
          <p14:tracePt t="98567" x="7394575" y="5883275"/>
          <p14:tracePt t="98584" x="7454900" y="5883275"/>
          <p14:tracePt t="98600" x="7493000" y="5873750"/>
          <p14:tracePt t="98617" x="7524750" y="5861050"/>
          <p14:tracePt t="98634" x="7566025" y="5826125"/>
          <p14:tracePt t="98649" x="7591425" y="5800725"/>
          <p14:tracePt t="98666" x="7626350" y="5753100"/>
          <p14:tracePt t="98683" x="7664450" y="5686425"/>
          <p14:tracePt t="98699" x="7677150" y="5654675"/>
          <p14:tracePt t="98717" x="7696200" y="5632450"/>
          <p14:tracePt t="98733" x="7702550" y="5610225"/>
          <p14:tracePt t="98750" x="7702550" y="5594350"/>
          <p14:tracePt t="98767" x="7702550" y="5584825"/>
          <p14:tracePt t="98783" x="7702550" y="5572125"/>
          <p14:tracePt t="98817" x="7699375" y="5572125"/>
          <p14:tracePt t="98833" x="7680325" y="5572125"/>
          <p14:tracePt t="98849" x="7670800" y="5572125"/>
          <p14:tracePt t="98867" x="7661275" y="5572125"/>
          <p14:tracePt t="98884" x="7626350" y="5559425"/>
          <p14:tracePt t="98900" x="7600950" y="5540375"/>
          <p14:tracePt t="98917" x="7562850" y="5527675"/>
          <p14:tracePt t="98933" x="7515225" y="5511800"/>
          <p14:tracePt t="98949" x="7467600" y="5495925"/>
          <p14:tracePt t="98966" x="7413625" y="5476875"/>
          <p14:tracePt t="98983" x="7312025" y="5454650"/>
          <p14:tracePt t="98999" x="7229475" y="5441950"/>
          <p14:tracePt t="99017" x="7131050" y="5426075"/>
          <p14:tracePt t="99033" x="7019925" y="5394325"/>
          <p14:tracePt t="99050" x="6934200" y="5378450"/>
          <p14:tracePt t="99067" x="6861175" y="5378450"/>
          <p14:tracePt t="99084" x="6784975" y="5378450"/>
          <p14:tracePt t="99100" x="6740525" y="5378450"/>
          <p14:tracePt t="99117" x="6696075" y="5378450"/>
          <p14:tracePt t="99133" x="6616700" y="5378450"/>
          <p14:tracePt t="99150" x="6565900" y="5378450"/>
          <p14:tracePt t="99167" x="6527800" y="5387975"/>
          <p14:tracePt t="99184" x="6486525" y="5413375"/>
          <p14:tracePt t="99199" x="6454775" y="5426075"/>
          <p14:tracePt t="99217" x="6445250" y="5435600"/>
          <p14:tracePt t="99233" x="6429375" y="5454650"/>
          <p14:tracePt t="99250" x="6419850" y="5483225"/>
          <p14:tracePt t="99268" x="6413500" y="5505450"/>
          <p14:tracePt t="99284" x="6416675" y="5546725"/>
          <p14:tracePt t="99300" x="6435725" y="5594350"/>
          <p14:tracePt t="99317" x="6477000" y="5632450"/>
          <p14:tracePt t="99333" x="6569075" y="5718175"/>
          <p14:tracePt t="99349" x="6610350" y="5759450"/>
          <p14:tracePt t="99366" x="6667500" y="5803900"/>
          <p14:tracePt t="99383" x="6753225" y="5845175"/>
          <p14:tracePt t="99399" x="6819900" y="5867400"/>
          <p14:tracePt t="99416" x="6883400" y="5880100"/>
          <p14:tracePt t="99433" x="6985000" y="5902325"/>
          <p14:tracePt t="99449" x="7035800" y="5908675"/>
          <p14:tracePt t="99466" x="7108825" y="5924550"/>
          <p14:tracePt t="99468" x="7169150" y="5940425"/>
          <p14:tracePt t="99483" x="7251700" y="5949950"/>
          <p14:tracePt t="99499" x="7334250" y="5949950"/>
          <p14:tracePt t="99516" x="7407275" y="5956300"/>
          <p14:tracePt t="99534" x="7546975" y="5956300"/>
          <p14:tracePt t="99550" x="7626350" y="5956300"/>
          <p14:tracePt t="99568" x="7734300" y="5956300"/>
          <p14:tracePt t="99583" x="7785100" y="5953125"/>
          <p14:tracePt t="99599" x="7832725" y="5934075"/>
          <p14:tracePt t="99616" x="7870825" y="5921375"/>
          <p14:tracePt t="99633" x="7902575" y="5908675"/>
          <p14:tracePt t="99650" x="7918450" y="5899150"/>
          <p14:tracePt t="99668" x="7934325" y="5876925"/>
          <p14:tracePt t="99684" x="7947025" y="5854700"/>
          <p14:tracePt t="99700" x="7959725" y="5810250"/>
          <p14:tracePt t="99716" x="7959725" y="5772150"/>
          <p14:tracePt t="99733" x="7959725" y="5718175"/>
          <p14:tracePt t="99749" x="7950200" y="5686425"/>
          <p14:tracePt t="99767" x="7931150" y="5651500"/>
          <p14:tracePt t="99784" x="7921625" y="5635625"/>
          <p14:tracePt t="99800" x="7905750" y="5626100"/>
          <p14:tracePt t="99817" x="7880350" y="5610225"/>
          <p14:tracePt t="99834" x="7848600" y="5603875"/>
          <p14:tracePt t="99850" x="7826375" y="5597525"/>
          <p14:tracePt t="99867" x="7788275" y="5597525"/>
          <p14:tracePt t="99882" x="7778750" y="5597525"/>
          <p14:tracePt t="99899" x="7766050" y="5597525"/>
          <p14:tracePt t="99917" x="7753350" y="5597525"/>
          <p14:tracePt t="99934" x="7731125" y="5597525"/>
          <p14:tracePt t="99950" x="7708900" y="5597525"/>
          <p14:tracePt t="99968" x="7648575" y="5597525"/>
          <p14:tracePt t="99983" x="7604125" y="5597525"/>
          <p14:tracePt t="99999" x="7581900" y="5597525"/>
          <p14:tracePt t="100017" x="7540625" y="5597525"/>
          <p14:tracePt t="100033" x="7518400" y="5597525"/>
          <p14:tracePt t="100050" x="7489825" y="5597525"/>
          <p14:tracePt t="100067" x="7442200" y="5597525"/>
          <p14:tracePt t="100083" x="7397750" y="5597525"/>
          <p14:tracePt t="100100" x="7346950" y="5597525"/>
          <p14:tracePt t="100117" x="7251700" y="5597525"/>
          <p14:tracePt t="100133" x="7207250" y="5600700"/>
          <p14:tracePt t="100149" x="7156450" y="5607050"/>
          <p14:tracePt t="100167" x="7092950" y="5626100"/>
          <p14:tracePt t="100183" x="7061200" y="5632450"/>
          <p14:tracePt t="100199" x="7023100" y="5645150"/>
          <p14:tracePt t="100218" x="6975475" y="5657850"/>
          <p14:tracePt t="100234" x="6931025" y="5664200"/>
          <p14:tracePt t="100250" x="6892925" y="5670550"/>
          <p14:tracePt t="100266" x="6823075" y="5689600"/>
          <p14:tracePt t="100283" x="6769100" y="5705475"/>
          <p14:tracePt t="100299" x="6715125" y="5724525"/>
          <p14:tracePt t="100317" x="6651625" y="5743575"/>
          <p14:tracePt t="100334" x="6588125" y="5756275"/>
          <p14:tracePt t="100350" x="6524625" y="5772150"/>
          <p14:tracePt t="100367" x="6400800" y="5794375"/>
          <p14:tracePt t="100384" x="6305550" y="5810250"/>
          <p14:tracePt t="100400" x="6232525" y="5819775"/>
          <p14:tracePt t="100416" x="6162675" y="5832475"/>
          <p14:tracePt t="100433" x="6130925" y="5838825"/>
          <p14:tracePt t="100450" x="6099175" y="5854700"/>
          <p14:tracePt t="100467" x="6086475" y="5861050"/>
          <p14:tracePt t="100483" x="6076950" y="5861050"/>
          <p14:tracePt t="100500" x="6070600" y="5870575"/>
          <p14:tracePt t="100517" x="6073775" y="5886450"/>
          <p14:tracePt t="100533" x="6089650" y="5895975"/>
          <p14:tracePt t="100549" x="6156325" y="5930900"/>
          <p14:tracePt t="100566" x="6353175" y="6010275"/>
          <p14:tracePt t="100583" x="6486525" y="6064250"/>
          <p14:tracePt t="100599" x="6619875" y="6127750"/>
          <p14:tracePt t="100617" x="6835775" y="6200775"/>
          <p14:tracePt t="100633" x="6921500" y="6223000"/>
          <p14:tracePt t="100650" x="6981825" y="6229350"/>
          <p14:tracePt t="100667" x="7115175" y="6216650"/>
          <p14:tracePt t="100682" x="7223125" y="6181725"/>
          <p14:tracePt t="100699" x="7315200" y="6134100"/>
          <p14:tracePt t="100716" x="7413625" y="6073775"/>
          <p14:tracePt t="100732" x="7480300" y="6042025"/>
          <p14:tracePt t="100749" x="7527925" y="6000750"/>
          <p14:tracePt t="100767" x="7572375" y="5905500"/>
          <p14:tracePt t="100784" x="7604125" y="5816600"/>
          <p14:tracePt t="100800" x="7610475" y="5753100"/>
          <p14:tracePt t="100816" x="7610475" y="5683250"/>
          <p14:tracePt t="100833" x="7594600" y="5645150"/>
          <p14:tracePt t="100850" x="7581900" y="5619750"/>
          <p14:tracePt t="100866" x="7562850" y="5572125"/>
          <p14:tracePt t="100884" x="7553325" y="5546725"/>
          <p14:tracePt t="100900" x="7534275" y="5524500"/>
          <p14:tracePt t="100917" x="7518400" y="5508625"/>
          <p14:tracePt t="100934" x="7508875" y="5499100"/>
          <p14:tracePt t="100952" x="7480300" y="5483225"/>
          <p14:tracePt t="100967" x="7464425" y="5476875"/>
          <p14:tracePt t="100983" x="7448550" y="5476875"/>
          <p14:tracePt t="100999" x="7439025" y="5476875"/>
          <p14:tracePt t="101016" x="7400925" y="5476875"/>
          <p14:tracePt t="101033" x="7372350" y="5476875"/>
          <p14:tracePt t="101051" x="7331075" y="5476875"/>
          <p14:tracePt t="101066" x="7302500" y="5476875"/>
          <p14:tracePt t="101083" x="7286625" y="5476875"/>
          <p14:tracePt t="101100" x="7277100" y="5476875"/>
          <p14:tracePt t="101116" x="7258050" y="5476875"/>
          <p14:tracePt t="101132" x="7248525" y="5476875"/>
          <p14:tracePt t="101150" x="7239000" y="5476875"/>
          <p14:tracePt t="101195" x="7239000" y="5480050"/>
          <p14:tracePt t="101209" x="7239000" y="5489575"/>
          <p14:tracePt t="101216" x="7239000" y="5495925"/>
          <p14:tracePt t="101233" x="7239000" y="5505450"/>
          <p14:tracePt t="101250" x="7239000" y="5518150"/>
          <p14:tracePt t="101266" x="7248525" y="5527675"/>
          <p14:tracePt t="101283" x="7258050" y="5543550"/>
          <p14:tracePt t="101300" x="7280275" y="5559425"/>
          <p14:tracePt t="101316" x="7289800" y="5568950"/>
          <p14:tracePt t="101333" x="7292975" y="5578475"/>
          <p14:tracePt t="101349" x="7299325" y="5594350"/>
          <p14:tracePt t="101366" x="7318375" y="5610225"/>
          <p14:tracePt t="101383" x="7331075" y="5626100"/>
          <p14:tracePt t="101400" x="7353300" y="5667375"/>
          <p14:tracePt t="101416" x="7385050" y="5692775"/>
          <p14:tracePt t="101434" x="7404100" y="5724525"/>
          <p14:tracePt t="101451" x="7442200" y="5759450"/>
          <p14:tracePt t="101467" x="7464425" y="5784850"/>
          <p14:tracePt t="101484" x="7489825" y="5797550"/>
          <p14:tracePt t="101500" x="7546975" y="5835650"/>
          <p14:tracePt t="101516" x="7591425" y="5848350"/>
          <p14:tracePt t="101532" x="7635875" y="5854700"/>
          <p14:tracePt t="101550" x="7699375" y="5854700"/>
          <p14:tracePt t="101566" x="7721600" y="5854700"/>
          <p14:tracePt t="101583" x="7750175" y="5845175"/>
          <p14:tracePt t="101600" x="7794625" y="5807075"/>
          <p14:tracePt t="101616" x="7826375" y="5775325"/>
          <p14:tracePt t="101633" x="7851775" y="5737225"/>
          <p14:tracePt t="101650" x="7877175" y="5695950"/>
          <p14:tracePt t="101666" x="7883525" y="5676900"/>
          <p14:tracePt t="101682" x="7883525" y="5667375"/>
          <p14:tracePt t="101700" x="7883525" y="5664200"/>
          <p14:tracePt t="101744" x="7883525" y="5657850"/>
          <p14:tracePt t="101786" x="7883525" y="5654675"/>
          <p14:tracePt t="101822" x="7883525" y="5641975"/>
          <p14:tracePt t="102221" x="7874000" y="5641975"/>
          <p14:tracePt t="102264" x="7870825" y="5641975"/>
          <p14:tracePt t="102270" x="7864475" y="5641975"/>
          <p14:tracePt t="102300" x="7845425" y="5641975"/>
          <p14:tracePt t="102333" x="7794625" y="5641975"/>
          <p14:tracePt t="102349" x="7705725" y="5667375"/>
          <p14:tracePt t="102366" x="7632700" y="5683250"/>
          <p14:tracePt t="102383" x="7521575" y="5708650"/>
          <p14:tracePt t="102399" x="7350125" y="5778500"/>
          <p14:tracePt t="102417" x="7248525" y="5826125"/>
          <p14:tracePt t="102433" x="7137400" y="5880100"/>
          <p14:tracePt t="102450" x="6965950" y="5949950"/>
          <p14:tracePt t="102467" x="6886575" y="5988050"/>
          <p14:tracePt t="102483" x="6829425" y="6010275"/>
          <p14:tracePt t="102500" x="6772275" y="6026150"/>
          <p14:tracePt t="102516" x="6740525" y="6054725"/>
          <p14:tracePt t="102533" x="6692900" y="6086475"/>
          <p14:tracePt t="102549" x="6559550" y="6188075"/>
          <p14:tracePt t="102566" x="6445250" y="6267450"/>
          <p14:tracePt t="102584" x="6270625" y="6353175"/>
          <p14:tracePt t="102821" x="6143625" y="6337300"/>
          <p14:tracePt t="102828" x="6016625" y="6327775"/>
          <p14:tracePt t="102835" x="5861050" y="6327775"/>
          <p14:tracePt t="102850" x="5508625" y="6327775"/>
          <p14:tracePt t="102867" x="5133975" y="6327775"/>
          <p14:tracePt t="102883" x="4432300" y="6327775"/>
          <p14:tracePt t="102900" x="4000500" y="6302375"/>
          <p14:tracePt t="102917" x="3594100" y="6276975"/>
          <p14:tracePt t="102933" x="3000375" y="6203950"/>
          <p14:tracePt t="102950" x="2743200" y="6172200"/>
          <p14:tracePt t="102968" x="2444750" y="6118225"/>
          <p14:tracePt t="102984" x="2111375" y="6080125"/>
          <p14:tracePt t="103000" x="1892300" y="6051550"/>
          <p14:tracePt t="103016" x="1730375" y="6026150"/>
          <p14:tracePt t="103033" x="1485900" y="5997575"/>
          <p14:tracePt t="103049" x="1336675" y="5981700"/>
          <p14:tracePt t="103066" x="1196975" y="5972175"/>
          <p14:tracePt t="103084" x="1000125" y="5962650"/>
          <p14:tracePt t="103100" x="904875" y="5956300"/>
          <p14:tracePt t="103117" x="831850" y="5940425"/>
          <p14:tracePt t="103134" x="742950" y="5927725"/>
          <p14:tracePt t="103149" x="682625" y="5921375"/>
          <p14:tracePt t="103166" x="638175" y="5915025"/>
          <p14:tracePt t="103183" x="587375" y="5902325"/>
          <p14:tracePt t="103199" x="565150" y="5902325"/>
          <p14:tracePt t="103217" x="549275" y="5902325"/>
          <p14:tracePt t="103234" x="530225" y="5902325"/>
          <p14:tracePt t="103250" x="520700" y="5902325"/>
          <p14:tracePt t="103266" x="511175" y="5902325"/>
          <p14:tracePt t="103283" x="488950" y="5902325"/>
          <p14:tracePt t="103299" x="485775" y="5902325"/>
          <p14:tracePt t="103316" x="479425" y="5902325"/>
          <p14:tracePt t="103333" x="466725" y="5902325"/>
          <p14:tracePt t="103350" x="457200" y="5902325"/>
          <p14:tracePt t="103367" x="450850" y="5902325"/>
          <p14:tracePt t="103400" x="450850" y="5905500"/>
          <p14:tracePt t="103416" x="450850" y="5915025"/>
          <p14:tracePt t="103433" x="488950" y="5930900"/>
          <p14:tracePt t="103449" x="568325" y="5969000"/>
          <p14:tracePt t="103467" x="657225" y="6003925"/>
          <p14:tracePt t="103483" x="796925" y="6067425"/>
          <p14:tracePt t="103500" x="885825" y="6099175"/>
          <p14:tracePt t="103517" x="974725" y="6140450"/>
          <p14:tracePt t="103533" x="1076325" y="6162675"/>
          <p14:tracePt t="103549" x="1111250" y="6162675"/>
          <p14:tracePt t="103566" x="1155700" y="6162675"/>
          <p14:tracePt t="103583" x="1203325" y="6162675"/>
          <p14:tracePt t="103599" x="1225550" y="6159500"/>
          <p14:tracePt t="103616" x="1235075" y="6149975"/>
          <p14:tracePt t="103633" x="1250950" y="6146800"/>
          <p14:tracePt t="103650" x="1250950" y="6137275"/>
          <p14:tracePt t="103667" x="1250950" y="6121400"/>
          <p14:tracePt t="103683" x="1250950" y="6105525"/>
          <p14:tracePt t="103718" x="1244600" y="6099175"/>
          <p14:tracePt t="103732" x="1235075" y="6099175"/>
          <p14:tracePt t="103749" x="1225550" y="6099175"/>
          <p14:tracePt t="103766" x="1216025" y="6099175"/>
          <p14:tracePt t="103782" x="1193800" y="6099175"/>
          <p14:tracePt t="103799" x="1184275" y="6099175"/>
          <p14:tracePt t="103816" x="1174750" y="6099175"/>
          <p14:tracePt t="103833" x="1133475" y="6102350"/>
          <p14:tracePt t="103849" x="1104900" y="6115050"/>
          <p14:tracePt t="103866" x="1060450" y="6127750"/>
          <p14:tracePt t="103883" x="1016000" y="6153150"/>
          <p14:tracePt t="103900" x="993775" y="6165850"/>
          <p14:tracePt t="103916" x="968375" y="6175375"/>
          <p14:tracePt t="103933" x="949325" y="6188075"/>
          <p14:tracePt t="103950" x="939800" y="6188075"/>
          <p14:tracePt t="103967" x="927100" y="6188075"/>
          <p14:tracePt t="103983" x="914400" y="6188075"/>
          <p14:tracePt t="103999" x="904875" y="6188075"/>
          <p14:tracePt t="104016" x="904875" y="6197600"/>
          <p14:tracePt t="105516" x="927100" y="6197600"/>
          <p14:tracePt t="105523" x="942975" y="6197600"/>
          <p14:tracePt t="105532" x="962025" y="6197600"/>
          <p14:tracePt t="105550" x="1000125" y="6194425"/>
          <p14:tracePt t="105566" x="1069975" y="6188075"/>
          <p14:tracePt t="105583" x="1143000" y="6181725"/>
          <p14:tracePt t="105601" x="1225550" y="6181725"/>
          <p14:tracePt t="105633" x="1384300" y="6181725"/>
          <p14:tracePt t="105665" x="1530350" y="6181725"/>
          <p14:tracePt t="105682" x="1571625" y="6181725"/>
          <p14:tracePt t="105700" x="1625600" y="6169025"/>
          <p14:tracePt t="105716" x="1698625" y="6149975"/>
          <p14:tracePt t="105733" x="1758950" y="6140450"/>
          <p14:tracePt t="105750" x="1863725" y="6140450"/>
          <p14:tracePt t="105765" x="1958975" y="6134100"/>
          <p14:tracePt t="105782" x="2028825" y="6134100"/>
          <p14:tracePt t="105800" x="2133600" y="6134100"/>
          <p14:tracePt t="105815" x="2225675" y="6134100"/>
          <p14:tracePt t="105833" x="2330450" y="6134100"/>
          <p14:tracePt t="105851" x="2438400" y="6134100"/>
          <p14:tracePt t="105866" x="2517775" y="6134100"/>
          <p14:tracePt t="105883" x="2635250" y="6134100"/>
          <p14:tracePt t="105900" x="2755900" y="6124575"/>
          <p14:tracePt t="105915" x="2816225" y="6118225"/>
          <p14:tracePt t="105932" x="2876550" y="6118225"/>
          <p14:tracePt t="105950" x="2952750" y="6118225"/>
          <p14:tracePt t="105966" x="3003550" y="6118225"/>
          <p14:tracePt t="105983" x="3054350" y="6118225"/>
          <p14:tracePt t="106000" x="3117850" y="6118225"/>
          <p14:tracePt t="106016" x="3140075" y="6118225"/>
          <p14:tracePt t="106032" x="3168650" y="6118225"/>
          <p14:tracePt t="106050" x="3184525" y="6118225"/>
          <p14:tracePt t="106066" x="3194050" y="6118225"/>
          <p14:tracePt t="106083" x="3203575" y="6118225"/>
          <p14:tracePt t="106422" x="3241675" y="6105525"/>
          <p14:tracePt t="106430" x="3311525" y="6096000"/>
          <p14:tracePt t="106438" x="3371850" y="6086475"/>
          <p14:tracePt t="106450" x="3524250" y="6070600"/>
          <p14:tracePt t="106466" x="3660775" y="6070600"/>
          <p14:tracePt t="106482" x="3832225" y="6070600"/>
          <p14:tracePt t="106515" x="4197350" y="6076950"/>
          <p14:tracePt t="106550" x="4524375" y="6102350"/>
          <p14:tracePt t="106566" x="4632325" y="6118225"/>
          <p14:tracePt t="106583" x="4737100" y="6134100"/>
          <p14:tracePt t="106600" x="4870450" y="6156325"/>
          <p14:tracePt t="106616" x="4924425" y="6165850"/>
          <p14:tracePt t="106632" x="4953000" y="6169025"/>
          <p14:tracePt t="106649" x="4994275" y="6169025"/>
          <p14:tracePt t="106666" x="5016500" y="6169025"/>
          <p14:tracePt t="106683" x="5060950" y="6169025"/>
          <p14:tracePt t="106700" x="5146675" y="6169025"/>
          <p14:tracePt t="106716" x="5187950" y="6169025"/>
          <p14:tracePt t="106733" x="5226050" y="6175375"/>
          <p14:tracePt t="106749" x="5260975" y="6188075"/>
          <p14:tracePt t="106765" x="5295900" y="6188075"/>
          <p14:tracePt t="106782" x="5311775" y="6188075"/>
          <p14:tracePt t="106799" x="5330825" y="6188075"/>
          <p14:tracePt t="106816" x="5340350" y="6188075"/>
          <p14:tracePt t="106832" x="5349875" y="6188075"/>
          <p14:tracePt t="106850" x="5349875" y="6194425"/>
          <p14:tracePt t="107385" x="5397500" y="6191250"/>
          <p14:tracePt t="107392" x="5467350" y="6181725"/>
          <p14:tracePt t="107400" x="5537200" y="6181725"/>
          <p14:tracePt t="107416" x="5651500" y="6181725"/>
          <p14:tracePt t="107434" x="5880100" y="6181725"/>
          <p14:tracePt t="107449" x="6029325" y="6181725"/>
          <p14:tracePt t="107465" x="6156325" y="6181725"/>
          <p14:tracePt t="107499" x="6499225" y="6181725"/>
          <p14:tracePt t="107534" x="6718300" y="6143625"/>
          <p14:tracePt t="107549" x="6791325" y="6137275"/>
          <p14:tracePt t="107566" x="6864350" y="6121400"/>
          <p14:tracePt t="107583" x="6946900" y="6115050"/>
          <p14:tracePt t="107599" x="6988175" y="6115050"/>
          <p14:tracePt t="107615" x="7004050" y="6115050"/>
          <p14:tracePt t="107633" x="7019925" y="6115050"/>
          <p14:tracePt t="107684" x="7016750" y="6115050"/>
          <p14:tracePt t="107692" x="7013575" y="6115050"/>
          <p14:tracePt t="107699" x="7007225" y="6115050"/>
          <p14:tracePt t="107716" x="6997700" y="6115050"/>
          <p14:tracePt t="107732" x="6978650" y="6115050"/>
          <p14:tracePt t="107749" x="6905625" y="6099175"/>
          <p14:tracePt t="107765" x="6842125" y="6092825"/>
          <p14:tracePt t="107782" x="6775450" y="6092825"/>
          <p14:tracePt t="107798" x="6635750" y="6092825"/>
          <p14:tracePt t="107815" x="6496050" y="6092825"/>
          <p14:tracePt t="107833" x="6311900" y="6092825"/>
          <p14:tracePt t="107849" x="6140450" y="6092825"/>
          <p14:tracePt t="107865" x="5994400" y="6092825"/>
          <p14:tracePt t="107883" x="5788025" y="6092825"/>
          <p14:tracePt t="107899" x="5638800" y="6092825"/>
          <p14:tracePt t="107917" x="5534025" y="6092825"/>
          <p14:tracePt t="107933" x="5381625" y="6092825"/>
          <p14:tracePt t="107949" x="5289550" y="6092825"/>
          <p14:tracePt t="107966" x="5175250" y="6092825"/>
          <p14:tracePt t="107983" x="5076825" y="6092825"/>
          <p14:tracePt t="107999" x="5035550" y="6092825"/>
          <p14:tracePt t="108015" x="5003800" y="6092825"/>
          <p14:tracePt t="108033" x="4956175" y="6092825"/>
          <p14:tracePt t="108050" x="4927600" y="6096000"/>
          <p14:tracePt t="108066" x="4905375" y="6096000"/>
          <p14:tracePt t="108083" x="4864100" y="6096000"/>
          <p14:tracePt t="108100" x="4845050" y="6096000"/>
          <p14:tracePt t="108116" x="4813300" y="6096000"/>
          <p14:tracePt t="108132" x="4781550" y="6096000"/>
          <p14:tracePt t="108149" x="4759325" y="6096000"/>
          <p14:tracePt t="108166" x="4743450" y="6096000"/>
          <p14:tracePt t="108182" x="4724400" y="6096000"/>
          <p14:tracePt t="108199" x="4708525" y="6096000"/>
          <p14:tracePt t="108216" x="4699000" y="6096000"/>
          <p14:tracePt t="108233" x="4692650" y="6096000"/>
          <p14:tracePt t="108262" x="4695825" y="6096000"/>
          <p14:tracePt t="108269" x="4699000" y="6096000"/>
          <p14:tracePt t="108282" x="4708525" y="6096000"/>
          <p14:tracePt t="108299" x="4737100" y="6096000"/>
          <p14:tracePt t="108316" x="4781550" y="6096000"/>
          <p14:tracePt t="108332" x="4829175" y="6096000"/>
          <p14:tracePt t="108349" x="4879975" y="6096000"/>
          <p14:tracePt t="108366" x="4924425" y="6096000"/>
          <p14:tracePt t="108383" x="5019675" y="6096000"/>
          <p14:tracePt t="108399" x="5124450" y="6096000"/>
          <p14:tracePt t="108416" x="5216525" y="6096000"/>
          <p14:tracePt t="108432" x="5302250" y="6096000"/>
          <p14:tracePt t="108448" x="5346700" y="6096000"/>
          <p14:tracePt t="108465" x="5397500" y="6096000"/>
          <p14:tracePt t="108482" x="5483225" y="6096000"/>
          <p14:tracePt t="108499" x="5540375" y="6096000"/>
          <p14:tracePt t="108516" x="5594350" y="6096000"/>
          <p14:tracePt t="108533" x="5626100" y="6096000"/>
          <p14:tracePt t="108549" x="5641975" y="6096000"/>
          <p14:tracePt t="108553" x="5648325" y="6096000"/>
          <p14:tracePt t="108566" x="5651500" y="6096000"/>
          <p14:tracePt t="108582" x="5657850" y="609600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oneTexte 4"/>
          <p:cNvSpPr txBox="1">
            <a:spLocks noChangeArrowheads="1"/>
          </p:cNvSpPr>
          <p:nvPr/>
        </p:nvSpPr>
        <p:spPr bwMode="auto">
          <a:xfrm>
            <a:off x="5143500" y="6215063"/>
            <a:ext cx="3298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Opuntia ficus indica</a:t>
            </a:r>
          </a:p>
        </p:txBody>
      </p:sp>
      <p:pic>
        <p:nvPicPr>
          <p:cNvPr id="38915" name="Picture 8" descr="http://www.smmflowers.org/bloom/pics/C4797aCXR.jpg"/>
          <p:cNvPicPr>
            <a:picLocks noChangeAspect="1" noChangeArrowheads="1"/>
          </p:cNvPicPr>
          <p:nvPr/>
        </p:nvPicPr>
        <p:blipFill>
          <a:blip r:embed="rId4">
            <a:extLst>
              <a:ext uri="{28A0092B-C50C-407E-A947-70E740481C1C}">
                <a14:useLocalDpi xmlns:a14="http://schemas.microsoft.com/office/drawing/2010/main" val="0"/>
              </a:ext>
            </a:extLst>
          </a:blip>
          <a:srcRect l="14429" r="15929"/>
          <a:stretch>
            <a:fillRect/>
          </a:stretch>
        </p:blipFill>
        <p:spPr bwMode="auto">
          <a:xfrm>
            <a:off x="4041775" y="0"/>
            <a:ext cx="5102225"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ZoneTexte 6"/>
          <p:cNvSpPr txBox="1">
            <a:spLocks noChangeArrowheads="1"/>
          </p:cNvSpPr>
          <p:nvPr/>
        </p:nvSpPr>
        <p:spPr bwMode="auto">
          <a:xfrm>
            <a:off x="1571625" y="0"/>
            <a:ext cx="1738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Cactaceae</a:t>
            </a:r>
          </a:p>
        </p:txBody>
      </p:sp>
      <p:sp>
        <p:nvSpPr>
          <p:cNvPr id="38917" name="Rectangle 5"/>
          <p:cNvSpPr>
            <a:spLocks noChangeArrowheads="1"/>
          </p:cNvSpPr>
          <p:nvPr/>
        </p:nvSpPr>
        <p:spPr bwMode="auto">
          <a:xfrm>
            <a:off x="0" y="733425"/>
            <a:ext cx="392906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originaire du </a:t>
            </a:r>
            <a:r>
              <a:rPr lang="fr-FR" altLang="fr-FR">
                <a:solidFill>
                  <a:srgbClr val="FF0000"/>
                </a:solidFill>
              </a:rPr>
              <a:t>Mexique</a:t>
            </a:r>
            <a:r>
              <a:rPr lang="fr-FR" altLang="fr-FR"/>
              <a:t>, naturalisé sur le pourtour méditerranéen</a:t>
            </a:r>
          </a:p>
          <a:p>
            <a:pPr eaLnBrk="1" hangingPunct="1"/>
            <a:r>
              <a:rPr lang="fr-FR" altLang="fr-FR"/>
              <a:t>* baies et </a:t>
            </a:r>
            <a:r>
              <a:rPr lang="fr-FR" altLang="fr-FR">
                <a:solidFill>
                  <a:srgbClr val="FF0000"/>
                </a:solidFill>
              </a:rPr>
              <a:t>tiges</a:t>
            </a:r>
            <a:r>
              <a:rPr lang="fr-FR" altLang="fr-FR"/>
              <a:t> (</a:t>
            </a:r>
            <a:r>
              <a:rPr lang="fr-FR" altLang="fr-FR">
                <a:solidFill>
                  <a:srgbClr val="FF0000"/>
                </a:solidFill>
              </a:rPr>
              <a:t>raquettes</a:t>
            </a:r>
            <a:r>
              <a:rPr lang="fr-FR" altLang="fr-FR"/>
              <a:t>) consommées</a:t>
            </a:r>
          </a:p>
          <a:p>
            <a:pPr eaLnBrk="1" hangingPunct="1"/>
            <a:r>
              <a:rPr lang="fr-FR" altLang="fr-FR"/>
              <a:t>* élevage de cochenilles (insecte vivant sur la pl et produit de l’acide carminique pour se protéger des parasites) pour en extraire</a:t>
            </a:r>
          </a:p>
          <a:p>
            <a:pPr eaLnBrk="1" hangingPunct="1"/>
            <a:r>
              <a:rPr lang="fr-FR" altLang="fr-FR"/>
              <a:t>un colorant "</a:t>
            </a:r>
            <a:r>
              <a:rPr lang="fr-FR" altLang="fr-FR">
                <a:solidFill>
                  <a:srgbClr val="FF0000"/>
                </a:solidFill>
              </a:rPr>
              <a:t>le rouge cochenille</a:t>
            </a:r>
            <a:r>
              <a:rPr lang="fr-FR" altLang="fr-FR"/>
              <a:t> (</a:t>
            </a:r>
            <a:r>
              <a:rPr lang="fr-FR" altLang="fr-FR">
                <a:solidFill>
                  <a:srgbClr val="FF0000"/>
                </a:solidFill>
              </a:rPr>
              <a:t>E120</a:t>
            </a:r>
            <a:r>
              <a:rPr lang="fr-FR" altLang="fr-FR"/>
              <a:t>) ou le </a:t>
            </a:r>
            <a:r>
              <a:rPr lang="fr-FR" altLang="fr-FR">
                <a:solidFill>
                  <a:srgbClr val="FF0000"/>
                </a:solidFill>
              </a:rPr>
              <a:t>carmin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4257"/>
    </mc:Choice>
    <mc:Fallback>
      <p:transition spd="slow" advTm="14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81" x="5791200" y="6159500"/>
          <p14:tracePt t="3887" x="6016625" y="6270625"/>
          <p14:tracePt t="3901" x="6489700" y="6515100"/>
          <p14:tracePt t="3918" x="6886575" y="6699250"/>
          <p14:tracePt t="3935" x="7610475" y="6854825"/>
          <p14:tracePt t="3955" x="8054975" y="6854825"/>
          <p14:tracePt t="3980" x="8366125" y="6854825"/>
          <p14:tracePt t="4014" x="8480425" y="6854825"/>
          <p14:tracePt t="4030" x="8489950" y="6854825"/>
          <p14:tracePt t="4386" x="8461375" y="6838950"/>
          <p14:tracePt t="4393" x="8410575" y="6813550"/>
          <p14:tracePt t="4401" x="8359775" y="6778625"/>
          <p14:tracePt t="4414" x="8204200" y="6705600"/>
          <p14:tracePt t="4431" x="8023225" y="6619875"/>
          <p14:tracePt t="4447" x="7823200" y="6524625"/>
          <p14:tracePt t="4471" x="7445375" y="6372225"/>
          <p14:tracePt t="4496" x="7178675" y="6327775"/>
          <p14:tracePt t="4530" x="6842125" y="6308725"/>
          <p14:tracePt t="4547" x="6727825" y="6308725"/>
          <p14:tracePt t="4564" x="6626225" y="6334125"/>
          <p14:tracePt t="4580" x="6581775" y="6340475"/>
          <p14:tracePt t="4597" x="6550025" y="6353175"/>
          <p14:tracePt t="4613" x="6515100" y="6372225"/>
          <p14:tracePt t="4629" x="6483350" y="6391275"/>
          <p14:tracePt t="4646" x="6461125" y="6400800"/>
          <p14:tracePt t="4664" x="6416675" y="6432550"/>
          <p14:tracePt t="4680" x="6394450" y="6464300"/>
          <p14:tracePt t="4697" x="6362700" y="6489700"/>
          <p14:tracePt t="4713" x="6324600" y="6534150"/>
          <p14:tracePt t="4730" x="6292850" y="6550025"/>
          <p14:tracePt t="4747" x="6267450" y="6581775"/>
          <p14:tracePt t="4763" x="6226175" y="6619875"/>
          <p14:tracePt t="4779" x="6197600" y="6657975"/>
          <p14:tracePt t="4796" x="6165850" y="6683375"/>
          <p14:tracePt t="4814" x="6130925" y="6721475"/>
          <p14:tracePt t="4831" x="6105525" y="6753225"/>
          <p14:tracePt t="4847" x="6096000" y="6762750"/>
          <p14:tracePt t="4863" x="6096000" y="6778625"/>
          <p14:tracePt t="4879" x="6108700" y="6794500"/>
          <p14:tracePt t="4896" x="6181725" y="6823075"/>
          <p14:tracePt t="4913" x="6381750" y="6848475"/>
          <p14:tracePt t="4929" x="6477000" y="6854825"/>
          <p14:tracePt t="4947" x="6559550" y="6854825"/>
          <p14:tracePt t="4963" x="6721475" y="6854825"/>
          <p14:tracePt t="4980" x="6838950" y="6854825"/>
          <p14:tracePt t="4996" x="6953250" y="6854825"/>
          <p14:tracePt t="5013" x="7159625" y="6851650"/>
          <p14:tracePt t="5029" x="7267575" y="6842125"/>
          <p14:tracePt t="5046" x="7331075" y="6835775"/>
          <p14:tracePt t="5062" x="7378700" y="6835775"/>
          <p14:tracePt t="5080" x="7388225" y="6835775"/>
          <p14:tracePt t="5096" x="7397750" y="6835775"/>
          <p14:tracePt t="5170" x="7407275" y="6835775"/>
          <p14:tracePt t="5177" x="7413625" y="6835775"/>
          <p14:tracePt t="5184" x="7416800" y="6835775"/>
          <p14:tracePt t="5196" x="7423150" y="6835775"/>
          <p14:tracePt t="5214" x="7435850" y="6829425"/>
          <p14:tracePt t="5230" x="7464425" y="6826250"/>
          <p14:tracePt t="5246" x="7486650" y="6826250"/>
          <p14:tracePt t="5263" x="7521575" y="6826250"/>
          <p14:tracePt t="5279" x="7543800" y="6826250"/>
          <p14:tracePt t="5296" x="7562850" y="6826250"/>
          <p14:tracePt t="5313" x="7604125" y="6819900"/>
          <p14:tracePt t="5329" x="7635875" y="6813550"/>
          <p14:tracePt t="5346" x="7658100" y="6813550"/>
          <p14:tracePt t="5364" x="7677150" y="6813550"/>
          <p14:tracePt t="5380" x="7693025" y="6813550"/>
          <p14:tracePt t="5397" x="7699375" y="6813550"/>
          <p14:tracePt t="5429" x="7702550" y="6813550"/>
          <p14:tracePt t="5534" x="7702550" y="6807200"/>
          <p14:tracePt t="5576" x="7708900" y="6807200"/>
          <p14:tracePt t="5583" x="7712075" y="6807200"/>
          <p14:tracePt t="5597" x="7731125" y="6791325"/>
          <p14:tracePt t="5614" x="7775575" y="6784975"/>
          <p14:tracePt t="5630" x="7826375" y="6784975"/>
          <p14:tracePt t="5647" x="7889875" y="6765925"/>
          <p14:tracePt t="5664" x="7943850" y="6753225"/>
          <p14:tracePt t="5680" x="8010525" y="6731000"/>
          <p14:tracePt t="5696" x="8153400" y="6705600"/>
          <p14:tracePt t="5712" x="8261350" y="6699250"/>
          <p14:tracePt t="5729" x="8331200" y="6699250"/>
          <p14:tracePt t="5747" x="8410575" y="6686550"/>
          <p14:tracePt t="5763" x="8448675" y="6673850"/>
          <p14:tracePt t="5780" x="8464550" y="6667500"/>
          <p14:tracePt t="5797" x="8480425" y="6667500"/>
          <p14:tracePt t="5813" x="8483600" y="6667500"/>
          <p14:tracePt t="5927" x="8477250" y="6667500"/>
          <p14:tracePt t="5934" x="8474075" y="6667500"/>
          <p14:tracePt t="5947" x="8464550" y="6667500"/>
          <p14:tracePt t="5963" x="8451850" y="6667500"/>
          <p14:tracePt t="5980" x="8439150" y="6667500"/>
          <p14:tracePt t="5996" x="8423275" y="6667500"/>
          <p14:tracePt t="6012" x="8407400" y="6667500"/>
          <p14:tracePt t="6030" x="8388350" y="6667500"/>
          <p14:tracePt t="6047" x="8366125" y="6667500"/>
          <p14:tracePt t="6063" x="8343900" y="6667500"/>
          <p14:tracePt t="6080" x="8315325" y="6670675"/>
          <p14:tracePt t="6097" x="8280400" y="6670675"/>
          <p14:tracePt t="6113" x="8264525" y="6677025"/>
          <p14:tracePt t="6129" x="8248650" y="6683375"/>
          <p14:tracePt t="6146" x="8229600" y="6686550"/>
          <p14:tracePt t="6162" x="8220075" y="6686550"/>
          <p14:tracePt t="6179" x="8210550" y="6692900"/>
          <p14:tracePt t="6197" x="8178800" y="6692900"/>
          <p14:tracePt t="6213" x="8162925" y="6692900"/>
          <p14:tracePt t="6231" x="8140700" y="6692900"/>
          <p14:tracePt t="6247" x="8102600" y="6692900"/>
          <p14:tracePt t="6263" x="8086725" y="6692900"/>
          <p14:tracePt t="6279" x="8058150" y="6692900"/>
          <p14:tracePt t="6296" x="8016875" y="6692900"/>
          <p14:tracePt t="6312" x="7994650" y="6692900"/>
          <p14:tracePt t="6329" x="7959725" y="6689725"/>
          <p14:tracePt t="6347" x="7896225" y="6670675"/>
          <p14:tracePt t="6363" x="7842250" y="6654800"/>
          <p14:tracePt t="6380" x="7766050" y="6642100"/>
          <p14:tracePt t="6396" x="7680325" y="6632575"/>
          <p14:tracePt t="6413" x="7642225" y="6632575"/>
          <p14:tracePt t="6429" x="7613650" y="6632575"/>
          <p14:tracePt t="6446" x="7578725" y="6632575"/>
          <p14:tracePt t="6462" x="7537450" y="6632575"/>
          <p14:tracePt t="6479" x="7493000" y="6626225"/>
          <p14:tracePt t="6497" x="7451725" y="6626225"/>
          <p14:tracePt t="6513" x="7423150" y="6626225"/>
          <p14:tracePt t="6530" x="7413625" y="6626225"/>
          <p14:tracePt t="6546" x="7397750" y="6626225"/>
          <p14:tracePt t="6562" x="7381875" y="6626225"/>
          <p14:tracePt t="6580" x="7372350" y="6626225"/>
          <p14:tracePt t="6613" x="7362825" y="6626225"/>
          <p14:tracePt t="6646" x="7356475" y="6626225"/>
          <p14:tracePt t="6674" x="7353300" y="6626225"/>
          <p14:tracePt t="6703" x="7353300" y="6629400"/>
          <p14:tracePt t="6710" x="7353300" y="6632575"/>
          <p14:tracePt t="6724" x="7353300" y="6638925"/>
          <p14:tracePt t="6732" x="7353300" y="6642100"/>
          <p14:tracePt t="6747" x="7346950" y="6642100"/>
          <p14:tracePt t="6764" x="7331075" y="6654800"/>
          <p14:tracePt t="6781" x="7318375" y="6654800"/>
          <p14:tracePt t="6797" x="7308850" y="6657975"/>
          <p14:tracePt t="6813" x="7299325" y="6657975"/>
          <p14:tracePt t="6829" x="7283450" y="6657975"/>
          <p14:tracePt t="6846" x="7267575" y="6657975"/>
          <p14:tracePt t="6862" x="7258050" y="6657975"/>
          <p14:tracePt t="6880" x="7248525" y="6657975"/>
          <p14:tracePt t="6897" x="7229475" y="6657975"/>
          <p14:tracePt t="6914" x="7213600" y="6657975"/>
          <p14:tracePt t="6931" x="7178675" y="6657975"/>
          <p14:tracePt t="6947" x="7159625" y="6657975"/>
          <p14:tracePt t="6963" x="7127875" y="6657975"/>
          <p14:tracePt t="6979" x="7105650" y="6657975"/>
          <p14:tracePt t="6995" x="7067550" y="6657975"/>
          <p14:tracePt t="7012" x="7045325" y="6657975"/>
          <p14:tracePt t="7031" x="7004050" y="6648450"/>
          <p14:tracePt t="7046" x="6972300" y="6645275"/>
          <p14:tracePt t="7063" x="6927850" y="6638925"/>
          <p14:tracePt t="7080" x="6851650" y="6623050"/>
          <p14:tracePt t="7096" x="6788150" y="6616700"/>
          <p14:tracePt t="7112" x="6743700" y="6610350"/>
          <p14:tracePt t="7129" x="6699250" y="6597650"/>
          <p14:tracePt t="7146" x="6607175" y="6569075"/>
          <p14:tracePt t="7163" x="6569075" y="6556375"/>
          <p14:tracePt t="7180" x="6505575" y="6550025"/>
          <p14:tracePt t="7196" x="6477000" y="6550025"/>
          <p14:tracePt t="7213" x="6454775" y="6550025"/>
          <p14:tracePt t="7230" x="6413500" y="6550025"/>
          <p14:tracePt t="7246" x="6394450" y="6550025"/>
          <p14:tracePt t="7262" x="6372225" y="6550025"/>
          <p14:tracePt t="7279" x="6356350" y="6550025"/>
          <p14:tracePt t="7296" x="6340475" y="6550025"/>
          <p14:tracePt t="7312" x="6327775" y="6550025"/>
          <p14:tracePt t="7330" x="6311900" y="6550025"/>
          <p14:tracePt t="7347" x="6302375" y="6550025"/>
          <p14:tracePt t="7363" x="6296025" y="6550025"/>
          <p14:tracePt t="7396" x="6292850" y="6550025"/>
          <p14:tracePt t="10633" x="6292850" y="6534150"/>
          <p14:tracePt t="10640" x="6292850" y="6515100"/>
          <p14:tracePt t="10649" x="6292850" y="6505575"/>
          <p14:tracePt t="10667" x="6270625" y="6457950"/>
          <p14:tracePt t="10682" x="6210300" y="6343650"/>
          <p14:tracePt t="10699" x="6156325" y="6232525"/>
          <p14:tracePt t="10713" x="6080125" y="6127750"/>
          <p14:tracePt t="10747" x="5902325" y="5699125"/>
          <p14:tracePt t="10779" x="5822950" y="5426075"/>
          <p14:tracePt t="10796" x="5797550" y="5270500"/>
          <p14:tracePt t="10813" x="5775325" y="5184775"/>
          <p14:tracePt t="10830" x="5756275" y="5076825"/>
          <p14:tracePt t="10847" x="5749925" y="4867275"/>
          <p14:tracePt t="10863" x="5753100" y="4740275"/>
          <p14:tracePt t="10879" x="5800725" y="4552950"/>
          <p14:tracePt t="10896" x="5883275" y="4318000"/>
          <p14:tracePt t="10912" x="5918200" y="4175125"/>
          <p14:tracePt t="10929" x="5937250" y="4022725"/>
          <p14:tracePt t="10946" x="5937250" y="3905250"/>
          <p14:tracePt t="10963" x="5937250" y="3844925"/>
          <p14:tracePt t="10979" x="5937250" y="3775075"/>
          <p14:tracePt t="10996" x="5937250" y="3625850"/>
          <p14:tracePt t="11013" x="5943600" y="3540125"/>
          <p14:tracePt t="11029" x="5953125" y="3457575"/>
          <p14:tracePt t="11046" x="5953125" y="3295650"/>
          <p14:tracePt t="11062" x="5937250" y="3178175"/>
          <p14:tracePt t="11079" x="5915025" y="3111500"/>
          <p14:tracePt t="11097" x="5873750" y="3016250"/>
          <p14:tracePt t="11113" x="5861050" y="2978150"/>
          <p14:tracePt t="11129" x="5848350" y="2917825"/>
          <p14:tracePt t="11146" x="5838825" y="2819400"/>
          <p14:tracePt t="11162" x="5838825" y="2768600"/>
          <p14:tracePt t="11179" x="5838825" y="2717800"/>
          <p14:tracePt t="11196" x="5826125" y="2619375"/>
          <p14:tracePt t="11212" x="5803900" y="2543175"/>
          <p14:tracePt t="11229" x="5788025" y="2457450"/>
          <p14:tracePt t="11246" x="5765800" y="2374900"/>
          <p14:tracePt t="11262" x="5740400" y="2327275"/>
          <p14:tracePt t="11279" x="5727700" y="2289175"/>
          <p14:tracePt t="11296" x="5708650" y="2219325"/>
          <p14:tracePt t="11312" x="5702300" y="2155825"/>
          <p14:tracePt t="11329" x="5692775" y="2095500"/>
          <p14:tracePt t="11331" x="5692775" y="2076450"/>
          <p14:tracePt t="11345" x="5686425" y="2032000"/>
          <p14:tracePt t="11362" x="5686425" y="2016125"/>
          <p14:tracePt t="11379" x="5686425" y="2000250"/>
          <p14:tracePt t="11396" x="5686425" y="1990725"/>
          <p14:tracePt t="11474" x="5689600" y="1990725"/>
          <p14:tracePt t="11518" x="5689600" y="1993900"/>
          <p14:tracePt t="11525" x="5692775" y="1997075"/>
          <p14:tracePt t="11532" x="5692775" y="2003425"/>
          <p14:tracePt t="11546" x="5705475" y="2019300"/>
          <p14:tracePt t="11563" x="5715000" y="2035175"/>
          <p14:tracePt t="11579" x="5727700" y="2057400"/>
          <p14:tracePt t="11595" x="5749925" y="2101850"/>
          <p14:tracePt t="11612" x="5762625" y="2130425"/>
          <p14:tracePt t="11629" x="5775325" y="2155825"/>
          <p14:tracePt t="11646" x="5800725" y="2197100"/>
          <p14:tracePt t="11663" x="5816600" y="2222500"/>
          <p14:tracePt t="11680" x="5845175" y="2266950"/>
          <p14:tracePt t="11696" x="5892800" y="2355850"/>
          <p14:tracePt t="11712" x="5921375" y="2422525"/>
          <p14:tracePt t="11729" x="5943600" y="2466975"/>
          <p14:tracePt t="11746" x="5962650" y="2517775"/>
          <p14:tracePt t="11762" x="5975350" y="2562225"/>
          <p14:tracePt t="11779" x="5981700" y="2600325"/>
          <p14:tracePt t="11796" x="5994400" y="2673350"/>
          <p14:tracePt t="11812" x="5994400" y="2724150"/>
          <p14:tracePt t="11829" x="6007100" y="2762250"/>
          <p14:tracePt t="11846" x="6007100" y="2822575"/>
          <p14:tracePt t="11862" x="6007100" y="2860675"/>
          <p14:tracePt t="11879" x="6007100" y="2898775"/>
          <p14:tracePt t="11896" x="6007100" y="2959100"/>
          <p14:tracePt t="11912" x="6007100" y="3019425"/>
          <p14:tracePt t="11931" x="6019800" y="3092450"/>
          <p14:tracePt t="11946" x="6026150" y="3136900"/>
          <p14:tracePt t="11963" x="6032500" y="3181350"/>
          <p14:tracePt t="11981" x="6032500" y="3241675"/>
          <p14:tracePt t="11996" x="6032500" y="3279775"/>
          <p14:tracePt t="12012" x="6032500" y="3330575"/>
          <p14:tracePt t="12029" x="6032500" y="3390900"/>
          <p14:tracePt t="12045" x="6045200" y="3463925"/>
          <p14:tracePt t="12062" x="6057900" y="3527425"/>
          <p14:tracePt t="12080" x="6096000" y="3641725"/>
          <p14:tracePt t="12096" x="6121400" y="3740150"/>
          <p14:tracePt t="12113" x="6137275" y="3813175"/>
          <p14:tracePt t="12130" x="6149975" y="3902075"/>
          <p14:tracePt t="12145" x="6149975" y="3952875"/>
          <p14:tracePt t="12162" x="6149975" y="4022725"/>
          <p14:tracePt t="12180" x="6149975" y="4127500"/>
          <p14:tracePt t="12196" x="6149975" y="4200525"/>
          <p14:tracePt t="12212" x="6149975" y="4257675"/>
          <p14:tracePt t="12230" x="6149975" y="4384675"/>
          <p14:tracePt t="12246" x="6149975" y="4476750"/>
          <p14:tracePt t="12262" x="6137275" y="4562475"/>
          <p14:tracePt t="12279" x="6124575" y="4673600"/>
          <p14:tracePt t="12295" x="6108700" y="4746625"/>
          <p14:tracePt t="12312" x="6092825" y="4832350"/>
          <p14:tracePt t="12329" x="6086475" y="4883150"/>
          <p14:tracePt t="12345" x="6064250" y="4984750"/>
          <p14:tracePt t="12362" x="6051550" y="5038725"/>
          <p14:tracePt t="12379" x="6032500" y="5102225"/>
          <p14:tracePt t="12395" x="6019800" y="5124450"/>
          <p14:tracePt t="12412" x="6003925" y="5149850"/>
          <p14:tracePt t="12429" x="5984875" y="5184775"/>
          <p14:tracePt t="12445" x="5975350" y="5194300"/>
          <p14:tracePt t="12462" x="5965825" y="5203825"/>
          <p14:tracePt t="12480" x="5946775" y="5213350"/>
          <p14:tracePt t="12496" x="5934075" y="5207000"/>
          <p14:tracePt t="12513" x="5924550" y="5184775"/>
          <p14:tracePt t="12529" x="5911850" y="5083175"/>
          <p14:tracePt t="12545" x="5892800" y="4956175"/>
          <p14:tracePt t="12562" x="5867400" y="4835525"/>
          <p14:tracePt t="12579" x="5842000" y="4670425"/>
          <p14:tracePt t="12595" x="5826125" y="4540250"/>
          <p14:tracePt t="12613" x="5810250" y="4445000"/>
          <p14:tracePt t="12630" x="5794375" y="4337050"/>
          <p14:tracePt t="12646" x="5784850" y="4229100"/>
          <p14:tracePt t="12662" x="5778500" y="4102100"/>
          <p14:tracePt t="12679" x="5759450" y="3914775"/>
          <p14:tracePt t="12695" x="5749925" y="3743325"/>
          <p14:tracePt t="12713" x="5740400" y="3559175"/>
          <p14:tracePt t="12730" x="5734050" y="3330575"/>
          <p14:tracePt t="12746" x="5734050" y="3159125"/>
          <p14:tracePt t="12763" x="5734050" y="3044825"/>
          <p14:tracePt t="12779" x="5737225" y="2879725"/>
          <p14:tracePt t="12796" x="5737225" y="2743200"/>
          <p14:tracePt t="12812" x="5737225" y="2638425"/>
          <p14:tracePt t="12829" x="5743575" y="2530475"/>
          <p14:tracePt t="12845" x="5753100" y="2435225"/>
          <p14:tracePt t="12862" x="5768975" y="2362200"/>
          <p14:tracePt t="12864" x="5775325" y="2336800"/>
          <p14:tracePt t="12879" x="5797550" y="2270125"/>
          <p14:tracePt t="12895" x="5810250" y="2225675"/>
          <p14:tracePt t="12913" x="5822950" y="2187575"/>
          <p14:tracePt t="12929" x="5822950" y="2124075"/>
          <p14:tracePt t="12945" x="5822950" y="2066925"/>
          <p14:tracePt t="12962" x="5813425" y="2019300"/>
          <p14:tracePt t="12978" x="5807075" y="1993900"/>
          <p14:tracePt t="12996" x="5807075" y="1978025"/>
          <p14:tracePt t="13028" x="5807075" y="1990725"/>
          <p14:tracePt t="13045" x="5807075" y="2000250"/>
          <p14:tracePt t="13062" x="5807075" y="2009775"/>
          <p14:tracePt t="13079" x="5807075" y="2025650"/>
          <p14:tracePt t="13095" x="5807075" y="2041525"/>
          <p14:tracePt t="13112" x="5807075" y="2054225"/>
          <p14:tracePt t="13129" x="5807075" y="2101850"/>
          <p14:tracePt t="13146" x="5816600" y="2155825"/>
          <p14:tracePt t="13163" x="5829300" y="2209800"/>
          <p14:tracePt t="13179" x="5851525" y="2301875"/>
          <p14:tracePt t="13196" x="5870575" y="2330450"/>
          <p14:tracePt t="13213" x="5870575" y="2368550"/>
          <p14:tracePt t="13229" x="5876925" y="2422525"/>
          <p14:tracePt t="13246" x="5883275" y="2460625"/>
          <p14:tracePt t="13264" x="5902325" y="2559050"/>
          <p14:tracePt t="13279" x="5915025" y="2613025"/>
          <p14:tracePt t="13296" x="5937250" y="2670175"/>
          <p14:tracePt t="13314" x="5949950" y="2730500"/>
          <p14:tracePt t="13329" x="5981700" y="2867025"/>
          <p14:tracePt t="13345" x="5997575" y="2949575"/>
          <p14:tracePt t="13362" x="6019800" y="3025775"/>
          <p14:tracePt t="13364" x="6019800" y="3044825"/>
          <p14:tracePt t="13378" x="6019800" y="3105150"/>
          <p14:tracePt t="13395" x="6029325" y="3165475"/>
          <p14:tracePt t="13412" x="6035675" y="3248025"/>
          <p14:tracePt t="13429" x="6051550" y="3381375"/>
          <p14:tracePt t="13446" x="6051550" y="3441700"/>
          <p14:tracePt t="13464" x="6048375" y="3559175"/>
          <p14:tracePt t="13479" x="6032500" y="3644900"/>
          <p14:tracePt t="13495" x="6016625" y="3730625"/>
          <p14:tracePt t="13512" x="6000750" y="3806825"/>
          <p14:tracePt t="13528" x="5994400" y="3924300"/>
          <p14:tracePt t="13546" x="5994400" y="4029075"/>
          <p14:tracePt t="13563" x="6016625" y="4184650"/>
          <p14:tracePt t="13579" x="6016625" y="4267200"/>
          <p14:tracePt t="13595" x="6016625" y="4381500"/>
          <p14:tracePt t="13613" x="6016625" y="4508500"/>
          <p14:tracePt t="13629" x="6003925" y="4584700"/>
          <p14:tracePt t="13645" x="5991225" y="4648200"/>
          <p14:tracePt t="13662" x="5984875" y="4711700"/>
          <p14:tracePt t="13679" x="5984875" y="4772025"/>
          <p14:tracePt t="13696" x="5984875" y="4822825"/>
          <p14:tracePt t="13713" x="5984875" y="4886325"/>
          <p14:tracePt t="13729" x="5984875" y="4914900"/>
          <p14:tracePt t="13746" x="5984875" y="4937125"/>
          <p14:tracePt t="13762" x="5984875" y="4953000"/>
          <p14:tracePt t="13778" x="5984875" y="4962525"/>
          <p14:tracePt t="13795" x="5984875" y="4968875"/>
          <p14:tracePt t="13813" x="5984875" y="4956175"/>
          <p14:tracePt t="13829" x="5984875" y="4895850"/>
          <p14:tracePt t="13846" x="5984875" y="4803775"/>
          <p14:tracePt t="13863" x="5984875" y="4552950"/>
          <p14:tracePt t="13879" x="5984875" y="4381500"/>
          <p14:tracePt t="13895" x="5984875" y="4219575"/>
          <p14:tracePt t="13912" x="5984875" y="3924300"/>
          <p14:tracePt t="13928" x="5984875" y="3743325"/>
          <p14:tracePt t="13945" x="6000750" y="3536950"/>
          <p14:tracePt t="13964" x="6007100" y="3219450"/>
          <p14:tracePt t="13979" x="6007100" y="2959100"/>
          <p14:tracePt t="13995" x="5984875" y="2774950"/>
          <p14:tracePt t="14014" x="5921375" y="2549525"/>
          <p14:tracePt t="14029" x="5899150" y="2473325"/>
          <p14:tracePt t="14045" x="5886450" y="2428875"/>
          <p14:tracePt t="14062" x="5873750" y="2400300"/>
          <p14:tracePt t="14079" x="5873750" y="2378075"/>
          <p14:tracePt t="14095" x="5873750" y="2368550"/>
          <p14:tracePt t="14113" x="5876925" y="2327275"/>
          <p14:tracePt t="14129" x="5889625" y="2305050"/>
          <p14:tracePt t="14146" x="5902325" y="2273300"/>
          <p14:tracePt t="14162" x="5924550" y="2238375"/>
          <p14:tracePt t="14178" x="5937250" y="2216150"/>
          <p14:tracePt t="14195" x="5946775" y="2206625"/>
          <p14:tracePt t="14213" x="5969000" y="2178050"/>
          <p14:tracePt t="14229" x="5994400" y="2146300"/>
          <p14:tracePt t="14246" x="6016625" y="2117725"/>
          <p14:tracePt t="14263" x="6042025" y="2060575"/>
          <p14:tracePt t="14279" x="6054725" y="2022475"/>
          <p14:tracePt t="14295" x="6067425" y="1997075"/>
          <p14:tracePt t="14312" x="6076950" y="1987550"/>
          <p14:tracePt t="14328" x="6105525" y="1987550"/>
          <p14:tracePt t="14346" x="6149975" y="1997075"/>
          <p14:tracePt t="14363" x="6257925" y="2051050"/>
          <p14:tracePt t="14379" x="6337300" y="2082800"/>
          <p14:tracePt t="14395" x="6429375" y="2139950"/>
          <p14:tracePt t="14411" x="6604000" y="2263775"/>
          <p14:tracePt t="14429" x="6711950" y="2352675"/>
          <p14:tracePt t="14445" x="6826250" y="2432050"/>
          <p14:tracePt t="14462" x="7007225" y="2603500"/>
          <p14:tracePt t="14479" x="7115175" y="2720975"/>
          <p14:tracePt t="14496" x="7200900" y="2816225"/>
          <p14:tracePt t="14513" x="7321550" y="2971800"/>
          <p14:tracePt t="14529" x="7410450" y="3076575"/>
          <p14:tracePt t="14546" x="7496175" y="3181350"/>
          <p14:tracePt t="14562" x="7588250" y="3314700"/>
          <p14:tracePt t="14579" x="7645400" y="3406775"/>
          <p14:tracePt t="14595" x="7696200" y="3517900"/>
          <p14:tracePt t="14612" x="7737475" y="3667125"/>
          <p14:tracePt t="14629" x="7753350" y="3740150"/>
          <p14:tracePt t="14645" x="7775575" y="3816350"/>
          <p14:tracePt t="14662" x="7816850" y="3962400"/>
          <p14:tracePt t="14679" x="7832725" y="4048125"/>
          <p14:tracePt t="14695" x="7848600" y="4133850"/>
          <p14:tracePt t="14712" x="7880350" y="4267200"/>
          <p14:tracePt t="14728" x="7880350" y="4371975"/>
          <p14:tracePt t="14746" x="7880350" y="4467225"/>
          <p14:tracePt t="14763" x="7851775" y="4591050"/>
          <p14:tracePt t="14779" x="7835900" y="4686300"/>
          <p14:tracePt t="14796" x="7826375" y="4791075"/>
          <p14:tracePt t="14813" x="7804150" y="4937125"/>
          <p14:tracePt t="14829" x="7788275" y="5019675"/>
          <p14:tracePt t="14845" x="7762875" y="5108575"/>
          <p14:tracePt t="14862" x="7740650" y="5229225"/>
          <p14:tracePt t="14878" x="7727950" y="5283200"/>
          <p14:tracePt t="14895" x="7715250" y="5314950"/>
          <p14:tracePt t="14912" x="7689850" y="5356225"/>
          <p14:tracePt t="14928" x="7680325" y="5365750"/>
          <p14:tracePt t="14946" x="7680325" y="5375275"/>
          <p14:tracePt t="14962" x="7680325" y="5397500"/>
          <p14:tracePt t="14979" x="7680325" y="5400675"/>
          <p14:tracePt t="14995" x="7677150" y="5400675"/>
          <p14:tracePt t="15063" x="7680325" y="5375275"/>
          <p14:tracePt t="15070" x="7686675" y="5356225"/>
          <p14:tracePt t="15079" x="7693025" y="5321300"/>
          <p14:tracePt t="15097" x="7699375" y="5191125"/>
          <p14:tracePt t="15112" x="7699375" y="5108575"/>
          <p14:tracePt t="15129" x="7686675" y="4981575"/>
          <p14:tracePt t="15145" x="7651750" y="4851400"/>
          <p14:tracePt t="15162" x="7572375" y="4676775"/>
          <p14:tracePt t="15179" x="7515225" y="4584700"/>
          <p14:tracePt t="15195" x="7442200" y="4438650"/>
          <p14:tracePt t="15212" x="7353300" y="4244975"/>
          <p14:tracePt t="15229" x="7308850" y="4111625"/>
          <p14:tracePt t="15245" x="7242175" y="3924300"/>
          <p14:tracePt t="15262" x="7162800" y="3695700"/>
          <p14:tracePt t="15279" x="7073900" y="3486150"/>
          <p14:tracePt t="15295" x="7000875" y="3308350"/>
          <p14:tracePt t="15312" x="6880225" y="3076575"/>
          <p14:tracePt t="15329" x="6788150" y="2930525"/>
          <p14:tracePt t="15347" x="6657975" y="2771775"/>
          <p14:tracePt t="15362" x="6581775" y="2689225"/>
          <p14:tracePt t="15379" x="6505575" y="2593975"/>
          <p14:tracePt t="15396" x="6394450" y="2447925"/>
          <p14:tracePt t="15412" x="6343650" y="2387600"/>
          <p14:tracePt t="15428" x="6273800" y="2359025"/>
          <p14:tracePt t="15446" x="6169025" y="2305050"/>
          <p14:tracePt t="15462" x="6102350" y="2282825"/>
          <p14:tracePt t="15479" x="6029325" y="2270125"/>
          <p14:tracePt t="15496" x="5930900" y="2260600"/>
          <p14:tracePt t="15513" x="5902325" y="2260600"/>
          <p14:tracePt t="15529" x="5873750" y="2260600"/>
          <p14:tracePt t="15546" x="5857875" y="2260600"/>
          <p14:tracePt t="15562" x="5848350" y="2260600"/>
          <p14:tracePt t="15578" x="5826125" y="2263775"/>
          <p14:tracePt t="15595" x="5791200" y="2282825"/>
          <p14:tracePt t="15612" x="5759450" y="2295525"/>
          <p14:tracePt t="15629" x="5737225" y="2311400"/>
          <p14:tracePt t="15646" x="5692775" y="2336800"/>
          <p14:tracePt t="15662" x="5670550" y="2362200"/>
          <p14:tracePt t="15679" x="5635625" y="2406650"/>
          <p14:tracePt t="15695" x="5610225" y="2479675"/>
          <p14:tracePt t="15712" x="5594350" y="2555875"/>
          <p14:tracePt t="15729" x="5553075" y="2654300"/>
          <p14:tracePt t="15745" x="5502275" y="2813050"/>
          <p14:tracePt t="15762" x="5470525" y="2901950"/>
          <p14:tracePt t="15779" x="5445125" y="3019425"/>
          <p14:tracePt t="15796" x="5419725" y="3197225"/>
          <p14:tracePt t="15812" x="5403850" y="3282950"/>
          <p14:tracePt t="15828" x="5397500" y="3387725"/>
          <p14:tracePt t="15846" x="5397500" y="3562350"/>
          <p14:tracePt t="15861" x="5387975" y="3667125"/>
          <p14:tracePt t="15879" x="5375275" y="3740150"/>
          <p14:tracePt t="15896" x="5349875" y="3863975"/>
          <p14:tracePt t="15912" x="5327650" y="3949700"/>
          <p14:tracePt t="15929" x="5327650" y="4032250"/>
          <p14:tracePt t="15946" x="5327650" y="4149725"/>
          <p14:tracePt t="15962" x="5327650" y="4229100"/>
          <p14:tracePt t="15978" x="5349875" y="4337050"/>
          <p14:tracePt t="15995" x="5365750" y="4470400"/>
          <p14:tracePt t="16012" x="5365750" y="4530725"/>
          <p14:tracePt t="16029" x="5365750" y="4600575"/>
          <p14:tracePt t="16046" x="5362575" y="4686300"/>
          <p14:tracePt t="16062" x="5346700" y="4749800"/>
          <p14:tracePt t="16079" x="5334000" y="4810125"/>
          <p14:tracePt t="16095" x="5334000" y="4873625"/>
          <p14:tracePt t="16111" x="5334000" y="4924425"/>
          <p14:tracePt t="16128" x="5334000" y="4984750"/>
          <p14:tracePt t="16145" x="5334000" y="5054600"/>
          <p14:tracePt t="16162" x="5334000" y="5083175"/>
          <p14:tracePt t="16179" x="5334000" y="5105400"/>
          <p14:tracePt t="16196" x="5334000" y="5121275"/>
          <p14:tracePt t="16212" x="5334000" y="5130800"/>
          <p14:tracePt t="16229" x="5334000" y="5146675"/>
          <p14:tracePt t="16261" x="5340350" y="5146675"/>
          <p14:tracePt t="16278" x="5349875" y="5146675"/>
          <p14:tracePt t="16295" x="5365750" y="5146675"/>
          <p14:tracePt t="16311" x="5368925" y="5146675"/>
          <p14:tracePt t="16553" x="5375275" y="5146675"/>
          <p14:tracePt t="16559" x="5378450" y="5146675"/>
          <p14:tracePt t="16566" x="5391150" y="5146675"/>
          <p14:tracePt t="16580" x="5400675" y="5146675"/>
          <p14:tracePt t="16596" x="5403850" y="5143500"/>
          <p14:tracePt t="22266" x="5391150" y="5133975"/>
          <p14:tracePt t="22272" x="5337175" y="5108575"/>
          <p14:tracePt t="22280" x="5264150" y="5083175"/>
          <p14:tracePt t="22295" x="4949825" y="5003800"/>
          <p14:tracePt t="22311" x="4521200" y="4927600"/>
          <p14:tracePt t="22333" x="3898900" y="4838700"/>
          <p14:tracePt t="22352" x="3387725" y="4756150"/>
          <p14:tracePt t="22379" x="3016250" y="4689475"/>
          <p14:tracePt t="22413" x="2895600" y="4664075"/>
          <p14:tracePt t="22429" x="2857500" y="4638675"/>
          <p14:tracePt t="22445" x="2847975" y="4622800"/>
          <p14:tracePt t="22461" x="2851150" y="4568825"/>
          <p14:tracePt t="22478" x="2971800" y="4435475"/>
          <p14:tracePt t="22494" x="3203575" y="4264025"/>
          <p14:tracePt t="22511" x="3521075" y="4083050"/>
          <p14:tracePt t="22529" x="3994150" y="3829050"/>
          <p14:tracePt t="22547" x="4181475" y="3743325"/>
          <p14:tracePt t="22562" x="4327525" y="3689350"/>
          <p14:tracePt t="22578" x="4451350" y="3651250"/>
          <p14:tracePt t="22595" x="4483100" y="3638550"/>
          <p14:tracePt t="22611" x="4492625" y="3638550"/>
          <p14:tracePt t="22627" x="4508500" y="3638550"/>
          <p14:tracePt t="22931" x="4419600" y="3651250"/>
          <p14:tracePt t="22937" x="4318000" y="3660775"/>
          <p14:tracePt t="22944" x="4203700" y="3660775"/>
          <p14:tracePt t="22962" x="3854450" y="3603625"/>
          <p14:tracePt t="22979" x="3181350" y="3340100"/>
          <p14:tracePt t="23002" x="2460625" y="2965450"/>
          <p14:tracePt t="23029" x="1882775" y="2600325"/>
          <p14:tracePt t="23064" x="1584325" y="2339975"/>
          <p14:tracePt t="23081" x="1527175" y="2260600"/>
          <p14:tracePt t="23096" x="1498600" y="2190750"/>
          <p14:tracePt t="23111" x="1485900" y="2139950"/>
          <p14:tracePt t="23127" x="1466850" y="2089150"/>
          <p14:tracePt t="23144" x="1466850" y="2079625"/>
          <p14:tracePt t="23161" x="1466850" y="2070100"/>
          <p14:tracePt t="23177" x="1466850" y="2066925"/>
          <p14:tracePt t="23222" x="1460500" y="2066925"/>
          <p14:tracePt t="23229" x="1457325" y="2060575"/>
          <p14:tracePt t="23244" x="1441450" y="2060575"/>
          <p14:tracePt t="23262" x="1377950" y="2047875"/>
          <p14:tracePt t="23278" x="1190625" y="2028825"/>
          <p14:tracePt t="23294" x="984250" y="2044700"/>
          <p14:tracePt t="23311" x="812800" y="2044700"/>
          <p14:tracePt t="23327" x="628650" y="2044700"/>
          <p14:tracePt t="23344" x="520700" y="2022475"/>
          <p14:tracePt t="23361" x="476250" y="2009775"/>
          <p14:tracePt t="23378" x="425450" y="1993900"/>
          <p14:tracePt t="23395" x="415925" y="1971675"/>
          <p14:tracePt t="23411" x="403225" y="1933575"/>
          <p14:tracePt t="23428" x="428625" y="1851025"/>
          <p14:tracePt t="23448" x="504825" y="1762125"/>
          <p14:tracePt t="23460" x="555625" y="1727200"/>
          <p14:tracePt t="23477" x="984250" y="1492250"/>
          <p14:tracePt t="23495" x="1419225" y="1317625"/>
          <p14:tracePt t="23513" x="2019300" y="1162050"/>
          <p14:tracePt t="23530" x="2387600" y="1127125"/>
          <p14:tracePt t="23545" x="2676525" y="1143000"/>
          <p14:tracePt t="23562" x="2886075" y="1200150"/>
          <p14:tracePt t="23578" x="3124200" y="1292225"/>
          <p14:tracePt t="23595" x="3235325" y="1352550"/>
          <p14:tracePt t="23611" x="3314700" y="1393825"/>
          <p14:tracePt t="23628" x="3390900" y="1441450"/>
          <p14:tracePt t="23645" x="3438525" y="1470025"/>
          <p14:tracePt t="23662" x="3482975" y="1514475"/>
          <p14:tracePt t="23678" x="3514725" y="1524000"/>
          <p14:tracePt t="23695" x="3530600" y="1555750"/>
          <p14:tracePt t="23712" x="3552825" y="1577975"/>
          <p14:tracePt t="23727" x="3552825" y="1593850"/>
          <p14:tracePt t="23744" x="3552825" y="1616075"/>
          <p14:tracePt t="23762" x="3540125" y="1631950"/>
          <p14:tracePt t="23778" x="3524250" y="1641475"/>
          <p14:tracePt t="23795" x="3473450" y="1641475"/>
          <p14:tracePt t="23812" x="3305175" y="1600200"/>
          <p14:tracePt t="23828" x="3190875" y="1539875"/>
          <p14:tracePt t="23844" x="3079750" y="1479550"/>
          <p14:tracePt t="23862" x="2914650" y="1403350"/>
          <p14:tracePt t="23877" x="2828925" y="1371600"/>
          <p14:tracePt t="23894" x="2749550" y="1339850"/>
          <p14:tracePt t="23912" x="2613025" y="1292225"/>
          <p14:tracePt t="23928" x="2514600" y="1266825"/>
          <p14:tracePt t="23945" x="2428875" y="1244600"/>
          <p14:tracePt t="23962" x="2330450" y="1244600"/>
          <p14:tracePt t="23978" x="2295525" y="1244600"/>
          <p14:tracePt t="23994" x="2263775" y="1260475"/>
          <p14:tracePt t="24011" x="2241550" y="1270000"/>
          <p14:tracePt t="24027" x="2232025" y="1279525"/>
          <p14:tracePt t="24044" x="2222500" y="1289050"/>
          <p14:tracePt t="24062" x="2222500" y="1311275"/>
          <p14:tracePt t="24078" x="2235200" y="1320800"/>
          <p14:tracePt t="24095" x="2263775" y="1333500"/>
          <p14:tracePt t="24112" x="2387600" y="1371600"/>
          <p14:tracePt t="24128" x="2486025" y="1393825"/>
          <p14:tracePt t="24145" x="2581275" y="1409700"/>
          <p14:tracePt t="24161" x="2800350" y="1419225"/>
          <p14:tracePt t="24177" x="2927350" y="1412875"/>
          <p14:tracePt t="24194" x="3079750" y="1397000"/>
          <p14:tracePt t="24211" x="3289300" y="1371600"/>
          <p14:tracePt t="24227" x="3403600" y="1371600"/>
          <p14:tracePt t="24244" x="3508375" y="1371600"/>
          <p14:tracePt t="24261" x="3648075" y="1374775"/>
          <p14:tracePt t="24277" x="3733800" y="1390650"/>
          <p14:tracePt t="24294" x="3797300" y="1403350"/>
          <p14:tracePt t="24310" x="3838575" y="1416050"/>
          <p14:tracePt t="24328" x="3863975" y="1416050"/>
          <p14:tracePt t="24344" x="3873500" y="1416050"/>
          <p14:tracePt t="24361" x="3876675" y="1416050"/>
          <p14:tracePt t="24395" x="3870325" y="1422400"/>
          <p14:tracePt t="24411" x="3797300" y="1438275"/>
          <p14:tracePt t="24428" x="3679825" y="1457325"/>
          <p14:tracePt t="24444" x="3540125" y="1463675"/>
          <p14:tracePt t="24460" x="3276600" y="1473200"/>
          <p14:tracePt t="24477" x="3117850" y="1482725"/>
          <p14:tracePt t="24494" x="2965450" y="1501775"/>
          <p14:tracePt t="24511" x="2778125" y="1533525"/>
          <p14:tracePt t="24527" x="2679700" y="1549400"/>
          <p14:tracePt t="24544" x="2593975" y="1565275"/>
          <p14:tracePt t="24561" x="2473325" y="1581150"/>
          <p14:tracePt t="24578" x="2432050" y="1581150"/>
          <p14:tracePt t="24594" x="2393950" y="1581150"/>
          <p14:tracePt t="24612" x="2368550" y="1581150"/>
          <p14:tracePt t="24628" x="2352675" y="1581150"/>
          <p14:tracePt t="24645" x="2346325" y="1581150"/>
          <p14:tracePt t="24661" x="2349500" y="1581150"/>
          <p14:tracePt t="24677" x="2390775" y="1568450"/>
          <p14:tracePt t="24694" x="2470150" y="1536700"/>
          <p14:tracePt t="24711" x="2628900" y="1479550"/>
          <p14:tracePt t="24727" x="2736850" y="1454150"/>
          <p14:tracePt t="24744" x="2835275" y="1428750"/>
          <p14:tracePt t="24761" x="2946400" y="1406525"/>
          <p14:tracePt t="24777" x="3009900" y="1393825"/>
          <p14:tracePt t="24794" x="3041650" y="1393825"/>
          <p14:tracePt t="24811" x="3079750" y="1393825"/>
          <p14:tracePt t="24828" x="3089275" y="1393825"/>
          <p14:tracePt t="24844" x="3101975" y="1393825"/>
          <p14:tracePt t="24861" x="3133725" y="1393825"/>
          <p14:tracePt t="24877" x="3155950" y="1393825"/>
          <p14:tracePt t="24894" x="3184525" y="1393825"/>
          <p14:tracePt t="24911" x="3197225" y="1393825"/>
          <p14:tracePt t="24928" x="3209925" y="1393825"/>
          <p14:tracePt t="24932" x="3213100" y="1393825"/>
          <p14:tracePt t="24944" x="3222625" y="1393825"/>
          <p14:tracePt t="24961" x="3238500" y="1393825"/>
          <p14:tracePt t="24977" x="3254375" y="1393825"/>
          <p14:tracePt t="24994" x="3282950" y="1393825"/>
          <p14:tracePt t="25011" x="3308350" y="1393825"/>
          <p14:tracePt t="25028" x="3317875" y="1393825"/>
          <p14:tracePt t="25046" x="3340100" y="1393825"/>
          <p14:tracePt t="25062" x="3349625" y="1393825"/>
          <p14:tracePt t="25078" x="3352800" y="1393825"/>
          <p14:tracePt t="25510" x="3327400" y="1387475"/>
          <p14:tracePt t="25518" x="3276600" y="1377950"/>
          <p14:tracePt t="25527" x="3241675" y="1371600"/>
          <p14:tracePt t="25545" x="3101975" y="1314450"/>
          <p14:tracePt t="25561" x="3013075" y="1282700"/>
          <p14:tracePt t="25581" x="2886075" y="1225550"/>
          <p14:tracePt t="25595" x="2841625" y="1212850"/>
          <p14:tracePt t="25627" x="2781300" y="1200150"/>
          <p14:tracePt t="25661" x="2724150" y="1200150"/>
          <p14:tracePt t="25677" x="2695575" y="1200150"/>
          <p14:tracePt t="25694" x="2670175" y="1200150"/>
          <p14:tracePt t="25710" x="2641600" y="1203325"/>
          <p14:tracePt t="25727" x="2619375" y="1209675"/>
          <p14:tracePt t="25744" x="2574925" y="1228725"/>
          <p14:tracePt t="25760" x="2559050" y="1244600"/>
          <p14:tracePt t="25778" x="2536825" y="1254125"/>
          <p14:tracePt t="25794" x="2520950" y="1270000"/>
          <p14:tracePt t="25810" x="2501900" y="1276350"/>
          <p14:tracePt t="25828" x="2479675" y="1276350"/>
          <p14:tracePt t="25844" x="2454275" y="1276350"/>
          <p14:tracePt t="25860" x="2432050" y="1276350"/>
          <p14:tracePt t="25877" x="2416175" y="1276350"/>
          <p14:tracePt t="25894" x="2400300" y="1276350"/>
          <p14:tracePt t="25911" x="2390775" y="1276350"/>
          <p14:tracePt t="25928" x="2378075" y="1276350"/>
          <p14:tracePt t="25930" x="2371725" y="1276350"/>
          <p14:tracePt t="25960" x="2374900" y="1273175"/>
          <p14:tracePt t="25966" x="2390775" y="1266825"/>
          <p14:tracePt t="25977" x="2409825" y="1260475"/>
          <p14:tracePt t="25994" x="2514600" y="1216025"/>
          <p14:tracePt t="26010" x="2587625" y="1203325"/>
          <p14:tracePt t="26027" x="2651125" y="1187450"/>
          <p14:tracePt t="26044" x="2752725" y="1174750"/>
          <p14:tracePt t="26060" x="2803525" y="1174750"/>
          <p14:tracePt t="26077" x="2863850" y="1174750"/>
          <p14:tracePt t="26094" x="2924175" y="1174750"/>
          <p14:tracePt t="26111" x="2968625" y="1174750"/>
          <p14:tracePt t="26128" x="3013075" y="1174750"/>
          <p14:tracePt t="26145" x="3067050" y="1174750"/>
          <p14:tracePt t="26161" x="3098800" y="1168400"/>
          <p14:tracePt t="26178" x="3140075" y="1168400"/>
          <p14:tracePt t="26194" x="3190875" y="1162050"/>
          <p14:tracePt t="26210" x="3209925" y="1162050"/>
          <p14:tracePt t="26227" x="3232150" y="1162050"/>
          <p14:tracePt t="26244" x="3267075" y="1162050"/>
          <p14:tracePt t="26260" x="3289300" y="1162050"/>
          <p14:tracePt t="26278" x="3317875" y="1162050"/>
          <p14:tracePt t="26295" x="3343275" y="1162050"/>
          <p14:tracePt t="26311" x="3365500" y="1162050"/>
          <p14:tracePt t="26327" x="3381375" y="1162050"/>
          <p14:tracePt t="26343" x="3413125" y="1162050"/>
          <p14:tracePt t="26360" x="3429000" y="1162050"/>
          <p14:tracePt t="26378" x="3438525" y="1162050"/>
          <p14:tracePt t="26395" x="3467100" y="1162050"/>
          <p14:tracePt t="26411" x="3479800" y="1162050"/>
          <p14:tracePt t="26428" x="3489325" y="1162050"/>
          <p14:tracePt t="26444" x="3511550" y="1162050"/>
          <p14:tracePt t="26460" x="3521075" y="1162050"/>
          <p14:tracePt t="26477" x="3530600" y="1162050"/>
          <p14:tracePt t="26494" x="3533775" y="1162050"/>
          <p14:tracePt t="26510" x="3540125" y="1162050"/>
          <p14:tracePt t="26528" x="3540125" y="1165225"/>
          <p14:tracePt t="26545" x="3540125" y="1174750"/>
          <p14:tracePt t="26579" x="3546475" y="1177925"/>
          <p14:tracePt t="26608" x="3546475" y="1184275"/>
          <p14:tracePt t="26629" x="3546475" y="1187450"/>
          <p14:tracePt t="26643" x="3546475" y="1193800"/>
          <p14:tracePt t="26651" x="3546475" y="1196975"/>
          <p14:tracePt t="26687" x="3546475" y="1209675"/>
          <p14:tracePt t="26787" x="3546475" y="1212850"/>
          <p14:tracePt t="26858" x="3546475" y="1219200"/>
          <p14:tracePt t="26959" x="3546475" y="1222375"/>
          <p14:tracePt t="26965" x="3546475" y="1228725"/>
          <p14:tracePt t="26979" x="3546475" y="1238250"/>
          <p14:tracePt t="26995" x="3536950" y="1247775"/>
          <p14:tracePt t="27011" x="3521075" y="1263650"/>
          <p14:tracePt t="27028" x="3457575" y="1282700"/>
          <p14:tracePt t="27043" x="3336925" y="1317625"/>
          <p14:tracePt t="27061" x="3149600" y="1355725"/>
          <p14:tracePt t="27078" x="2892425" y="1428750"/>
          <p14:tracePt t="27094" x="2705100" y="1466850"/>
          <p14:tracePt t="27111" x="2552700" y="1511300"/>
          <p14:tracePt t="27128" x="2295525" y="1565275"/>
          <p14:tracePt t="27143" x="2143125" y="1593850"/>
          <p14:tracePt t="27160" x="2012950" y="1609725"/>
          <p14:tracePt t="27178" x="1793875" y="1635125"/>
          <p14:tracePt t="27194" x="1676400" y="1654175"/>
          <p14:tracePt t="27211" x="1571625" y="1654175"/>
          <p14:tracePt t="27228" x="1397000" y="1660525"/>
          <p14:tracePt t="27244" x="1314450" y="1660525"/>
          <p14:tracePt t="27261" x="1241425" y="1660525"/>
          <p14:tracePt t="27278" x="1158875" y="1660525"/>
          <p14:tracePt t="27293" x="1098550" y="1660525"/>
          <p14:tracePt t="27310" x="1054100" y="1660525"/>
          <p14:tracePt t="27328" x="936625" y="1657350"/>
          <p14:tracePt t="27344" x="863600" y="1651000"/>
          <p14:tracePt t="27361" x="803275" y="1651000"/>
          <p14:tracePt t="27378" x="708025" y="1651000"/>
          <p14:tracePt t="27394" x="641350" y="1651000"/>
          <p14:tracePt t="27410" x="577850" y="1654175"/>
          <p14:tracePt t="27427" x="495300" y="1682750"/>
          <p14:tracePt t="27444" x="441325" y="1695450"/>
          <p14:tracePt t="27461" x="381000" y="1701800"/>
          <p14:tracePt t="27464" x="352425" y="1701800"/>
          <p14:tracePt t="27478" x="292100" y="1708150"/>
          <p14:tracePt t="27494" x="238125" y="1708150"/>
          <p14:tracePt t="27511" x="193675" y="1714500"/>
          <p14:tracePt t="27527" x="161925" y="1714500"/>
          <p14:tracePt t="27544" x="139700" y="1714500"/>
          <p14:tracePt t="27561" x="130175" y="1714500"/>
          <p14:tracePt t="27577" x="114300" y="1720850"/>
          <p14:tracePt t="27593" x="104775" y="1720850"/>
          <p14:tracePt t="27611" x="88900" y="1720850"/>
          <p14:tracePt t="27664" x="92075" y="1720850"/>
          <p14:tracePt t="27671" x="101600" y="1720850"/>
          <p14:tracePt t="27679" x="107950" y="1717675"/>
          <p14:tracePt t="27694" x="127000" y="1714500"/>
          <p14:tracePt t="27711" x="165100" y="1708150"/>
          <p14:tracePt t="27727" x="206375" y="1701800"/>
          <p14:tracePt t="27743" x="244475" y="1695450"/>
          <p14:tracePt t="27760" x="298450" y="1682750"/>
          <p14:tracePt t="27778" x="444500" y="1651000"/>
          <p14:tracePt t="27794" x="584200" y="1635125"/>
          <p14:tracePt t="27811" x="749300" y="1597025"/>
          <p14:tracePt t="27827" x="993775" y="1543050"/>
          <p14:tracePt t="27844" x="1089025" y="1527175"/>
          <p14:tracePt t="27860" x="1143000" y="1514475"/>
          <p14:tracePt t="27878" x="1190625" y="1501775"/>
          <p14:tracePt t="27893" x="1235075" y="1501775"/>
          <p14:tracePt t="27910" x="1273175" y="1495425"/>
          <p14:tracePt t="27928" x="1358900" y="1485900"/>
          <p14:tracePt t="27944" x="1412875" y="1479550"/>
          <p14:tracePt t="27961" x="1447800" y="1479550"/>
          <p14:tracePt t="27963" x="1473200" y="1479550"/>
          <p14:tracePt t="27977" x="1495425" y="1479550"/>
          <p14:tracePt t="27993" x="1527175" y="1479550"/>
          <p14:tracePt t="28011" x="1543050" y="1479550"/>
          <p14:tracePt t="28027" x="1562100" y="1479550"/>
          <p14:tracePt t="28044" x="1577975" y="1479550"/>
          <p14:tracePt t="28061" x="1590675" y="1479550"/>
          <p14:tracePt t="28077" x="1631950" y="1479550"/>
          <p14:tracePt t="28094" x="1641475" y="1479550"/>
          <p14:tracePt t="28111" x="1651000" y="1479550"/>
          <p14:tracePt t="28127" x="1660525" y="1479550"/>
          <p14:tracePt t="28171" x="1654175" y="1479550"/>
          <p14:tracePt t="28178" x="1651000" y="1479550"/>
          <p14:tracePt t="28194" x="1622425" y="1479550"/>
          <p14:tracePt t="28211" x="1584325" y="1479550"/>
          <p14:tracePt t="28227" x="1498600" y="1473200"/>
          <p14:tracePt t="28243" x="1409700" y="1473200"/>
          <p14:tracePt t="28261" x="1358900" y="1473200"/>
          <p14:tracePt t="28277" x="1241425" y="1473200"/>
          <p14:tracePt t="28294" x="1146175" y="1479550"/>
          <p14:tracePt t="28312" x="1003300" y="1501775"/>
          <p14:tracePt t="28328" x="927100" y="1517650"/>
          <p14:tracePt t="28344" x="876300" y="1530350"/>
          <p14:tracePt t="28360" x="838200" y="1543050"/>
          <p14:tracePt t="28377" x="774700" y="1555750"/>
          <p14:tracePt t="28394" x="720725" y="1562100"/>
          <p14:tracePt t="28410" x="676275" y="1568450"/>
          <p14:tracePt t="28427" x="628650" y="1581150"/>
          <p14:tracePt t="28444" x="596900" y="1587500"/>
          <p14:tracePt t="28462" x="555625" y="1600200"/>
          <p14:tracePt t="28478" x="533400" y="1606550"/>
          <p14:tracePt t="28494" x="504825" y="1612900"/>
          <p14:tracePt t="28511" x="488950" y="1616075"/>
          <p14:tracePt t="28527" x="479425" y="1616075"/>
          <p14:tracePt t="28543" x="469900" y="1616075"/>
          <p14:tracePt t="28560" x="454025" y="1616075"/>
          <p14:tracePt t="28578" x="450850" y="1616075"/>
          <p14:tracePt t="28640" x="457200" y="1616075"/>
          <p14:tracePt t="28648" x="466725" y="1616075"/>
          <p14:tracePt t="28661" x="488950" y="1616075"/>
          <p14:tracePt t="28677" x="527050" y="1612900"/>
          <p14:tracePt t="28693" x="561975" y="1612900"/>
          <p14:tracePt t="28711" x="619125" y="1612900"/>
          <p14:tracePt t="28727" x="660400" y="1612900"/>
          <p14:tracePt t="28743" x="692150" y="1612900"/>
          <p14:tracePt t="28761" x="752475" y="1612900"/>
          <p14:tracePt t="28776" x="803275" y="1612900"/>
          <p14:tracePt t="28793" x="863600" y="1606550"/>
          <p14:tracePt t="28811" x="965200" y="1587500"/>
          <p14:tracePt t="28827" x="1019175" y="1587500"/>
          <p14:tracePt t="28844" x="1063625" y="1587500"/>
          <p14:tracePt t="28862" x="1098550" y="1581150"/>
          <p14:tracePt t="28877" x="1143000" y="1568450"/>
          <p14:tracePt t="28894" x="1187450" y="1562100"/>
          <p14:tracePt t="28911" x="1276350" y="1539875"/>
          <p14:tracePt t="28927" x="1339850" y="1527175"/>
          <p14:tracePt t="28943" x="1384300" y="1514475"/>
          <p14:tracePt t="28961" x="1425575" y="1514475"/>
          <p14:tracePt t="28977" x="1441450" y="1501775"/>
          <p14:tracePt t="28994" x="1450975" y="1501775"/>
          <p14:tracePt t="29011" x="1457325" y="1501775"/>
          <p14:tracePt t="29083" x="1454150" y="1501775"/>
          <p14:tracePt t="29091" x="1450975" y="1501775"/>
          <p14:tracePt t="29098" x="1444625" y="1501775"/>
          <p14:tracePt t="29111" x="1425575" y="1495425"/>
          <p14:tracePt t="29128" x="1393825" y="1489075"/>
          <p14:tracePt t="29144" x="1349375" y="1489075"/>
          <p14:tracePt t="29160" x="1279525" y="1489075"/>
          <p14:tracePt t="29177" x="1228725" y="1489075"/>
          <p14:tracePt t="29193" x="1168400" y="1489075"/>
          <p14:tracePt t="29211" x="1082675" y="1495425"/>
          <p14:tracePt t="29227" x="1019175" y="1501775"/>
          <p14:tracePt t="29244" x="965200" y="1514475"/>
          <p14:tracePt t="29261" x="904875" y="1520825"/>
          <p14:tracePt t="29278" x="866775" y="1533525"/>
          <p14:tracePt t="29294" x="812800" y="1539875"/>
          <p14:tracePt t="29310" x="749300" y="1558925"/>
          <p14:tracePt t="29327" x="714375" y="1558925"/>
          <p14:tracePt t="29343" x="692150" y="1558925"/>
          <p14:tracePt t="29360" x="650875" y="1558925"/>
          <p14:tracePt t="29377" x="641350" y="1558925"/>
          <p14:tracePt t="29394" x="631825" y="1558925"/>
          <p14:tracePt t="29411" x="615950" y="1558925"/>
          <p14:tracePt t="29427" x="603250" y="1558925"/>
          <p14:tracePt t="29444" x="590550" y="1558925"/>
          <p14:tracePt t="29461" x="577850" y="1558925"/>
          <p14:tracePt t="29477" x="568325" y="1558925"/>
          <p14:tracePt t="29493" x="552450" y="1558925"/>
          <p14:tracePt t="29510" x="546100" y="1558925"/>
          <p14:tracePt t="29527" x="542925" y="1558925"/>
          <p14:tracePt t="29553" x="536575" y="1558925"/>
          <p14:tracePt t="29596" x="533400" y="1558925"/>
          <p14:tracePt t="29811" x="539750" y="1558925"/>
          <p14:tracePt t="29818" x="542925" y="1558925"/>
          <p14:tracePt t="29827" x="549275" y="1558925"/>
          <p14:tracePt t="29848" x="565150" y="1558925"/>
          <p14:tracePt t="29860" x="577850" y="1558925"/>
          <p14:tracePt t="29894" x="600075" y="1558925"/>
          <p14:tracePt t="29928" x="622300" y="1558925"/>
          <p14:tracePt t="29945" x="628650" y="1558925"/>
          <p14:tracePt t="30167" x="644525" y="1558925"/>
          <p14:tracePt t="30173" x="669925" y="1558925"/>
          <p14:tracePt t="30181" x="688975" y="1558925"/>
          <p14:tracePt t="30195" x="733425" y="1558925"/>
          <p14:tracePt t="30211" x="777875" y="1555750"/>
          <p14:tracePt t="30228" x="838200" y="1549400"/>
          <p14:tracePt t="30244" x="917575" y="1543050"/>
          <p14:tracePt t="30261" x="968375" y="1543050"/>
          <p14:tracePt t="30277" x="1028700" y="1543050"/>
          <p14:tracePt t="30293" x="1098550" y="1543050"/>
          <p14:tracePt t="30310" x="1184275" y="1543050"/>
          <p14:tracePt t="30328" x="1228725" y="1543050"/>
          <p14:tracePt t="30344" x="1276350" y="1543050"/>
          <p14:tracePt t="30361" x="1298575" y="1543050"/>
          <p14:tracePt t="30378" x="1314450" y="1543050"/>
          <p14:tracePt t="30394" x="1327150" y="1543050"/>
          <p14:tracePt t="30410" x="1339850" y="1543050"/>
          <p14:tracePt t="30427" x="1349375" y="1543050"/>
          <p14:tracePt t="30444" x="1352550" y="1543050"/>
          <p14:tracePt t="30531" x="1346200" y="1543050"/>
          <p14:tracePt t="30537" x="1343025" y="1543050"/>
          <p14:tracePt t="30544" x="1336675" y="1543050"/>
          <p14:tracePt t="30560" x="1314450" y="1543050"/>
          <p14:tracePt t="30577" x="1279525" y="1543050"/>
          <p14:tracePt t="30594" x="1200150" y="1543050"/>
          <p14:tracePt t="30610" x="1155700" y="1543050"/>
          <p14:tracePt t="30628" x="1111250" y="1543050"/>
          <p14:tracePt t="30645" x="1041400" y="1543050"/>
          <p14:tracePt t="30661" x="996950" y="1543050"/>
          <p14:tracePt t="30677" x="936625" y="1536700"/>
          <p14:tracePt t="30694" x="873125" y="1530350"/>
          <p14:tracePt t="30710" x="828675" y="1530350"/>
          <p14:tracePt t="30728" x="800100" y="1530350"/>
          <p14:tracePt t="30744" x="752475" y="1530350"/>
          <p14:tracePt t="30761" x="717550" y="1530350"/>
          <p14:tracePt t="30777" x="695325" y="1530350"/>
          <p14:tracePt t="30794" x="654050" y="1530350"/>
          <p14:tracePt t="30810" x="631825" y="1530350"/>
          <p14:tracePt t="30827" x="603250" y="1530350"/>
          <p14:tracePt t="30843" x="571500" y="1530350"/>
          <p14:tracePt t="30860" x="539750" y="1530350"/>
          <p14:tracePt t="30877" x="517525" y="1530350"/>
          <p14:tracePt t="30894" x="498475" y="1530350"/>
          <p14:tracePt t="30911" x="488950" y="1530350"/>
          <p14:tracePt t="30927" x="479425" y="1530350"/>
          <p14:tracePt t="30943" x="463550" y="1530350"/>
          <p14:tracePt t="30960" x="450850" y="1530350"/>
          <p14:tracePt t="30977" x="441325" y="1530350"/>
          <p14:tracePt t="31031" x="434975" y="1530350"/>
          <p14:tracePt t="31323" x="438150" y="1530350"/>
          <p14:tracePt t="31331" x="441325" y="1530350"/>
          <p14:tracePt t="31344" x="463550" y="1530350"/>
          <p14:tracePt t="31364" x="488950" y="1530350"/>
          <p14:tracePt t="31380" x="517525" y="1530350"/>
          <p14:tracePt t="31397" x="539750" y="1530350"/>
          <p14:tracePt t="31417" x="581025" y="1530350"/>
          <p14:tracePt t="31444" x="615950" y="1530350"/>
          <p14:tracePt t="31477" x="647700" y="1530350"/>
          <p14:tracePt t="31494" x="676275" y="1530350"/>
          <p14:tracePt t="31510" x="695325" y="1530350"/>
          <p14:tracePt t="31527" x="727075" y="1530350"/>
          <p14:tracePt t="31529" x="736600" y="1530350"/>
          <p14:tracePt t="31543" x="758825" y="1530350"/>
          <p14:tracePt t="31560" x="787400" y="1530350"/>
          <p14:tracePt t="31577" x="809625" y="1530350"/>
          <p14:tracePt t="31594" x="841375" y="1530350"/>
          <p14:tracePt t="31610" x="857250" y="1530350"/>
          <p14:tracePt t="31628" x="882650" y="1530350"/>
          <p14:tracePt t="31643" x="914400" y="1530350"/>
          <p14:tracePt t="31660" x="936625" y="1530350"/>
          <p14:tracePt t="31677" x="974725" y="1530350"/>
          <p14:tracePt t="31693" x="1012825" y="1530350"/>
          <p14:tracePt t="31711" x="1041400" y="1530350"/>
          <p14:tracePt t="31728" x="1095375" y="1530350"/>
          <p14:tracePt t="31744" x="1139825" y="1530350"/>
          <p14:tracePt t="31760" x="1184275" y="1530350"/>
          <p14:tracePt t="31777" x="1279525" y="1530350"/>
          <p14:tracePt t="31793" x="1336675" y="1530350"/>
          <p14:tracePt t="31810" x="1390650" y="1530350"/>
          <p14:tracePt t="31828" x="1450975" y="1530350"/>
          <p14:tracePt t="32306" x="1428750" y="1533525"/>
          <p14:tracePt t="32314" x="1381125" y="1539875"/>
          <p14:tracePt t="32327" x="1295400" y="1555750"/>
          <p14:tracePt t="32348" x="1171575" y="1577975"/>
          <p14:tracePt t="32364" x="1089025" y="1587500"/>
          <p14:tracePt t="32377" x="993775" y="1603375"/>
          <p14:tracePt t="32411" x="854075" y="1609725"/>
          <p14:tracePt t="32444" x="739775" y="1616075"/>
          <p14:tracePt t="32460" x="695325" y="1616075"/>
          <p14:tracePt t="32476" x="631825" y="1616075"/>
          <p14:tracePt t="32493" x="587375" y="1622425"/>
          <p14:tracePt t="32510" x="565150" y="1622425"/>
          <p14:tracePt t="32526" x="523875" y="1622425"/>
          <p14:tracePt t="32543" x="504825" y="1622425"/>
          <p14:tracePt t="32561" x="488950" y="1622425"/>
          <p14:tracePt t="32564" x="482600" y="1622425"/>
          <p14:tracePt t="32577" x="473075" y="1628775"/>
          <p14:tracePt t="32594" x="463550" y="1628775"/>
          <p14:tracePt t="32610" x="454025" y="1628775"/>
          <p14:tracePt t="32626" x="434975" y="1628775"/>
          <p14:tracePt t="32643" x="425450" y="1628775"/>
          <p14:tracePt t="32662" x="419100" y="1628775"/>
          <p14:tracePt t="32849" x="422275" y="1628775"/>
          <p14:tracePt t="32856" x="431800" y="1628775"/>
          <p14:tracePt t="32863" x="434975" y="1628775"/>
          <p14:tracePt t="32877" x="441325" y="1628775"/>
          <p14:tracePt t="33683" x="444500" y="1628775"/>
          <p14:tracePt t="33691" x="450850" y="1628775"/>
          <p14:tracePt t="33698" x="457200" y="1628775"/>
          <p14:tracePt t="33714" x="466725" y="1628775"/>
          <p14:tracePt t="33731" x="492125" y="1628775"/>
          <p14:tracePt t="33746" x="520700" y="1628775"/>
          <p14:tracePt t="33760" x="558800" y="1619250"/>
          <p14:tracePt t="33793" x="631825" y="1612900"/>
          <p14:tracePt t="33827" x="695325" y="1606550"/>
          <p14:tracePt t="33844" x="723900" y="1606550"/>
          <p14:tracePt t="33860" x="765175" y="1593850"/>
          <p14:tracePt t="33877" x="809625" y="1593850"/>
          <p14:tracePt t="33893" x="854075" y="1587500"/>
          <p14:tracePt t="33910" x="911225" y="1581150"/>
          <p14:tracePt t="33926" x="933450" y="1581150"/>
          <p14:tracePt t="33944" x="962025" y="1581150"/>
          <p14:tracePt t="33960" x="981075" y="1581150"/>
          <p14:tracePt t="33977" x="990600" y="1581150"/>
          <p14:tracePt t="33994" x="1000125" y="1581150"/>
          <p14:tracePt t="34010" x="1022350" y="1581150"/>
          <p14:tracePt t="34026" x="1031875" y="1581150"/>
          <p14:tracePt t="34043" x="1035050" y="1581150"/>
          <p14:tracePt t="34138" x="1041400" y="1581150"/>
          <p14:tracePt t="34146" x="1044575" y="1581150"/>
          <p14:tracePt t="34159" x="1050925" y="1581150"/>
          <p14:tracePt t="34176" x="1060450" y="1581150"/>
          <p14:tracePt t="34193" x="1066800" y="1581150"/>
          <p14:tracePt t="34210" x="1069975" y="1581150"/>
          <p14:tracePt t="41393" x="1184275" y="1555750"/>
          <p14:tracePt t="41401" x="1435100" y="1501775"/>
          <p14:tracePt t="41409" x="1689100" y="1444625"/>
          <p14:tracePt t="41431" x="2413000" y="1308100"/>
          <p14:tracePt t="41449" x="2927350" y="1260475"/>
          <p14:tracePt t="41470" x="3168650" y="1266825"/>
          <p14:tracePt t="41493" x="3302000" y="1289050"/>
          <p14:tracePt t="41526" x="3371850" y="1320800"/>
          <p14:tracePt t="41543" x="3387725" y="1343025"/>
          <p14:tracePt t="41560" x="3390900" y="1352550"/>
          <p14:tracePt t="41578" x="3390900" y="1371600"/>
          <p14:tracePt t="41593" x="3390900" y="1381125"/>
          <p14:tracePt t="41609" x="3390900" y="1390650"/>
          <p14:tracePt t="41625" x="3390900" y="1400175"/>
          <p14:tracePt t="41643" x="3375025" y="1416050"/>
          <p14:tracePt t="41659" x="3352800" y="1425575"/>
          <p14:tracePt t="41675" x="3314700" y="1457325"/>
          <p14:tracePt t="41693" x="3187700" y="1498600"/>
          <p14:tracePt t="41710" x="3092450" y="1514475"/>
          <p14:tracePt t="41727" x="2936875" y="1546225"/>
          <p14:tracePt t="41743" x="2841625" y="1552575"/>
          <p14:tracePt t="41759" x="2736850" y="1552575"/>
          <p14:tracePt t="41775" x="2609850" y="1549400"/>
          <p14:tracePt t="41793" x="2463800" y="1514475"/>
          <p14:tracePt t="41809" x="2359025" y="1514475"/>
          <p14:tracePt t="41827" x="2209800" y="1514475"/>
          <p14:tracePt t="41843" x="2127250" y="1514475"/>
          <p14:tracePt t="41860" x="2060575" y="1533525"/>
          <p14:tracePt t="41877" x="1971675" y="1555750"/>
          <p14:tracePt t="41892" x="1905000" y="1584325"/>
          <p14:tracePt t="41909" x="1835150" y="1622425"/>
          <p14:tracePt t="41926" x="1781175" y="1641475"/>
          <p14:tracePt t="41942" x="1755775" y="1654175"/>
          <p14:tracePt t="41960" x="1724025" y="1673225"/>
          <p14:tracePt t="41977" x="1711325" y="1685925"/>
          <p14:tracePt t="41993" x="1701800" y="1695450"/>
          <p14:tracePt t="42010" x="1685925" y="1695450"/>
          <p14:tracePt t="42027" x="1670050" y="1695450"/>
          <p14:tracePt t="42043" x="1660525" y="1695450"/>
          <p14:tracePt t="42059" x="1651000" y="1695450"/>
          <p14:tracePt t="42135" x="1651000" y="1689100"/>
          <p14:tracePt t="42143" x="1651000" y="1685925"/>
          <p14:tracePt t="42160" x="1657350" y="1663700"/>
          <p14:tracePt t="42176" x="1695450" y="1619250"/>
          <p14:tracePt t="42192" x="1778000" y="1562100"/>
          <p14:tracePt t="42209" x="1870075" y="1504950"/>
          <p14:tracePt t="42226" x="2032000" y="1419225"/>
          <p14:tracePt t="42242" x="2165350" y="1374775"/>
          <p14:tracePt t="42259" x="2260600" y="1358900"/>
          <p14:tracePt t="42276" x="2349500" y="1352550"/>
          <p14:tracePt t="42293" x="2378075" y="1352550"/>
          <p14:tracePt t="42310" x="2387600" y="1352550"/>
          <p14:tracePt t="42326" x="2409825" y="1352550"/>
          <p14:tracePt t="42342" x="2419350" y="1352550"/>
          <p14:tracePt t="42359" x="2428875" y="1358900"/>
          <p14:tracePt t="42375" x="2444750" y="1368425"/>
          <p14:tracePt t="42392" x="2454275" y="1371600"/>
          <p14:tracePt t="42409" x="2454275" y="1377950"/>
          <p14:tracePt t="42425" x="2454275" y="1381125"/>
          <p14:tracePt t="42443" x="2454275" y="1387475"/>
          <p14:tracePt t="42459" x="2454275" y="1390650"/>
          <p14:tracePt t="42475" x="2454275" y="1403350"/>
          <p14:tracePt t="42493" x="2454275" y="1412875"/>
          <p14:tracePt t="42509" x="2447925" y="1416050"/>
          <p14:tracePt t="42526" x="2432050" y="1422400"/>
          <p14:tracePt t="42543" x="2416175" y="1422400"/>
          <p14:tracePt t="42559" x="2378075" y="1428750"/>
          <p14:tracePt t="42576" x="2308225" y="1428750"/>
          <p14:tracePt t="42592" x="2257425" y="1428750"/>
          <p14:tracePt t="42608" x="2219325" y="1428750"/>
          <p14:tracePt t="42625" x="2133600" y="1428750"/>
          <p14:tracePt t="42642" x="2089150" y="1428750"/>
          <p14:tracePt t="42659" x="2047875" y="1428750"/>
          <p14:tracePt t="42676" x="1984375" y="1435100"/>
          <p14:tracePt t="42693" x="1946275" y="1447800"/>
          <p14:tracePt t="42710" x="1920875" y="1463675"/>
          <p14:tracePt t="42726" x="1892300" y="1476375"/>
          <p14:tracePt t="42743" x="1882775" y="1482725"/>
          <p14:tracePt t="42759" x="1873250" y="1492250"/>
          <p14:tracePt t="42762" x="1870075" y="1495425"/>
          <p14:tracePt t="42775" x="1857375" y="1511300"/>
          <p14:tracePt t="42796" x="1847850" y="1524000"/>
          <p14:tracePt t="42810" x="1847850" y="1527175"/>
          <p14:tracePt t="42826" x="1847850" y="1536700"/>
          <p14:tracePt t="42842" x="1847850" y="1543050"/>
          <p14:tracePt t="42859" x="1860550" y="1543050"/>
          <p14:tracePt t="42876" x="1873250" y="1543050"/>
          <p14:tracePt t="42892" x="1882775" y="1543050"/>
          <p14:tracePt t="42909" x="1892300" y="1543050"/>
          <p14:tracePt t="42926" x="1914525" y="1543050"/>
          <p14:tracePt t="42943" x="1924050" y="1543050"/>
          <p14:tracePt t="42960" x="1933575" y="1543050"/>
          <p14:tracePt t="42976" x="1943100" y="1543050"/>
          <p14:tracePt t="42993" x="1946275" y="1543050"/>
          <p14:tracePt t="43009" x="1958975" y="1543050"/>
          <p14:tracePt t="43026" x="1968500" y="1539875"/>
          <p14:tracePt t="43042" x="1971675" y="1536700"/>
          <p14:tracePt t="43059" x="1978025" y="1536700"/>
          <p14:tracePt t="43075" x="1990725" y="1530350"/>
          <p14:tracePt t="43092" x="1990725" y="1527175"/>
          <p14:tracePt t="43110" x="1997075" y="1520825"/>
          <p14:tracePt t="43161" x="1997075" y="1517650"/>
          <p14:tracePt t="43168" x="2003425" y="1517650"/>
          <p14:tracePt t="43182" x="2006600" y="1517650"/>
          <p14:tracePt t="46136" x="2060575" y="1517650"/>
          <p14:tracePt t="46144" x="2152650" y="1508125"/>
          <p14:tracePt t="46159" x="2371725" y="1479550"/>
          <p14:tracePt t="46179" x="2692400" y="1422400"/>
          <p14:tracePt t="46191" x="2876550" y="1412875"/>
          <p14:tracePt t="46208" x="3025775" y="1412875"/>
          <p14:tracePt t="46225" x="3143250" y="1435100"/>
          <p14:tracePt t="46259" x="3308350" y="1492250"/>
          <p14:tracePt t="46292" x="3368675" y="1558925"/>
          <p14:tracePt t="46308" x="3381375" y="1584325"/>
          <p14:tracePt t="46324" x="3397250" y="1593850"/>
          <p14:tracePt t="46341" x="3403600" y="1631950"/>
          <p14:tracePt t="46358" x="3403600" y="1654175"/>
          <p14:tracePt t="46374" x="3400425" y="1685925"/>
          <p14:tracePt t="46391" x="3375025" y="1720850"/>
          <p14:tracePt t="46408" x="3352800" y="1752600"/>
          <p14:tracePt t="46424" x="3305175" y="1778000"/>
          <p14:tracePt t="46441" x="3238500" y="1825625"/>
          <p14:tracePt t="46458" x="3200400" y="1844675"/>
          <p14:tracePt t="46474" x="3155950" y="1863725"/>
          <p14:tracePt t="46491" x="3054350" y="1882775"/>
          <p14:tracePt t="46508" x="2933700" y="1917700"/>
          <p14:tracePt t="46524" x="2813050" y="1952625"/>
          <p14:tracePt t="46541" x="2571750" y="1981200"/>
          <p14:tracePt t="46558" x="2387600" y="1981200"/>
          <p14:tracePt t="46575" x="2260600" y="1974850"/>
          <p14:tracePt t="46592" x="2047875" y="1920875"/>
          <p14:tracePt t="46609" x="1949450" y="1905000"/>
          <p14:tracePt t="46627" x="1828800" y="1882775"/>
          <p14:tracePt t="46643" x="1752600" y="1866900"/>
          <p14:tracePt t="46659" x="1670050" y="1851025"/>
          <p14:tracePt t="46675" x="1597025" y="1851025"/>
          <p14:tracePt t="46691" x="1501775" y="1851025"/>
          <p14:tracePt t="46708" x="1457325" y="1851025"/>
          <p14:tracePt t="46725" x="1412875" y="1851025"/>
          <p14:tracePt t="46742" x="1374775" y="1851025"/>
          <p14:tracePt t="46759" x="1343025" y="1851025"/>
          <p14:tracePt t="46775" x="1320800" y="1851025"/>
          <p14:tracePt t="46792" x="1301750" y="1851025"/>
          <p14:tracePt t="46808" x="1292225" y="1860550"/>
          <p14:tracePt t="46825" x="1282700" y="1870075"/>
          <p14:tracePt t="46828" x="1276350" y="1873250"/>
          <p14:tracePt t="46842" x="1266825" y="1885950"/>
          <p14:tracePt t="46858" x="1250950" y="1895475"/>
          <p14:tracePt t="46875" x="1244600" y="1924050"/>
          <p14:tracePt t="46892" x="1244600" y="1958975"/>
          <p14:tracePt t="46909" x="1244600" y="1987550"/>
          <p14:tracePt t="46926" x="1260475" y="2022475"/>
          <p14:tracePt t="46942" x="1285875" y="2054225"/>
          <p14:tracePt t="46958" x="1333500" y="2079625"/>
          <p14:tracePt t="46975" x="1400175" y="2117725"/>
          <p14:tracePt t="46992" x="1536700" y="2155825"/>
          <p14:tracePt t="47009" x="1657350" y="2184400"/>
          <p14:tracePt t="47026" x="1841500" y="2190750"/>
          <p14:tracePt t="47042" x="2000250" y="2190750"/>
          <p14:tracePt t="47059" x="2117725" y="2190750"/>
          <p14:tracePt t="47076" x="2279650" y="2184400"/>
          <p14:tracePt t="47092" x="2409825" y="2168525"/>
          <p14:tracePt t="47108" x="2514600" y="2152650"/>
          <p14:tracePt t="47125" x="2628900" y="2130425"/>
          <p14:tracePt t="47142" x="2679700" y="2117725"/>
          <p14:tracePt t="47158" x="2727325" y="2098675"/>
          <p14:tracePt t="47176" x="2790825" y="2079625"/>
          <p14:tracePt t="47192" x="2828925" y="2066925"/>
          <p14:tracePt t="47209" x="2867025" y="2054225"/>
          <p14:tracePt t="47225" x="2914650" y="2028825"/>
          <p14:tracePt t="47241" x="2940050" y="2016125"/>
          <p14:tracePt t="47258" x="2968625" y="2003425"/>
          <p14:tracePt t="47276" x="2990850" y="1984375"/>
          <p14:tracePt t="47293" x="3009900" y="1952625"/>
          <p14:tracePt t="47309" x="3019425" y="1930400"/>
          <p14:tracePt t="47326" x="3025775" y="1882775"/>
          <p14:tracePt t="47342" x="3025775" y="1851025"/>
          <p14:tracePt t="47359" x="3025775" y="1828800"/>
          <p14:tracePt t="47375" x="3025775" y="1774825"/>
          <p14:tracePt t="47392" x="3013075" y="1743075"/>
          <p14:tracePt t="47409" x="2990850" y="1698625"/>
          <p14:tracePt t="47426" x="2952750" y="1631950"/>
          <p14:tracePt t="47442" x="2921000" y="1606550"/>
          <p14:tracePt t="47459" x="2895600" y="1574800"/>
          <p14:tracePt t="47476" x="2838450" y="1543050"/>
          <p14:tracePt t="47491" x="2794000" y="1524000"/>
          <p14:tracePt t="47508" x="2755900" y="1511300"/>
          <p14:tracePt t="47525" x="2654300" y="1482725"/>
          <p14:tracePt t="47541" x="2581275" y="1466850"/>
          <p14:tracePt t="47559" x="2495550" y="1454150"/>
          <p14:tracePt t="47576" x="2355850" y="1454150"/>
          <p14:tracePt t="47592" x="2228850" y="1457325"/>
          <p14:tracePt t="47609" x="2101850" y="1466850"/>
          <p14:tracePt t="47626" x="1911350" y="1492250"/>
          <p14:tracePt t="47642" x="1771650" y="1511300"/>
          <p14:tracePt t="47658" x="1644650" y="1527175"/>
          <p14:tracePt t="47675" x="1485900" y="1558925"/>
          <p14:tracePt t="47691" x="1390650" y="1574800"/>
          <p14:tracePt t="47709" x="1273175" y="1593850"/>
          <p14:tracePt t="47726" x="1136650" y="1625600"/>
          <p14:tracePt t="47743" x="1050925" y="1647825"/>
          <p14:tracePt t="47758" x="952500" y="1682750"/>
          <p14:tracePt t="47775" x="850900" y="1711325"/>
          <p14:tracePt t="47792" x="793750" y="1739900"/>
          <p14:tracePt t="47808" x="755650" y="1758950"/>
          <p14:tracePt t="47825" x="704850" y="1790700"/>
          <p14:tracePt t="47842" x="673100" y="1809750"/>
          <p14:tracePt t="47859" x="650875" y="1825625"/>
          <p14:tracePt t="47863" x="638175" y="1831975"/>
          <p14:tracePt t="47876" x="606425" y="1857375"/>
          <p14:tracePt t="47892" x="584200" y="1870075"/>
          <p14:tracePt t="47909" x="565150" y="1885950"/>
          <p14:tracePt t="47925" x="542925" y="1917700"/>
          <p14:tracePt t="47941" x="536575" y="1939925"/>
          <p14:tracePt t="47959" x="536575" y="1949450"/>
          <p14:tracePt t="47976" x="536575" y="1981200"/>
          <p14:tracePt t="47992" x="539750" y="2003425"/>
          <p14:tracePt t="48009" x="549275" y="2025650"/>
          <p14:tracePt t="48026" x="574675" y="2060575"/>
          <p14:tracePt t="48042" x="600075" y="2085975"/>
          <p14:tracePt t="48058" x="644525" y="2105025"/>
          <p14:tracePt t="48075" x="733425" y="2124075"/>
          <p14:tracePt t="48091" x="796925" y="2133600"/>
          <p14:tracePt t="48109" x="857250" y="2133600"/>
          <p14:tracePt t="48125" x="936625" y="2130425"/>
          <p14:tracePt t="48142" x="1000125" y="2120900"/>
          <p14:tracePt t="48160" x="1120775" y="2098675"/>
          <p14:tracePt t="48176" x="1219200" y="2082800"/>
          <p14:tracePt t="48193" x="1301750" y="2066925"/>
          <p14:tracePt t="48210" x="1463675" y="2066925"/>
          <p14:tracePt t="48226" x="1558925" y="2066925"/>
          <p14:tracePt t="48242" x="1628775" y="2066925"/>
          <p14:tracePt t="48260" x="1714500" y="2066925"/>
          <p14:tracePt t="48276" x="1774825" y="2066925"/>
          <p14:tracePt t="48292" x="1844675" y="2066925"/>
          <p14:tracePt t="48309" x="1946275" y="2066925"/>
          <p14:tracePt t="48325" x="2006600" y="2066925"/>
          <p14:tracePt t="48341" x="2060575" y="2060575"/>
          <p14:tracePt t="48359" x="2187575" y="2060575"/>
          <p14:tracePt t="48375" x="2292350" y="2054225"/>
          <p14:tracePt t="48392" x="2374900" y="2054225"/>
          <p14:tracePt t="48410" x="2495550" y="2044700"/>
          <p14:tracePt t="48426" x="2600325" y="2038350"/>
          <p14:tracePt t="48442" x="2692400" y="2038350"/>
          <p14:tracePt t="48459" x="2813050" y="2022475"/>
          <p14:tracePt t="48475" x="2876550" y="2016125"/>
          <p14:tracePt t="48492" x="2962275" y="2000250"/>
          <p14:tracePt t="48510" x="3086100" y="1968500"/>
          <p14:tracePt t="48526" x="3146425" y="1962150"/>
          <p14:tracePt t="48542" x="3197225" y="1955800"/>
          <p14:tracePt t="48559" x="3260725" y="1943100"/>
          <p14:tracePt t="48575" x="3298825" y="1930400"/>
          <p14:tracePt t="48591" x="3343275" y="1930400"/>
          <p14:tracePt t="48609" x="3384550" y="1917700"/>
          <p14:tracePt t="48625" x="3409950" y="1905000"/>
          <p14:tracePt t="48643" x="3432175" y="1895475"/>
          <p14:tracePt t="48659" x="3454400" y="1879600"/>
          <p14:tracePt t="48676" x="3463925" y="1863725"/>
          <p14:tracePt t="48693" x="3473450" y="1854200"/>
          <p14:tracePt t="48709" x="3473450" y="1822450"/>
          <p14:tracePt t="48724" x="3470275" y="1784350"/>
          <p14:tracePt t="48741" x="3457575" y="1746250"/>
          <p14:tracePt t="48759" x="3413125" y="1701800"/>
          <p14:tracePt t="48775" x="3381375" y="1670050"/>
          <p14:tracePt t="48792" x="3333750" y="1644650"/>
          <p14:tracePt t="48809" x="3276600" y="1612900"/>
          <p14:tracePt t="48826" x="3222625" y="1590675"/>
          <p14:tracePt t="48842" x="3159125" y="1577975"/>
          <p14:tracePt t="48859" x="3035300" y="1552575"/>
          <p14:tracePt t="48875" x="2952750" y="1536700"/>
          <p14:tracePt t="48892" x="2825750" y="1536700"/>
          <p14:tracePt t="48909" x="2641600" y="1536700"/>
          <p14:tracePt t="48925" x="2536825" y="1536700"/>
          <p14:tracePt t="48942" x="2406650" y="1558925"/>
          <p14:tracePt t="48959" x="2241550" y="1584325"/>
          <p14:tracePt t="48976" x="2155825" y="1593850"/>
          <p14:tracePt t="48992" x="2092325" y="1606550"/>
          <p14:tracePt t="49008" x="1968500" y="1638300"/>
          <p14:tracePt t="49025" x="1895475" y="1654175"/>
          <p14:tracePt t="49042" x="1800225" y="1670050"/>
          <p14:tracePt t="49059" x="1711325" y="1682750"/>
          <p14:tracePt t="49076" x="1666875" y="1689100"/>
          <p14:tracePt t="49092" x="1622425" y="1689100"/>
          <p14:tracePt t="49109" x="1562100" y="1689100"/>
          <p14:tracePt t="49125" x="1514475" y="1708150"/>
          <p14:tracePt t="49142" x="1470025" y="1720850"/>
          <p14:tracePt t="49158" x="1435100" y="1739900"/>
          <p14:tracePt t="49175" x="1403350" y="1749425"/>
          <p14:tracePt t="49192" x="1381125" y="1755775"/>
          <p14:tracePt t="49208" x="1355725" y="1755775"/>
          <p14:tracePt t="49225" x="1346200" y="1768475"/>
          <p14:tracePt t="49242" x="1336675" y="1771650"/>
          <p14:tracePt t="49258" x="1320800" y="1778000"/>
          <p14:tracePt t="49275" x="1304925" y="1781175"/>
          <p14:tracePt t="49292" x="1295400" y="1787525"/>
          <p14:tracePt t="49308" x="1279525" y="1797050"/>
          <p14:tracePt t="49325" x="1279525" y="1800225"/>
          <p14:tracePt t="49342" x="1276350" y="1806575"/>
          <p14:tracePt t="49358" x="1260475" y="1806575"/>
          <p14:tracePt t="49375" x="1250950" y="1819275"/>
          <p14:tracePt t="49392" x="1241425" y="1822450"/>
          <p14:tracePt t="49408" x="1225550" y="1828800"/>
          <p14:tracePt t="49425" x="1209675" y="1831975"/>
          <p14:tracePt t="49442" x="1200150" y="1838325"/>
          <p14:tracePt t="49458" x="1187450" y="1841500"/>
          <p14:tracePt t="49476" x="1177925" y="1841500"/>
          <p14:tracePt t="49493" x="1171575" y="1841500"/>
          <p14:tracePt t="49525" x="1155700" y="1841500"/>
          <p14:tracePt t="49542" x="1152525" y="1847850"/>
          <p14:tracePt t="49558" x="1146175" y="1857375"/>
          <p14:tracePt t="49574" x="1143000" y="1866900"/>
          <p14:tracePt t="49592" x="1136650" y="1866900"/>
          <p14:tracePt t="50614" x="1111250" y="1885950"/>
          <p14:tracePt t="50621" x="1082675" y="1898650"/>
          <p14:tracePt t="50629" x="1031875" y="1924050"/>
          <p14:tracePt t="50642" x="942975" y="1965325"/>
          <p14:tracePt t="50662" x="857250" y="1997075"/>
          <p14:tracePt t="50675" x="787400" y="2035175"/>
          <p14:tracePt t="50708" x="688975" y="2101850"/>
          <p14:tracePt t="50742" x="650875" y="2127250"/>
          <p14:tracePt t="50758" x="635000" y="2143125"/>
          <p14:tracePt t="50775" x="625475" y="2152650"/>
          <p14:tracePt t="50791" x="612775" y="2168525"/>
          <p14:tracePt t="50808" x="603250" y="2178050"/>
          <p14:tracePt t="50825" x="590550" y="2193925"/>
          <p14:tracePt t="50843" x="571500" y="2209800"/>
          <p14:tracePt t="50859" x="561975" y="2219325"/>
          <p14:tracePt t="50875" x="549275" y="2228850"/>
          <p14:tracePt t="50892" x="539750" y="2247900"/>
          <p14:tracePt t="50908" x="539750" y="2257425"/>
          <p14:tracePt t="50924" x="539750" y="2266950"/>
          <p14:tracePt t="50942" x="539750" y="2282825"/>
          <p14:tracePt t="50958" x="539750" y="2298700"/>
          <p14:tracePt t="50975" x="539750" y="2308225"/>
          <p14:tracePt t="50992" x="539750" y="2320925"/>
          <p14:tracePt t="51009" x="539750" y="2327275"/>
          <p14:tracePt t="51391" x="685800" y="2263775"/>
          <p14:tracePt t="51400" x="1022350" y="2120900"/>
          <p14:tracePt t="51414" x="1727200" y="1882775"/>
          <p14:tracePt t="51430" x="2381250" y="1774825"/>
          <p14:tracePt t="51448" x="3324225" y="1787525"/>
          <p14:tracePt t="51463" x="3819525" y="1870075"/>
          <p14:tracePt t="51483" x="4340225" y="2003425"/>
          <p14:tracePt t="51510" x="4654550" y="2089150"/>
          <p14:tracePt t="51543" x="4921250" y="2159000"/>
          <p14:tracePt t="51560" x="4972050" y="2165350"/>
          <p14:tracePt t="51576" x="5067300" y="2165350"/>
          <p14:tracePt t="51592" x="5102225" y="2165350"/>
          <p14:tracePt t="51608" x="5133975" y="2165350"/>
          <p14:tracePt t="51624" x="5149850" y="2165350"/>
          <p14:tracePt t="51642" x="5181600" y="2181225"/>
          <p14:tracePt t="51658" x="5207000" y="2193925"/>
          <p14:tracePt t="51675" x="5248275" y="2209800"/>
          <p14:tracePt t="51691" x="5292725" y="2222500"/>
          <p14:tracePt t="51708" x="5330825" y="2238375"/>
          <p14:tracePt t="51725" x="5426075" y="2238375"/>
          <p14:tracePt t="51742" x="5461000" y="2238375"/>
          <p14:tracePt t="51758" x="5499100" y="2238375"/>
          <p14:tracePt t="51775" x="5521325" y="2222500"/>
          <p14:tracePt t="51791" x="5524500" y="2212975"/>
          <p14:tracePt t="51809" x="5524500" y="2203450"/>
          <p14:tracePt t="51826" x="5511800" y="2184400"/>
          <p14:tracePt t="51842" x="5502275" y="2165350"/>
          <p14:tracePt t="51859" x="5480050" y="2149475"/>
          <p14:tracePt t="51875" x="5461000" y="2108200"/>
          <p14:tracePt t="51891" x="5451475" y="2082800"/>
          <p14:tracePt t="51908" x="5438775" y="2044700"/>
          <p14:tracePt t="51911" x="5438775" y="2028825"/>
          <p14:tracePt t="51925" x="5438775" y="1997075"/>
          <p14:tracePt t="51942" x="5438775" y="1981200"/>
          <p14:tracePt t="51959" x="5438775" y="1971675"/>
          <p14:tracePt t="51975" x="5438775" y="1962150"/>
          <p14:tracePt t="52047" x="5438775" y="1952625"/>
          <p14:tracePt t="52383" x="5524500" y="1943100"/>
          <p14:tracePt t="52390" x="5616575" y="1943100"/>
          <p14:tracePt t="52397" x="5705475" y="1943100"/>
          <p14:tracePt t="52409" x="5797550" y="1943100"/>
          <p14:tracePt t="52426" x="6061075" y="1943100"/>
          <p14:tracePt t="52442" x="6188075" y="1958975"/>
          <p14:tracePt t="52458" x="6296025" y="1974850"/>
          <p14:tracePt t="52491" x="6480175" y="2051050"/>
          <p14:tracePt t="52525" x="6559550" y="2095500"/>
          <p14:tracePt t="52542" x="6591300" y="2108200"/>
          <p14:tracePt t="52559" x="6613525" y="2117725"/>
          <p14:tracePt t="52575" x="6635750" y="2133600"/>
          <p14:tracePt t="52591" x="6651625" y="2139950"/>
          <p14:tracePt t="52608" x="6654800" y="2149475"/>
          <p14:tracePt t="52647" x="6661150" y="2149475"/>
          <p14:tracePt t="52661" x="6664325" y="2149475"/>
          <p14:tracePt t="52675" x="6677025" y="2155825"/>
          <p14:tracePt t="52691" x="6686550" y="2159000"/>
          <p14:tracePt t="52710" x="6718300" y="2174875"/>
          <p14:tracePt t="52725" x="6740525" y="2187575"/>
          <p14:tracePt t="52741" x="6772275" y="2193925"/>
          <p14:tracePt t="52758" x="6810375" y="2206625"/>
          <p14:tracePt t="52775" x="6864350" y="2212975"/>
          <p14:tracePt t="52791" x="6902450" y="2212975"/>
          <p14:tracePt t="52810" x="6962775" y="2212975"/>
          <p14:tracePt t="52825" x="6985000" y="2212975"/>
          <p14:tracePt t="52841" x="7007225" y="2212975"/>
          <p14:tracePt t="52859" x="7023100" y="2212975"/>
          <p14:tracePt t="52875" x="7032625" y="2219325"/>
          <p14:tracePt t="52891" x="7042150" y="2219325"/>
          <p14:tracePt t="52953" x="7035800" y="2219325"/>
          <p14:tracePt t="52960" x="7032625" y="2219325"/>
          <p14:tracePt t="52975" x="7026275" y="2219325"/>
          <p14:tracePt t="52992" x="7016750" y="2219325"/>
          <p14:tracePt t="53009" x="6997700" y="2219325"/>
          <p14:tracePt t="53024" x="6988175" y="2216150"/>
          <p14:tracePt t="53041" x="6975475" y="2200275"/>
          <p14:tracePt t="53058" x="6965950" y="2190750"/>
          <p14:tracePt t="53075" x="6946900" y="2181225"/>
          <p14:tracePt t="53092" x="6937375" y="2181225"/>
          <p14:tracePt t="53109" x="6921500" y="2181225"/>
          <p14:tracePt t="53125" x="6911975" y="2181225"/>
          <p14:tracePt t="53141" x="6896100" y="2181225"/>
          <p14:tracePt t="53181" x="6896100" y="2187575"/>
          <p14:tracePt t="53191" x="6905625" y="2193925"/>
          <p14:tracePt t="53209" x="6927850" y="2219325"/>
          <p14:tracePt t="53225" x="6972300" y="2241550"/>
          <p14:tracePt t="53242" x="7038975" y="2260600"/>
          <p14:tracePt t="53259" x="7140575" y="2292350"/>
          <p14:tracePt t="53275" x="7194550" y="2305050"/>
          <p14:tracePt t="53291" x="7232650" y="2317750"/>
          <p14:tracePt t="53309" x="7289800" y="2343150"/>
          <p14:tracePt t="53325" x="7327900" y="2362200"/>
          <p14:tracePt t="53342" x="7350125" y="2378075"/>
          <p14:tracePt t="53359" x="7394575" y="2403475"/>
          <p14:tracePt t="53375" x="7416800" y="2416175"/>
          <p14:tracePt t="53391" x="7432675" y="2425700"/>
          <p14:tracePt t="53409" x="7448550" y="2438400"/>
          <p14:tracePt t="53425" x="7458075" y="2454275"/>
          <p14:tracePt t="53441" x="7467600" y="2463800"/>
          <p14:tracePt t="53458" x="7486650" y="2470150"/>
          <p14:tracePt t="53492" x="7493000" y="2470150"/>
          <p14:tracePt t="53508" x="7496175" y="2479675"/>
          <p14:tracePt t="53525" x="7502525" y="2489200"/>
          <p14:tracePt t="53542" x="7508875" y="2489200"/>
          <p14:tracePt t="53558" x="7508875" y="2495550"/>
          <p14:tracePt t="53666" x="7508875" y="2498725"/>
          <p14:tracePt t="53736" x="7505700" y="2498725"/>
          <p14:tracePt t="53744" x="7499350" y="2498725"/>
          <p14:tracePt t="53758" x="7486650" y="2498725"/>
          <p14:tracePt t="53774" x="7448550" y="2498725"/>
          <p14:tracePt t="53792" x="7404100" y="2489200"/>
          <p14:tracePt t="53808" x="7362825" y="2470150"/>
          <p14:tracePt t="53825" x="7324725" y="2451100"/>
          <p14:tracePt t="53841" x="7273925" y="2419350"/>
          <p14:tracePt t="53857" x="7200900" y="2384425"/>
          <p14:tracePt t="53874" x="7134225" y="2346325"/>
          <p14:tracePt t="53892" x="7096125" y="2327275"/>
          <p14:tracePt t="53908" x="7045325" y="2311400"/>
          <p14:tracePt t="53924" x="7019925" y="2292350"/>
          <p14:tracePt t="53941" x="7004050" y="2286000"/>
          <p14:tracePt t="53958" x="6991350" y="2279650"/>
          <p14:tracePt t="53975" x="6978650" y="2276475"/>
          <p14:tracePt t="53991" x="6969125" y="2270125"/>
          <p14:tracePt t="54008" x="6950075" y="2260600"/>
          <p14:tracePt t="54024" x="6940550" y="2244725"/>
          <p14:tracePt t="54041" x="6931025" y="2235200"/>
          <p14:tracePt t="54058" x="6921500" y="2222500"/>
          <p14:tracePt t="54075" x="6921500" y="2212975"/>
          <p14:tracePt t="54092" x="6921500" y="2197100"/>
          <p14:tracePt t="54108" x="6921500" y="2181225"/>
          <p14:tracePt t="54365" x="6858000" y="2162175"/>
          <p14:tracePt t="54372" x="6762750" y="2133600"/>
          <p14:tracePt t="54379" x="6670675" y="2114550"/>
          <p14:tracePt t="54392" x="6530975" y="2089150"/>
          <p14:tracePt t="54408" x="6356350" y="2070100"/>
          <p14:tracePt t="54424" x="6184900" y="2070100"/>
          <p14:tracePt t="54441" x="6070600" y="2070100"/>
          <p14:tracePt t="54458" x="5908675" y="2070100"/>
          <p14:tracePt t="54475" x="5822950" y="2073275"/>
          <p14:tracePt t="54492" x="5734050" y="2079625"/>
          <p14:tracePt t="54508" x="5689600" y="2089150"/>
          <p14:tracePt t="54525" x="5667375" y="2089150"/>
          <p14:tracePt t="54542" x="5632450" y="2092325"/>
          <p14:tracePt t="54558" x="5610225" y="2098675"/>
          <p14:tracePt t="54574" x="5581650" y="2098675"/>
          <p14:tracePt t="54592" x="5549900" y="2098675"/>
          <p14:tracePt t="54609" x="5518150" y="2098675"/>
          <p14:tracePt t="54625" x="5495925" y="2098675"/>
          <p14:tracePt t="54643" x="5457825" y="2098675"/>
          <p14:tracePt t="54659" x="5435600" y="2098675"/>
          <p14:tracePt t="54675" x="5419725" y="2098675"/>
          <p14:tracePt t="54692" x="5403850" y="2098675"/>
          <p14:tracePt t="54708" x="5394325" y="2098675"/>
          <p14:tracePt t="54724" x="5384800" y="2098675"/>
          <p14:tracePt t="54743" x="5365750" y="2098675"/>
          <p14:tracePt t="54759" x="5356225" y="2098675"/>
          <p14:tracePt t="54775" x="5346700" y="2098675"/>
          <p14:tracePt t="54835" x="5362575" y="2092325"/>
          <p14:tracePt t="54842" x="5416550" y="2085975"/>
          <p14:tracePt t="54849" x="5499100" y="2076450"/>
          <p14:tracePt t="54857" x="5578475" y="2076450"/>
          <p14:tracePt t="54875" x="5803900" y="2076450"/>
          <p14:tracePt t="54892" x="6111875" y="2076450"/>
          <p14:tracePt t="54908" x="6292850" y="2076450"/>
          <p14:tracePt t="54925" x="6442075" y="2076450"/>
          <p14:tracePt t="54942" x="6575425" y="2095500"/>
          <p14:tracePt t="54958" x="6661150" y="2111375"/>
          <p14:tracePt t="54974" x="6740525" y="2149475"/>
          <p14:tracePt t="54991" x="6842125" y="2228850"/>
          <p14:tracePt t="55008" x="6911975" y="2273300"/>
          <p14:tracePt t="55025" x="6981825" y="2330450"/>
          <p14:tracePt t="55042" x="7048500" y="2374900"/>
          <p14:tracePt t="55059" x="7089775" y="2403475"/>
          <p14:tracePt t="55075" x="7112000" y="2413000"/>
          <p14:tracePt t="55091" x="7143750" y="2438400"/>
          <p14:tracePt t="55108" x="7153275" y="2447925"/>
          <p14:tracePt t="55124" x="7156450" y="2451100"/>
          <p14:tracePt t="55234" x="7150100" y="2444750"/>
          <p14:tracePt t="55242" x="7146925" y="2444750"/>
          <p14:tracePt t="55249" x="7146925" y="2441575"/>
          <p14:tracePt t="55257" x="7146925" y="2435225"/>
          <p14:tracePt t="55275" x="7134225" y="2425700"/>
          <p14:tracePt t="55292" x="7131050" y="2419350"/>
          <p14:tracePt t="55309" x="7124700" y="2419350"/>
          <p14:tracePt t="55325" x="7124700" y="2416175"/>
          <p14:tracePt t="55342" x="7118350" y="2416175"/>
          <p14:tracePt t="55358" x="7115175" y="2409825"/>
          <p14:tracePt t="55374" x="7108825" y="2406650"/>
          <p14:tracePt t="55391" x="7105650" y="2400300"/>
          <p14:tracePt t="55408" x="7099300" y="2397125"/>
          <p14:tracePt t="55424" x="7096125" y="2384425"/>
          <p14:tracePt t="55442" x="7096125" y="2359025"/>
          <p14:tracePt t="55458" x="7096125" y="2330450"/>
          <p14:tracePt t="55475" x="7105650" y="2286000"/>
          <p14:tracePt t="55492" x="7137400" y="2219325"/>
          <p14:tracePt t="55508" x="7191375" y="2152650"/>
          <p14:tracePt t="55524" x="7245350" y="2082800"/>
          <p14:tracePt t="55541" x="7324725" y="1962150"/>
          <p14:tracePt t="55558" x="7353300" y="1914525"/>
          <p14:tracePt t="55574" x="7388225" y="1866900"/>
          <p14:tracePt t="55592" x="7404100" y="1809750"/>
          <p14:tracePt t="55608" x="7416800" y="1784350"/>
          <p14:tracePt t="55625" x="7429500" y="1755775"/>
          <p14:tracePt t="55641" x="7429500" y="1727200"/>
          <p14:tracePt t="55657" x="7429500" y="1708150"/>
          <p14:tracePt t="55674" x="7426325" y="1698625"/>
          <p14:tracePt t="55691" x="7410450" y="1657350"/>
          <p14:tracePt t="55709" x="7397750" y="1631950"/>
          <p14:tracePt t="55726" x="7378700" y="1609725"/>
          <p14:tracePt t="55742" x="7362825" y="1558925"/>
          <p14:tracePt t="55758" x="7350125" y="1520825"/>
          <p14:tracePt t="55774" x="7343775" y="1482725"/>
          <p14:tracePt t="55791" x="7315200" y="1393825"/>
          <p14:tracePt t="55807" x="7296150" y="1355725"/>
          <p14:tracePt t="55824" x="7270750" y="1317625"/>
          <p14:tracePt t="55842" x="7226300" y="1292225"/>
          <p14:tracePt t="55858" x="7181850" y="1279525"/>
          <p14:tracePt t="55876" x="7150100" y="1279525"/>
          <p14:tracePt t="55892" x="7118350" y="1289050"/>
          <p14:tracePt t="55908" x="7108825" y="1301750"/>
          <p14:tracePt t="55924" x="7102475" y="1333500"/>
          <p14:tracePt t="55941" x="7105650" y="1397000"/>
          <p14:tracePt t="55957" x="7146925" y="1476375"/>
          <p14:tracePt t="55975" x="7197725" y="1574800"/>
          <p14:tracePt t="55992" x="7254875" y="1746250"/>
          <p14:tracePt t="56009" x="7273925" y="1854200"/>
          <p14:tracePt t="56012" x="7273925" y="1924050"/>
          <p14:tracePt t="56026" x="7261225" y="2009775"/>
          <p14:tracePt t="56042" x="7229475" y="2085975"/>
          <p14:tracePt t="56058" x="7210425" y="2117725"/>
          <p14:tracePt t="56074" x="7197725" y="2146300"/>
          <p14:tracePt t="56091" x="7181850" y="2168525"/>
          <p14:tracePt t="56107" x="7162800" y="2184400"/>
          <p14:tracePt t="56125" x="7146925" y="2193925"/>
          <p14:tracePt t="56142" x="7137400" y="2193925"/>
          <p14:tracePt t="56158" x="7127875" y="2193925"/>
          <p14:tracePt t="56175" x="7105650" y="2178050"/>
          <p14:tracePt t="56192" x="7096125" y="2168525"/>
          <p14:tracePt t="56207" x="7086600" y="2159000"/>
          <p14:tracePt t="56225" x="7086600" y="2127250"/>
          <p14:tracePt t="56241" x="7086600" y="2111375"/>
          <p14:tracePt t="56258" x="7086600" y="2101850"/>
          <p14:tracePt t="56275" x="7086600" y="2085975"/>
          <p14:tracePt t="56292" x="7086600" y="2076450"/>
          <p14:tracePt t="56332" x="7080250" y="2076450"/>
          <p14:tracePt t="56347" x="7077075" y="2076450"/>
          <p14:tracePt t="56361" x="7067550" y="2082800"/>
          <p14:tracePt t="56374" x="7067550" y="2092325"/>
          <p14:tracePt t="56391" x="7067550" y="2101850"/>
          <p14:tracePt t="56409" x="7067550" y="2111375"/>
          <p14:tracePt t="56425" x="7067550" y="2133600"/>
          <p14:tracePt t="56442" x="7061200" y="2149475"/>
          <p14:tracePt t="56458" x="7048500" y="2165350"/>
          <p14:tracePt t="56474" x="7032625" y="2200275"/>
          <p14:tracePt t="56491" x="7023100" y="2209800"/>
          <p14:tracePt t="56507" x="7007225" y="2219325"/>
          <p14:tracePt t="56524" x="7004050" y="2235200"/>
          <p14:tracePt t="56541" x="7004050" y="2244725"/>
          <p14:tracePt t="56558" x="7004050" y="2254250"/>
          <p14:tracePt t="56575" x="7004050" y="2257425"/>
          <p14:tracePt t="56591" x="7004050" y="2263775"/>
          <p14:tracePt t="56662" x="7004050" y="2260600"/>
          <p14:tracePt t="56669" x="7004050" y="2257425"/>
          <p14:tracePt t="56676" x="7004050" y="2251075"/>
          <p14:tracePt t="56691" x="7004050" y="2235200"/>
          <p14:tracePt t="56708" x="7004050" y="2216150"/>
          <p14:tracePt t="56725" x="7004050" y="2187575"/>
          <p14:tracePt t="56741" x="7004050" y="2171700"/>
          <p14:tracePt t="56757" x="7004050" y="2162175"/>
          <p14:tracePt t="56774" x="7004050" y="2149475"/>
          <p14:tracePt t="56790" x="7004050" y="2139950"/>
          <p14:tracePt t="56808" x="7004050" y="2124075"/>
          <p14:tracePt t="56825" x="7004050" y="2108200"/>
          <p14:tracePt t="56841" x="7004050" y="2098675"/>
          <p14:tracePt t="56858" x="6997700" y="2089150"/>
          <p14:tracePt t="56875" x="6997700" y="2073275"/>
          <p14:tracePt t="56954" x="6997700" y="2076450"/>
          <p14:tracePt t="56961" x="6997700" y="2085975"/>
          <p14:tracePt t="56975" x="6997700" y="2095500"/>
          <p14:tracePt t="56991" x="6997700" y="2105025"/>
          <p14:tracePt t="57008" x="6997700" y="2114550"/>
          <p14:tracePt t="57024" x="6997700" y="2146300"/>
          <p14:tracePt t="57041" x="6997700" y="2168525"/>
          <p14:tracePt t="57058" x="6997700" y="2178050"/>
          <p14:tracePt t="57074" x="6997700" y="2209800"/>
          <p14:tracePt t="57091" x="6991350" y="2219325"/>
          <p14:tracePt t="57108" x="6988175" y="2235200"/>
          <p14:tracePt t="57125" x="6978650" y="2257425"/>
          <p14:tracePt t="57141" x="6972300" y="2266950"/>
          <p14:tracePt t="57158" x="6972300" y="2279650"/>
          <p14:tracePt t="57174" x="6972300" y="2295525"/>
          <p14:tracePt t="57191" x="6962775" y="2305050"/>
          <p14:tracePt t="57208" x="6962775" y="2314575"/>
          <p14:tracePt t="57225" x="6962775" y="2330450"/>
          <p14:tracePt t="57242" x="6962775" y="2336800"/>
          <p14:tracePt t="57744" x="6965950" y="2320925"/>
          <p14:tracePt t="57752" x="6978650" y="2301875"/>
          <p14:tracePt t="57759" x="6985000" y="2276475"/>
          <p14:tracePt t="57774" x="6994525" y="2254250"/>
          <p14:tracePt t="57791" x="7016750" y="2216150"/>
          <p14:tracePt t="57809" x="7064375" y="2136775"/>
          <p14:tracePt t="57841" x="7121525" y="2012950"/>
          <p14:tracePt t="57874" x="7134225" y="1911350"/>
          <p14:tracePt t="57891" x="7134225" y="1889125"/>
          <p14:tracePt t="57908" x="7134225" y="1863725"/>
          <p14:tracePt t="57925" x="7134225" y="1851025"/>
          <p14:tracePt t="57941" x="7134225" y="1838325"/>
          <p14:tracePt t="57959" x="7134225" y="1800225"/>
          <p14:tracePt t="57975" x="7134225" y="1778000"/>
          <p14:tracePt t="57991" x="7146925" y="1746250"/>
          <p14:tracePt t="58008" x="7153275" y="1692275"/>
          <p14:tracePt t="58024" x="7159625" y="1660525"/>
          <p14:tracePt t="58041" x="7178675" y="1622425"/>
          <p14:tracePt t="58058" x="7185025" y="1587500"/>
          <p14:tracePt t="58075" x="7191375" y="1543050"/>
          <p14:tracePt t="58092" x="7191375" y="1501775"/>
          <p14:tracePt t="58108" x="7191375" y="1444625"/>
          <p14:tracePt t="58124" x="7191375" y="1416050"/>
          <p14:tracePt t="58141" x="7181850" y="1377950"/>
          <p14:tracePt t="58158" x="7156450" y="1343025"/>
          <p14:tracePt t="58175" x="7146925" y="1311275"/>
          <p14:tracePt t="58192" x="7134225" y="1289050"/>
          <p14:tracePt t="58209" x="7096125" y="1250950"/>
          <p14:tracePt t="58225" x="7073900" y="1238250"/>
          <p14:tracePt t="58241" x="7042150" y="1228725"/>
          <p14:tracePt t="58257" x="7007225" y="1203325"/>
          <p14:tracePt t="58274" x="6962775" y="1190625"/>
          <p14:tracePt t="58291" x="6924675" y="1177925"/>
          <p14:tracePt t="58307" x="6877050" y="1171575"/>
          <p14:tracePt t="58325" x="6826250" y="1171575"/>
          <p14:tracePt t="58342" x="6772275" y="1171575"/>
          <p14:tracePt t="58358" x="6711950" y="1174750"/>
          <p14:tracePt t="58375" x="6664325" y="1187450"/>
          <p14:tracePt t="58391" x="6635750" y="1200150"/>
          <p14:tracePt t="58407" x="6591300" y="1225550"/>
          <p14:tracePt t="58424" x="6575425" y="1241425"/>
          <p14:tracePt t="58441" x="6550025" y="1266825"/>
          <p14:tracePt t="58457" x="6530975" y="1323975"/>
          <p14:tracePt t="58474" x="6518275" y="1368425"/>
          <p14:tracePt t="58492" x="6511925" y="1403350"/>
          <p14:tracePt t="58508" x="6511925" y="1438275"/>
          <p14:tracePt t="58524" x="6511925" y="1466850"/>
          <p14:tracePt t="58541" x="6511925" y="1489075"/>
          <p14:tracePt t="58557" x="6511925" y="1514475"/>
          <p14:tracePt t="58574" x="6518275" y="1530350"/>
          <p14:tracePt t="58591" x="6534150" y="1546225"/>
          <p14:tracePt t="58608" x="6600825" y="1571625"/>
          <p14:tracePt t="58624" x="6638925" y="1584325"/>
          <p14:tracePt t="58641" x="6667500" y="1584325"/>
          <p14:tracePt t="58658" x="6715125" y="1584325"/>
          <p14:tracePt t="58674" x="6759575" y="1584325"/>
          <p14:tracePt t="58691" x="6804025" y="1584325"/>
          <p14:tracePt t="58707" x="6873875" y="1584325"/>
          <p14:tracePt t="58724" x="6937375" y="1600200"/>
          <p14:tracePt t="58743" x="7035800" y="1612900"/>
          <p14:tracePt t="58759" x="7080250" y="1619250"/>
          <p14:tracePt t="58775" x="7112000" y="1619250"/>
          <p14:tracePt t="58792" x="7143750" y="1619250"/>
          <p14:tracePt t="58807" x="7153275" y="1619250"/>
          <p14:tracePt t="58823" x="7165975" y="1619250"/>
          <p14:tracePt t="58841" x="7175500" y="1619250"/>
          <p14:tracePt t="58857" x="7188200" y="1619250"/>
          <p14:tracePt t="60576" x="7083425" y="1635125"/>
          <p14:tracePt t="60583" x="6921500" y="1670050"/>
          <p14:tracePt t="60592" x="6689725" y="1739900"/>
          <p14:tracePt t="60608" x="6149975" y="1914525"/>
          <p14:tracePt t="60611" x="5924550" y="2025650"/>
          <p14:tracePt t="60629" x="5413375" y="2260600"/>
          <p14:tracePt t="60646" x="4822825" y="2593975"/>
          <p14:tracePt t="60665" x="4619625" y="2733675"/>
          <p14:tracePt t="60691" x="4368800" y="2924175"/>
          <p14:tracePt t="60726" x="4225925" y="3098800"/>
          <p14:tracePt t="60741" x="4181475" y="3168650"/>
          <p14:tracePt t="60758" x="4124325" y="3238500"/>
          <p14:tracePt t="60774" x="3990975" y="3346450"/>
          <p14:tracePt t="60790" x="3854450" y="3429000"/>
          <p14:tracePt t="60807" x="3717925" y="3502025"/>
          <p14:tracePt t="60823" x="3587750" y="3527425"/>
          <p14:tracePt t="60840" x="3390900" y="3530600"/>
          <p14:tracePt t="60857" x="3260725" y="3505200"/>
          <p14:tracePt t="60875" x="3035300" y="3432175"/>
          <p14:tracePt t="60891" x="2870200" y="3387725"/>
          <p14:tracePt t="60908" x="2727325" y="3333750"/>
          <p14:tracePt t="60924" x="2501900" y="3270250"/>
          <p14:tracePt t="60940" x="2403475" y="3235325"/>
          <p14:tracePt t="60957" x="2355850" y="3222625"/>
          <p14:tracePt t="60974" x="2311400" y="3178175"/>
          <p14:tracePt t="60990" x="2305050" y="3124200"/>
          <p14:tracePt t="61007" x="2327275" y="3048000"/>
          <p14:tracePt t="61028" x="2403475" y="2936875"/>
          <p14:tracePt t="61041" x="2457450" y="2876550"/>
          <p14:tracePt t="61057" x="2495550" y="2851150"/>
          <p14:tracePt t="61074" x="2524125" y="2835275"/>
          <p14:tracePt t="61090" x="2533650" y="2819400"/>
          <p14:tracePt t="61107" x="2549525" y="2819400"/>
          <p14:tracePt t="61128" x="2581275" y="2813050"/>
          <p14:tracePt t="61141" x="2613025" y="2813050"/>
          <p14:tracePt t="61158" x="2641600" y="2806700"/>
          <p14:tracePt t="61174" x="2689225" y="2806700"/>
          <p14:tracePt t="61190" x="2717800" y="2806700"/>
          <p14:tracePt t="61207" x="2740025" y="2806700"/>
          <p14:tracePt t="61224" x="2781300" y="2806700"/>
          <p14:tracePt t="61240" x="2803525" y="2806700"/>
          <p14:tracePt t="61258" x="2838450" y="2806700"/>
          <p14:tracePt t="61275" x="2921000" y="2822575"/>
          <p14:tracePt t="61291" x="3019425" y="2847975"/>
          <p14:tracePt t="61308" x="3117850" y="2873375"/>
          <p14:tracePt t="61324" x="3232150" y="2911475"/>
          <p14:tracePt t="61340" x="3270250" y="2936875"/>
          <p14:tracePt t="61357" x="3314700" y="2949575"/>
          <p14:tracePt t="61373" x="3355975" y="2968625"/>
          <p14:tracePt t="61390" x="3381375" y="2984500"/>
          <p14:tracePt t="61407" x="3413125" y="2997200"/>
          <p14:tracePt t="61423" x="3454400" y="3016250"/>
          <p14:tracePt t="61440" x="3479800" y="3016250"/>
          <p14:tracePt t="61782" x="3419475" y="3038475"/>
          <p14:tracePt t="61788" x="3346450" y="3067050"/>
          <p14:tracePt t="61796" x="3273425" y="3111500"/>
          <p14:tracePt t="61808" x="3200400" y="3140075"/>
          <p14:tracePt t="61827" x="3048000" y="3232150"/>
          <p14:tracePt t="61844" x="2946400" y="3302000"/>
          <p14:tracePt t="61858" x="2933700" y="3314700"/>
          <p14:tracePt t="61890" x="2854325" y="3448050"/>
          <p14:tracePt t="61923" x="2819400" y="3556000"/>
          <p14:tracePt t="61940" x="2819400" y="3584575"/>
          <p14:tracePt t="61958" x="2819400" y="3616325"/>
          <p14:tracePt t="61974" x="2819400" y="3641725"/>
          <p14:tracePt t="61991" x="2819400" y="3663950"/>
          <p14:tracePt t="62007" x="2819400" y="3679825"/>
          <p14:tracePt t="62024" x="2822575" y="3698875"/>
          <p14:tracePt t="62040" x="2828925" y="3714750"/>
          <p14:tracePt t="62057" x="2828925" y="3724275"/>
          <p14:tracePt t="62074" x="2828925" y="3740150"/>
          <p14:tracePt t="62090" x="2828925" y="3749675"/>
          <p14:tracePt t="62107" x="2825750" y="3762375"/>
          <p14:tracePt t="62110" x="2819400" y="3768725"/>
          <p14:tracePt t="62123" x="2809875" y="3775075"/>
          <p14:tracePt t="62144" x="2797175" y="3775075"/>
          <p14:tracePt t="62157" x="2790825" y="3775075"/>
          <p14:tracePt t="62174" x="2771775" y="3775075"/>
          <p14:tracePt t="62191" x="2762250" y="3775075"/>
          <p14:tracePt t="62208" x="2740025" y="3775075"/>
          <p14:tracePt t="62224" x="2698750" y="3775075"/>
          <p14:tracePt t="62241" x="2670175" y="3765550"/>
          <p14:tracePt t="62258" x="2619375" y="3740150"/>
          <p14:tracePt t="62273" x="2568575" y="3689350"/>
          <p14:tracePt t="62290" x="2527300" y="3587750"/>
          <p14:tracePt t="62307" x="2511425" y="3460750"/>
          <p14:tracePt t="62324" x="2524125" y="3305175"/>
          <p14:tracePt t="62341" x="2574925" y="3194050"/>
          <p14:tracePt t="62358" x="2717800" y="3016250"/>
          <p14:tracePt t="62374" x="2813050" y="2927350"/>
          <p14:tracePt t="62391" x="2940050" y="2838450"/>
          <p14:tracePt t="62407" x="3117850" y="2714625"/>
          <p14:tracePt t="62423" x="3190875" y="2638425"/>
          <p14:tracePt t="62440" x="3251200" y="2593975"/>
          <p14:tracePt t="62458" x="3305175" y="2540000"/>
          <p14:tracePt t="62474" x="3321050" y="2524125"/>
          <p14:tracePt t="62491" x="3330575" y="2508250"/>
          <p14:tracePt t="62508" x="3330575" y="2498725"/>
          <p14:tracePt t="62540" x="3324225" y="2498725"/>
          <p14:tracePt t="62558" x="3311525" y="2498725"/>
          <p14:tracePt t="62573" x="3295650" y="2511425"/>
          <p14:tracePt t="62590" x="3286125" y="2524125"/>
          <p14:tracePt t="62608" x="3270250" y="2540000"/>
          <p14:tracePt t="62624" x="3248025" y="2549525"/>
          <p14:tracePt t="62641" x="3225800" y="2562225"/>
          <p14:tracePt t="62658" x="3165475" y="2606675"/>
          <p14:tracePt t="62673" x="3117850" y="2635250"/>
          <p14:tracePt t="62690" x="3086100" y="2667000"/>
          <p14:tracePt t="62708" x="3041650" y="2711450"/>
          <p14:tracePt t="62723" x="3019425" y="2736850"/>
          <p14:tracePt t="62741" x="3006725" y="2759075"/>
          <p14:tracePt t="62758" x="2990850" y="2781300"/>
          <p14:tracePt t="62774" x="2990850" y="2790825"/>
          <p14:tracePt t="62791" x="2990850" y="2800350"/>
          <p14:tracePt t="62807" x="2990850" y="2819400"/>
          <p14:tracePt t="62823" x="3003550" y="2832100"/>
          <p14:tracePt t="62840" x="3006725" y="2841625"/>
          <p14:tracePt t="62950" x="3013075" y="2841625"/>
          <p14:tracePt t="62972" x="3016250" y="2841625"/>
          <p14:tracePt t="62986" x="3022600" y="2841625"/>
          <p14:tracePt t="62993" x="3025775" y="2841625"/>
          <p14:tracePt t="63007" x="3035300" y="2841625"/>
          <p14:tracePt t="63023" x="3051175" y="2841625"/>
          <p14:tracePt t="63040" x="3057525" y="2841625"/>
          <p14:tracePt t="63057" x="3060700" y="2841625"/>
          <p14:tracePt t="63073" x="3067050" y="2841625"/>
          <p14:tracePt t="63158" x="3070225" y="2841625"/>
          <p14:tracePt t="63173" x="3076575" y="2841625"/>
          <p14:tracePt t="63193" x="3079750" y="2841625"/>
          <p14:tracePt t="63200" x="3086100" y="2841625"/>
          <p14:tracePt t="63207" x="3089275" y="2841625"/>
          <p14:tracePt t="63223" x="3101975" y="2841625"/>
          <p14:tracePt t="63240" x="3111500" y="2841625"/>
          <p14:tracePt t="63257" x="3124200" y="2844800"/>
          <p14:tracePt t="63273" x="3136900" y="2860675"/>
          <p14:tracePt t="63291" x="3159125" y="2873375"/>
          <p14:tracePt t="63308" x="3181350" y="2905125"/>
          <p14:tracePt t="63324" x="3194050" y="2936875"/>
          <p14:tracePt t="63340" x="3213100" y="2968625"/>
          <p14:tracePt t="63357" x="3232150" y="3032125"/>
          <p14:tracePt t="63373" x="3238500" y="3070225"/>
          <p14:tracePt t="63392" x="3238500" y="3105150"/>
          <p14:tracePt t="63408" x="3238500" y="3152775"/>
          <p14:tracePt t="63424" x="3238500" y="3197225"/>
          <p14:tracePt t="63442" x="3238500" y="3251200"/>
          <p14:tracePt t="63457" x="3238500" y="3273425"/>
          <p14:tracePt t="63474" x="3238500" y="3302000"/>
          <p14:tracePt t="63491" x="3238500" y="3308350"/>
          <p14:tracePt t="65348" x="3190875" y="3365500"/>
          <p14:tracePt t="65355" x="3111500" y="3463925"/>
          <p14:tracePt t="65362" x="3035300" y="3549650"/>
          <p14:tracePt t="65378" x="2895600" y="3711575"/>
          <p14:tracePt t="65396" x="2740025" y="3902075"/>
          <p14:tracePt t="65411" x="2676525" y="3965575"/>
          <p14:tracePt t="65430" x="2632075" y="3984625"/>
          <p14:tracePt t="65456" x="2571750" y="3962400"/>
          <p14:tracePt t="65490" x="2546350" y="3854450"/>
          <p14:tracePt t="65507" x="2546350" y="3822700"/>
          <p14:tracePt t="65524" x="2546350" y="3784600"/>
          <p14:tracePt t="65540" x="2546350" y="3775075"/>
          <p14:tracePt t="65557" x="2552700" y="3759200"/>
          <p14:tracePt t="65573" x="2552700" y="3749675"/>
          <p14:tracePt t="65590" x="2562225" y="3749675"/>
          <p14:tracePt t="66695" x="2540000" y="3724275"/>
          <p14:tracePt t="66701" x="2508250" y="3692525"/>
          <p14:tracePt t="66709" x="2466975" y="3651250"/>
          <p14:tracePt t="66727" x="2393950" y="3594100"/>
          <p14:tracePt t="66745" x="2295525" y="3517900"/>
          <p14:tracePt t="66758" x="2225675" y="3470275"/>
          <p14:tracePt t="66790" x="2035175" y="3317875"/>
          <p14:tracePt t="66823" x="1768475" y="3152775"/>
          <p14:tracePt t="66841" x="1635125" y="3092450"/>
          <p14:tracePt t="66857" x="1470025" y="3006725"/>
          <p14:tracePt t="66873" x="1381125" y="2965450"/>
          <p14:tracePt t="66890" x="1301750" y="2924175"/>
          <p14:tracePt t="66906" x="1244600" y="2898775"/>
          <p14:tracePt t="66923" x="1177925" y="2870200"/>
          <p14:tracePt t="66939" x="1146175" y="2851150"/>
          <p14:tracePt t="66956" x="1123950" y="2851150"/>
          <p14:tracePt t="66973" x="1089025" y="2851150"/>
          <p14:tracePt t="66990" x="1073150" y="2844800"/>
          <p14:tracePt t="67008" x="1054100" y="2835275"/>
          <p14:tracePt t="67024" x="1044575" y="2825750"/>
          <p14:tracePt t="67041" x="1035050" y="2816225"/>
          <p14:tracePt t="67058" x="1031875" y="2778125"/>
          <p14:tracePt t="67073" x="1057275" y="2730500"/>
          <p14:tracePt t="67093" x="1133475" y="2638425"/>
          <p14:tracePt t="67107" x="1187450" y="2568575"/>
          <p14:tracePt t="67124" x="1222375" y="2527300"/>
          <p14:tracePt t="67141" x="1247775" y="2479675"/>
          <p14:tracePt t="67158" x="1266825" y="2444750"/>
          <p14:tracePt t="67174" x="1270000" y="2435225"/>
          <p14:tracePt t="67190" x="1270000" y="2425700"/>
          <p14:tracePt t="67194" x="1270000" y="2422525"/>
          <p14:tracePt t="67214" x="1279525" y="2422525"/>
          <p14:tracePt t="67227" x="1285875" y="2422525"/>
          <p14:tracePt t="67239" x="1295400" y="2422525"/>
          <p14:tracePt t="67257" x="1311275" y="2422525"/>
          <p14:tracePt t="67273" x="1320800" y="2422525"/>
          <p14:tracePt t="67290" x="1336675" y="2422525"/>
          <p14:tracePt t="67308" x="1349375" y="2422525"/>
          <p14:tracePt t="67324" x="1371600" y="2422525"/>
          <p14:tracePt t="67340" x="1400175" y="2422525"/>
          <p14:tracePt t="67357" x="1428750" y="2441575"/>
          <p14:tracePt t="67373" x="1444625" y="2441575"/>
          <p14:tracePt t="67390" x="1454150" y="2441575"/>
          <p14:tracePt t="67407" x="1470025" y="2441575"/>
          <p14:tracePt t="67423" x="1479550" y="2441575"/>
          <p14:tracePt t="67440" x="1495425" y="2441575"/>
          <p14:tracePt t="67457" x="1514475" y="2441575"/>
          <p14:tracePt t="67473" x="1549400" y="2441575"/>
          <p14:tracePt t="67490" x="1685925" y="2425700"/>
          <p14:tracePt t="67507" x="2149475" y="2416175"/>
          <p14:tracePt t="67523" x="2603500" y="2441575"/>
          <p14:tracePt t="67541" x="3117850" y="2508250"/>
          <p14:tracePt t="67558" x="3775075" y="2641600"/>
          <p14:tracePt t="67575" x="4114800" y="2711450"/>
          <p14:tracePt t="67591" x="4460875" y="2794000"/>
          <p14:tracePt t="67608" x="4991100" y="2927350"/>
          <p14:tracePt t="67624" x="5387975" y="3041650"/>
          <p14:tracePt t="67641" x="5816600" y="3190875"/>
          <p14:tracePt t="67658" x="6261100" y="3362325"/>
          <p14:tracePt t="67675" x="6426200" y="3416300"/>
          <p14:tracePt t="67692" x="6524625" y="3441700"/>
          <p14:tracePt t="67694" x="6572250" y="3448050"/>
          <p14:tracePt t="67707" x="6623050" y="3448050"/>
          <p14:tracePt t="67724" x="6657975" y="3448050"/>
          <p14:tracePt t="67741" x="6680200" y="3448050"/>
          <p14:tracePt t="67757" x="6715125" y="3448050"/>
          <p14:tracePt t="67773" x="6731000" y="3438525"/>
          <p14:tracePt t="67789" x="6746875" y="3425825"/>
          <p14:tracePt t="67807" x="6759575" y="3422650"/>
          <p14:tracePt t="67823" x="6765925" y="3413125"/>
          <p14:tracePt t="67840" x="6769100" y="3397250"/>
          <p14:tracePt t="67857" x="6769100" y="3365500"/>
          <p14:tracePt t="67874" x="6765925" y="3333750"/>
          <p14:tracePt t="67891" x="6756400" y="3311525"/>
          <p14:tracePt t="67907" x="6731000" y="3267075"/>
          <p14:tracePt t="67923" x="6718300" y="3244850"/>
          <p14:tracePt t="67940" x="6702425" y="3213100"/>
          <p14:tracePt t="67956" x="6632575" y="3114675"/>
          <p14:tracePt t="67974" x="6543675" y="3000375"/>
          <p14:tracePt t="67990" x="6438900" y="2901950"/>
          <p14:tracePt t="68007" x="6248400" y="2749550"/>
          <p14:tracePt t="68023" x="6130925" y="2651125"/>
          <p14:tracePt t="68040" x="6057900" y="2578100"/>
          <p14:tracePt t="68056" x="5965825" y="2501900"/>
          <p14:tracePt t="68073" x="5927725" y="2476500"/>
          <p14:tracePt t="68090" x="5880100" y="2447925"/>
          <p14:tracePt t="68107" x="5838825" y="2428875"/>
          <p14:tracePt t="68124" x="5816600" y="2419350"/>
          <p14:tracePt t="68141" x="5791200" y="2400300"/>
          <p14:tracePt t="68157" x="5772150" y="2393950"/>
          <p14:tracePt t="68173" x="5759450" y="2393950"/>
          <p14:tracePt t="68190" x="5756275" y="2393950"/>
          <p14:tracePt t="68206" x="5756275" y="2406650"/>
          <p14:tracePt t="68224" x="5756275" y="2416175"/>
          <p14:tracePt t="68240" x="5768975" y="2438400"/>
          <p14:tracePt t="68257" x="5775325" y="2508250"/>
          <p14:tracePt t="68274" x="5775325" y="2552700"/>
          <p14:tracePt t="68291" x="5759450" y="2632075"/>
          <p14:tracePt t="68307" x="5727700" y="2711450"/>
          <p14:tracePt t="68323" x="5673725" y="2832100"/>
          <p14:tracePt t="68341" x="5600700" y="2965450"/>
          <p14:tracePt t="68356" x="5543550" y="3057525"/>
          <p14:tracePt t="68374" x="5492750" y="3155950"/>
          <p14:tracePt t="68392" x="5426075" y="3317875"/>
          <p14:tracePt t="68407" x="5394325" y="3406775"/>
          <p14:tracePt t="68424" x="5353050" y="3495675"/>
          <p14:tracePt t="68440" x="5318125" y="3594100"/>
          <p14:tracePt t="68457" x="5289550" y="3698875"/>
          <p14:tracePt t="68473" x="5276850" y="3762375"/>
          <p14:tracePt t="68490" x="5270500" y="3848100"/>
          <p14:tracePt t="68506" x="5270500" y="3908425"/>
          <p14:tracePt t="68523" x="5270500" y="3968750"/>
          <p14:tracePt t="68541" x="5270500" y="4064000"/>
          <p14:tracePt t="68557" x="5273675" y="4133850"/>
          <p14:tracePt t="68573" x="5286375" y="4184650"/>
          <p14:tracePt t="68590" x="5327650" y="4311650"/>
          <p14:tracePt t="68606" x="5356225" y="4387850"/>
          <p14:tracePt t="68623" x="5397500" y="4467225"/>
          <p14:tracePt t="68641" x="5457825" y="4565650"/>
          <p14:tracePt t="68657" x="5502275" y="4625975"/>
          <p14:tracePt t="68674" x="5553075" y="4686300"/>
          <p14:tracePt t="68691" x="5613400" y="4784725"/>
          <p14:tracePt t="68707" x="5648325" y="4832350"/>
          <p14:tracePt t="68723" x="5689600" y="4883150"/>
          <p14:tracePt t="68740" x="5737225" y="4949825"/>
          <p14:tracePt t="68757" x="5772150" y="4997450"/>
          <p14:tracePt t="68773" x="5797550" y="5035550"/>
          <p14:tracePt t="68791" x="5829300" y="5073650"/>
          <p14:tracePt t="68807" x="5842000" y="5102225"/>
          <p14:tracePt t="68824" x="5851525" y="5114925"/>
          <p14:tracePt t="68841" x="5854700" y="5127625"/>
          <p14:tracePt t="68857" x="5854700" y="5143500"/>
          <p14:tracePt t="68873" x="5854700" y="5153025"/>
          <p14:tracePt t="68890" x="5854700" y="5162550"/>
          <p14:tracePt t="68906" x="5854700" y="5168900"/>
          <p14:tracePt t="68923" x="5861050" y="5168900"/>
          <p14:tracePt t="69012" x="5861050" y="5165725"/>
          <p14:tracePt t="69019" x="5861050" y="5162550"/>
          <p14:tracePt t="69026" x="5861050" y="5149850"/>
          <p14:tracePt t="69040" x="5873750" y="5105400"/>
          <p14:tracePt t="69056" x="5873750" y="5045075"/>
          <p14:tracePt t="69074" x="5880100" y="4949825"/>
          <p14:tracePt t="69091" x="5889625" y="4797425"/>
          <p14:tracePt t="69107" x="5895975" y="4705350"/>
          <p14:tracePt t="69124" x="5905500" y="4578350"/>
          <p14:tracePt t="69140" x="5930900" y="4378325"/>
          <p14:tracePt t="69156" x="5956300" y="4270375"/>
          <p14:tracePt t="69173" x="5965825" y="4121150"/>
          <p14:tracePt t="69190" x="5965825" y="3946525"/>
          <p14:tracePt t="69206" x="5965825" y="3863975"/>
          <p14:tracePt t="69223" x="5965825" y="3803650"/>
          <p14:tracePt t="69240" x="5965825" y="3717925"/>
          <p14:tracePt t="69257" x="5965825" y="3657600"/>
          <p14:tracePt t="69273" x="5965825" y="3613150"/>
          <p14:tracePt t="69290" x="5965825" y="3559175"/>
          <p14:tracePt t="69306" x="5965825" y="3536950"/>
          <p14:tracePt t="69323" x="5965825" y="3508375"/>
          <p14:tracePt t="69340" x="5965825" y="3460750"/>
          <p14:tracePt t="69357" x="5965825" y="3432175"/>
          <p14:tracePt t="69373" x="5965825" y="3394075"/>
          <p14:tracePt t="69390" x="5965825" y="3340100"/>
          <p14:tracePt t="69407" x="5965825" y="3317875"/>
          <p14:tracePt t="69423" x="5965825" y="3295650"/>
          <p14:tracePt t="69439" x="5965825" y="3276600"/>
          <p14:tracePt t="69456" x="5965825" y="3267075"/>
          <p14:tracePt t="69473" x="5975350" y="3257550"/>
          <p14:tracePt t="69490" x="5997575" y="3241675"/>
          <p14:tracePt t="69507" x="6042025" y="3228975"/>
          <p14:tracePt t="69524" x="6086475" y="3222625"/>
          <p14:tracePt t="69540" x="6159500" y="3225800"/>
          <p14:tracePt t="69556" x="6203950" y="3251200"/>
          <p14:tracePt t="69572" x="6251575" y="3279775"/>
          <p14:tracePt t="69589" x="6321425" y="3340100"/>
          <p14:tracePt t="69606" x="6369050" y="3381375"/>
          <p14:tracePt t="69624" x="6394450" y="3406775"/>
          <p14:tracePt t="69640" x="6426200" y="3451225"/>
          <p14:tracePt t="69657" x="6435725" y="3467100"/>
          <p14:tracePt t="69675" x="6451600" y="3482975"/>
          <p14:tracePt t="69690" x="6454775" y="3495675"/>
          <p14:tracePt t="69706" x="6454775" y="3511550"/>
          <p14:tracePt t="69723" x="6473825" y="3536950"/>
          <p14:tracePt t="69740" x="6486525" y="3578225"/>
          <p14:tracePt t="69757" x="6499225" y="3622675"/>
          <p14:tracePt t="69773" x="6502400" y="3644900"/>
          <p14:tracePt t="69790" x="6508750" y="3686175"/>
          <p14:tracePt t="69807" x="6508750" y="3708400"/>
          <p14:tracePt t="69823" x="6508750" y="3736975"/>
          <p14:tracePt t="69839" x="6515100" y="3771900"/>
          <p14:tracePt t="69856" x="6515100" y="3800475"/>
          <p14:tracePt t="69874" x="6515100" y="3832225"/>
          <p14:tracePt t="69890" x="6515100" y="3870325"/>
          <p14:tracePt t="69907" x="6515100" y="3914775"/>
          <p14:tracePt t="69924" x="6515100" y="3968750"/>
          <p14:tracePt t="69941" x="6515100" y="4006850"/>
          <p14:tracePt t="69956" x="6515100" y="4064000"/>
          <p14:tracePt t="69973" x="6515100" y="4124325"/>
          <p14:tracePt t="69989" x="6524625" y="4232275"/>
          <p14:tracePt t="70007" x="6524625" y="4283075"/>
          <p14:tracePt t="70024" x="6524625" y="4346575"/>
          <p14:tracePt t="70040" x="6524625" y="4375150"/>
          <p14:tracePt t="70057" x="6524625" y="4391025"/>
          <p14:tracePt t="70074" x="6511925" y="4410075"/>
          <p14:tracePt t="70090" x="6502400" y="4416425"/>
          <p14:tracePt t="70106" x="6492875" y="4416425"/>
          <p14:tracePt t="70123" x="6448425" y="4368800"/>
          <p14:tracePt t="70139" x="6388100" y="4254500"/>
          <p14:tracePt t="70156" x="6343650" y="4133850"/>
          <p14:tracePt t="70174" x="6299200" y="3930650"/>
          <p14:tracePt t="70190" x="6289675" y="3803650"/>
          <p14:tracePt t="70206" x="6289675" y="3711575"/>
          <p14:tracePt t="70223" x="6289675" y="3571875"/>
          <p14:tracePt t="70240" x="6283325" y="3476625"/>
          <p14:tracePt t="70256" x="6267450" y="3403600"/>
          <p14:tracePt t="70273" x="6248400" y="3321050"/>
          <p14:tracePt t="70289" x="6229350" y="3273425"/>
          <p14:tracePt t="70307" x="6200775" y="3216275"/>
          <p14:tracePt t="70323" x="6137275" y="3098800"/>
          <p14:tracePt t="70339" x="6096000" y="3009900"/>
          <p14:tracePt t="70356" x="6048375" y="2940050"/>
          <p14:tracePt t="70373" x="6003925" y="2873375"/>
          <p14:tracePt t="70389" x="5969000" y="2825750"/>
          <p14:tracePt t="70406" x="5937250" y="2787650"/>
          <p14:tracePt t="70424" x="5895975" y="2720975"/>
          <p14:tracePt t="70440" x="5864225" y="2679700"/>
          <p14:tracePt t="70457" x="5838825" y="2657475"/>
          <p14:tracePt t="70474" x="5803900" y="2625725"/>
          <p14:tracePt t="70490" x="5788025" y="2616200"/>
          <p14:tracePt t="70506" x="5772150" y="2606675"/>
          <p14:tracePt t="70523" x="5746750" y="2590800"/>
          <p14:tracePt t="70539" x="5730875" y="2590800"/>
          <p14:tracePt t="70557" x="5721350" y="2590800"/>
          <p14:tracePt t="70574" x="5702300" y="2590800"/>
          <p14:tracePt t="70590" x="5692775" y="2590800"/>
          <p14:tracePt t="70607" x="5683250" y="2590800"/>
          <p14:tracePt t="70624" x="5667375" y="2606675"/>
          <p14:tracePt t="70640" x="5654675" y="2622550"/>
          <p14:tracePt t="70656" x="5645150" y="2654300"/>
          <p14:tracePt t="70673" x="5626100" y="2689225"/>
          <p14:tracePt t="70689" x="5613400" y="2717800"/>
          <p14:tracePt t="70706" x="5594350" y="2749550"/>
          <p14:tracePt t="70708" x="5588000" y="2774950"/>
          <p14:tracePt t="70723" x="5588000" y="2813050"/>
          <p14:tracePt t="70740" x="5581650" y="2857500"/>
          <p14:tracePt t="70757" x="5581650" y="2901950"/>
          <p14:tracePt t="70773" x="5568950" y="2965450"/>
          <p14:tracePt t="70790" x="5568950" y="3000375"/>
          <p14:tracePt t="70806" x="5562600" y="3038475"/>
          <p14:tracePt t="70823" x="5556250" y="3101975"/>
          <p14:tracePt t="70840" x="5549900" y="3136900"/>
          <p14:tracePt t="70857" x="5549900" y="3190875"/>
          <p14:tracePt t="70874" x="5549900" y="3251200"/>
          <p14:tracePt t="70890" x="5549900" y="3295650"/>
          <p14:tracePt t="70907" x="5549900" y="3324225"/>
          <p14:tracePt t="70923" x="5530850" y="3387725"/>
          <p14:tracePt t="70939" x="5524500" y="3432175"/>
          <p14:tracePt t="70956" x="5518150" y="3476625"/>
          <p14:tracePt t="70973" x="5505450" y="3540125"/>
          <p14:tracePt t="70990" x="5499100" y="3578225"/>
          <p14:tracePt t="71006" x="5499100" y="3616325"/>
          <p14:tracePt t="71024" x="5486400" y="3657600"/>
          <p14:tracePt t="71040" x="5476875" y="3679825"/>
          <p14:tracePt t="71057" x="5464175" y="3724275"/>
          <p14:tracePt t="71073" x="5445125" y="3787775"/>
          <p14:tracePt t="71090" x="5438775" y="3841750"/>
          <p14:tracePt t="71106" x="5438775" y="3876675"/>
          <p14:tracePt t="71123" x="5438775" y="3940175"/>
          <p14:tracePt t="71140" x="5438775" y="3968750"/>
          <p14:tracePt t="71157" x="5438775" y="3990975"/>
          <p14:tracePt t="71174" x="5438775" y="4025900"/>
          <p14:tracePt t="71190" x="5438775" y="4044950"/>
          <p14:tracePt t="71206" x="5438775" y="4067175"/>
          <p14:tracePt t="71209" x="5438775" y="4079875"/>
          <p14:tracePt t="71222" x="5438775" y="4095750"/>
          <p14:tracePt t="71239" x="5438775" y="4124325"/>
          <p14:tracePt t="71256" x="5438775" y="4133850"/>
          <p14:tracePt t="71273" x="5438775" y="4149725"/>
          <p14:tracePt t="71290" x="5438775" y="4159250"/>
          <p14:tracePt t="71308" x="5438775" y="4171950"/>
          <p14:tracePt t="71323" x="5438775" y="4178300"/>
          <p14:tracePt t="71358" x="5445125" y="4178300"/>
          <p14:tracePt t="71394" x="5448300" y="4178300"/>
          <p14:tracePt t="71444" x="5454650" y="4178300"/>
          <p14:tracePt t="71465" x="5464175" y="4178300"/>
          <p14:tracePt t="71493" x="5467350" y="4178300"/>
          <p14:tracePt t="71515" x="5473700" y="4178300"/>
          <p14:tracePt t="71552" x="5473700" y="4175125"/>
          <p14:tracePt t="71558" x="5480050" y="4165600"/>
          <p14:tracePt t="71574" x="5483225" y="4149725"/>
          <p14:tracePt t="71590" x="5495925" y="4102100"/>
          <p14:tracePt t="71607" x="5511800" y="3940175"/>
          <p14:tracePt t="71623" x="5540375" y="3797300"/>
          <p14:tracePt t="71639" x="5556250" y="3635375"/>
          <p14:tracePt t="71656" x="5565775" y="3429000"/>
          <p14:tracePt t="71673" x="5575300" y="3178175"/>
          <p14:tracePt t="71690" x="5575300" y="2984500"/>
          <p14:tracePt t="71707" x="5568950" y="2765425"/>
          <p14:tracePt t="71725" x="5553075" y="2625725"/>
          <p14:tracePt t="71729" x="5543550" y="2555875"/>
          <p14:tracePt t="71740" x="5518150" y="2495550"/>
          <p14:tracePt t="71757" x="5489575" y="2393950"/>
          <p14:tracePt t="71773" x="5473700" y="2336800"/>
          <p14:tracePt t="71790" x="5467350" y="2292350"/>
          <p14:tracePt t="71806" x="5467350" y="2260600"/>
          <p14:tracePt t="71823" x="5467350" y="2228850"/>
          <p14:tracePt t="71840" x="5470525" y="2206625"/>
          <p14:tracePt t="71857" x="5476875" y="2165350"/>
          <p14:tracePt t="71874" x="5489575" y="2149475"/>
          <p14:tracePt t="71890" x="5489575" y="2120900"/>
          <p14:tracePt t="71906" x="5499100" y="2101850"/>
          <p14:tracePt t="71922" x="5508625" y="2085975"/>
          <p14:tracePt t="71939" x="5524500" y="2073275"/>
          <p14:tracePt t="71956" x="5530850" y="2054225"/>
          <p14:tracePt t="71972" x="5530850" y="2044700"/>
          <p14:tracePt t="71989" x="5530850" y="2035175"/>
          <p14:tracePt t="72478" x="5543550" y="2063750"/>
          <p14:tracePt t="72484" x="5559425" y="2111375"/>
          <p14:tracePt t="72492" x="5584825" y="2152650"/>
          <p14:tracePt t="72506" x="5610225" y="2282825"/>
          <p14:tracePt t="72523" x="5626100" y="2400300"/>
          <p14:tracePt t="72540" x="5626100" y="2473325"/>
          <p14:tracePt t="72572" x="5670550" y="2638425"/>
          <p14:tracePt t="72606" x="5715000" y="2803525"/>
          <p14:tracePt t="72623" x="5730875" y="2835275"/>
          <p14:tracePt t="72639" x="5743575" y="2867025"/>
          <p14:tracePt t="72656" x="5756275" y="2892425"/>
          <p14:tracePt t="72673" x="5759450" y="2901950"/>
          <p14:tracePt t="72690" x="5765800" y="2917825"/>
          <p14:tracePt t="72706" x="5784850" y="2927350"/>
          <p14:tracePt t="72723" x="5794375" y="2927350"/>
          <p14:tracePt t="72740" x="5807075" y="2892425"/>
          <p14:tracePt t="72742" x="5813425" y="2863850"/>
          <p14:tracePt t="72756" x="5826125" y="2800350"/>
          <p14:tracePt t="72772" x="5848350" y="2736850"/>
          <p14:tracePt t="72790" x="5848350" y="2673350"/>
          <p14:tracePt t="72806" x="5848350" y="2587625"/>
          <p14:tracePt t="72822" x="5848350" y="2546350"/>
          <p14:tracePt t="72839" x="5848350" y="2508250"/>
          <p14:tracePt t="72856" x="5848350" y="2482850"/>
          <p14:tracePt t="72872" x="5842000" y="2470150"/>
          <p14:tracePt t="72891" x="5835650" y="2444750"/>
          <p14:tracePt t="72907" x="5832475" y="2435225"/>
          <p14:tracePt t="72923" x="5826125" y="2413000"/>
          <p14:tracePt t="72941" x="5826125" y="2387600"/>
          <p14:tracePt t="72957" x="5826125" y="2365375"/>
          <p14:tracePt t="72973" x="5826125" y="2355850"/>
          <p14:tracePt t="72990" x="5832475" y="2336800"/>
          <p14:tracePt t="73006" x="5848350" y="2327275"/>
          <p14:tracePt t="73022" x="5864225" y="2320925"/>
          <p14:tracePt t="73039" x="5892800" y="2320925"/>
          <p14:tracePt t="73056" x="5978525" y="2320925"/>
          <p14:tracePt t="73073" x="6032500" y="2330450"/>
          <p14:tracePt t="73091" x="6156325" y="2378075"/>
          <p14:tracePt t="73106" x="6248400" y="2419350"/>
          <p14:tracePt t="73123" x="6340475" y="2479675"/>
          <p14:tracePt t="73140" x="6448425" y="2549525"/>
          <p14:tracePt t="73156" x="6486525" y="2574925"/>
          <p14:tracePt t="73173" x="6534150" y="2606675"/>
          <p14:tracePt t="73191" x="6594475" y="2647950"/>
          <p14:tracePt t="73207" x="6632575" y="2679700"/>
          <p14:tracePt t="73223" x="6680200" y="2705100"/>
          <p14:tracePt t="73241" x="6746875" y="2762250"/>
          <p14:tracePt t="73257" x="6788150" y="2787650"/>
          <p14:tracePt t="73273" x="6810375" y="2819400"/>
          <p14:tracePt t="73290" x="6848475" y="2854325"/>
          <p14:tracePt t="73305" x="6873875" y="2886075"/>
          <p14:tracePt t="73323" x="6905625" y="2917825"/>
          <p14:tracePt t="73340" x="6943725" y="2974975"/>
          <p14:tracePt t="73356" x="6994525" y="3025775"/>
          <p14:tracePt t="73373" x="7026275" y="3063875"/>
          <p14:tracePt t="73390" x="7073900" y="3130550"/>
          <p14:tracePt t="73406" x="7105650" y="3171825"/>
          <p14:tracePt t="73423" x="7124700" y="3209925"/>
          <p14:tracePt t="73440" x="7156450" y="3267075"/>
          <p14:tracePt t="73456" x="7181850" y="3298825"/>
          <p14:tracePt t="73473" x="7210425" y="3346450"/>
          <p14:tracePt t="73490" x="7277100" y="3460750"/>
          <p14:tracePt t="73506" x="7337425" y="3552825"/>
          <p14:tracePt t="73523" x="7366000" y="3609975"/>
          <p14:tracePt t="73540" x="7407275" y="3695700"/>
          <p14:tracePt t="73556" x="7419975" y="3717925"/>
          <p14:tracePt t="73572" x="7429500" y="3740150"/>
          <p14:tracePt t="73589" x="7464425" y="3806825"/>
          <p14:tracePt t="73606" x="7483475" y="3851275"/>
          <p14:tracePt t="73623" x="7502525" y="3908425"/>
          <p14:tracePt t="73640" x="7537450" y="3981450"/>
          <p14:tracePt t="73657" x="7550150" y="4003675"/>
          <p14:tracePt t="73673" x="7562850" y="4035425"/>
          <p14:tracePt t="73689" x="7566025" y="4067175"/>
          <p14:tracePt t="73706" x="7572375" y="4098925"/>
          <p14:tracePt t="73722" x="7585075" y="4143375"/>
          <p14:tracePt t="73739" x="7604125" y="4206875"/>
          <p14:tracePt t="73756" x="7604125" y="4244975"/>
          <p14:tracePt t="73773" x="7604125" y="4273550"/>
          <p14:tracePt t="73790" x="7604125" y="4314825"/>
          <p14:tracePt t="73806" x="7604125" y="4343400"/>
          <p14:tracePt t="73823" x="7604125" y="4365625"/>
          <p14:tracePt t="73839" x="7604125" y="4403725"/>
          <p14:tracePt t="73856" x="7616825" y="4429125"/>
          <p14:tracePt t="73873" x="7629525" y="4457700"/>
          <p14:tracePt t="73889" x="7648575" y="4524375"/>
          <p14:tracePt t="73906" x="7648575" y="4565650"/>
          <p14:tracePt t="73923" x="7648575" y="4597400"/>
          <p14:tracePt t="73940" x="7648575" y="4635500"/>
          <p14:tracePt t="73956" x="7648575" y="4657725"/>
          <p14:tracePt t="73972" x="7648575" y="4686300"/>
          <p14:tracePt t="73989" x="7648575" y="4721225"/>
          <p14:tracePt t="74005" x="7648575" y="4749800"/>
          <p14:tracePt t="74023" x="7648575" y="4778375"/>
          <p14:tracePt t="74039" x="7654925" y="4819650"/>
          <p14:tracePt t="74056" x="7667625" y="4845050"/>
          <p14:tracePt t="74666" x="7667625" y="4860925"/>
          <p14:tracePt t="74674" x="7667625" y="4886325"/>
          <p14:tracePt t="74681" x="7667625" y="4914900"/>
          <p14:tracePt t="74689" x="7667625" y="4930775"/>
          <p14:tracePt t="74706" x="7673975" y="4975225"/>
          <p14:tracePt t="74723" x="7693025" y="5076825"/>
          <p14:tracePt t="74755" x="7769225" y="5295900"/>
          <p14:tracePt t="74789" x="7794625" y="5391150"/>
          <p14:tracePt t="74805" x="7794625" y="5413375"/>
          <p14:tracePt t="74823" x="7794625" y="5429250"/>
          <p14:tracePt t="74839" x="7794625" y="5438775"/>
          <p14:tracePt t="74855" x="7794625" y="5441950"/>
          <p14:tracePt t="74938" x="7794625" y="5435600"/>
          <p14:tracePt t="74945" x="7794625" y="5419725"/>
          <p14:tracePt t="74955" x="7791450" y="5384800"/>
          <p14:tracePt t="74973" x="7775575" y="5264150"/>
          <p14:tracePt t="74989" x="7769225" y="5168900"/>
          <p14:tracePt t="75005" x="7769225" y="5076825"/>
          <p14:tracePt t="75023" x="7769225" y="4968875"/>
          <p14:tracePt t="75039" x="7769225" y="4908550"/>
          <p14:tracePt t="75055" x="7762875" y="4848225"/>
          <p14:tracePt t="75073" x="7721600" y="4711700"/>
          <p14:tracePt t="75089" x="7683500" y="4549775"/>
          <p14:tracePt t="75106" x="7651750" y="4429125"/>
          <p14:tracePt t="75123" x="7588250" y="4248150"/>
          <p14:tracePt t="75140" x="7546975" y="4124325"/>
          <p14:tracePt t="75156" x="7505700" y="4044950"/>
          <p14:tracePt t="75173" x="7432675" y="3956050"/>
          <p14:tracePt t="75189" x="7350125" y="3898900"/>
          <p14:tracePt t="75206" x="7223125" y="3819525"/>
          <p14:tracePt t="75222" x="7058025" y="3695700"/>
          <p14:tracePt t="75240" x="6962775" y="3619500"/>
          <p14:tracePt t="75256" x="6870700" y="3552825"/>
          <p14:tracePt t="75273" x="6724650" y="3432175"/>
          <p14:tracePt t="75290" x="6657975" y="3336925"/>
          <p14:tracePt t="75306" x="6581775" y="3254375"/>
          <p14:tracePt t="75322" x="6467475" y="3155950"/>
          <p14:tracePt t="75339" x="6429375" y="3114675"/>
          <p14:tracePt t="75356" x="6378575" y="3082925"/>
          <p14:tracePt t="75373" x="6308725" y="3009900"/>
          <p14:tracePt t="75390" x="6254750" y="2949575"/>
          <p14:tracePt t="75406" x="6207125" y="2870200"/>
          <p14:tracePt t="75423" x="6124575" y="2727325"/>
          <p14:tracePt t="75440" x="6067425" y="2654300"/>
          <p14:tracePt t="75456" x="6016625" y="2603500"/>
          <p14:tracePt t="75472" x="5975350" y="2536825"/>
          <p14:tracePt t="75489" x="5943600" y="2489200"/>
          <p14:tracePt t="75506" x="5924550" y="2451100"/>
          <p14:tracePt t="75523" x="5899150" y="2416175"/>
          <p14:tracePt t="75540" x="5873750" y="2397125"/>
          <p14:tracePt t="75556" x="5857875" y="2374900"/>
          <p14:tracePt t="75573" x="5816600" y="2359025"/>
          <p14:tracePt t="75589" x="5800725" y="2346325"/>
          <p14:tracePt t="75606" x="5772150" y="2343150"/>
          <p14:tracePt t="75623" x="5740400" y="2343150"/>
          <p14:tracePt t="75639" x="5702300" y="2343150"/>
          <p14:tracePt t="75656" x="5664200" y="2349500"/>
          <p14:tracePt t="75673" x="5600700" y="2384425"/>
          <p14:tracePt t="75690" x="5553075" y="2416175"/>
          <p14:tracePt t="75706" x="5505450" y="2451100"/>
          <p14:tracePt t="75723" x="5422900" y="2517775"/>
          <p14:tracePt t="75739" x="5381625" y="2565400"/>
          <p14:tracePt t="75756" x="5327650" y="2628900"/>
          <p14:tracePt t="75773" x="5245100" y="2762250"/>
          <p14:tracePt t="75790" x="5207000" y="2828925"/>
          <p14:tracePt t="75807" x="5181600" y="2876550"/>
          <p14:tracePt t="75823" x="5133975" y="2943225"/>
          <p14:tracePt t="75839" x="5108575" y="2981325"/>
          <p14:tracePt t="75857" x="5089525" y="3028950"/>
          <p14:tracePt t="75872" x="5064125" y="3101975"/>
          <p14:tracePt t="75889" x="5057775" y="3146425"/>
          <p14:tracePt t="75906" x="5057775" y="3190875"/>
          <p14:tracePt t="75923" x="5057775" y="3222625"/>
          <p14:tracePt t="75940" x="5051425" y="3260725"/>
          <p14:tracePt t="75958" x="5038725" y="3314700"/>
          <p14:tracePt t="75973" x="5026025" y="3346450"/>
          <p14:tracePt t="75990" x="5013325" y="3390900"/>
          <p14:tracePt t="76005" x="5013325" y="3419475"/>
          <p14:tracePt t="76023" x="5013325" y="3482975"/>
          <p14:tracePt t="76039" x="5013325" y="3517900"/>
          <p14:tracePt t="76057" x="5022850" y="3568700"/>
          <p14:tracePt t="76073" x="5035550" y="3600450"/>
          <p14:tracePt t="76089" x="5035550" y="3629025"/>
          <p14:tracePt t="76107" x="5048250" y="3692525"/>
          <p14:tracePt t="76123" x="5054600" y="3727450"/>
          <p14:tracePt t="76139" x="5060950" y="3771900"/>
          <p14:tracePt t="76156" x="5086350" y="3816350"/>
          <p14:tracePt t="76172" x="5095875" y="3838575"/>
          <p14:tracePt t="76189" x="5095875" y="3870325"/>
          <p14:tracePt t="76207" x="5102225" y="3902075"/>
          <p14:tracePt t="76223" x="5108575" y="3933825"/>
          <p14:tracePt t="76240" x="5108575" y="3962400"/>
          <p14:tracePt t="76257" x="5114925" y="4016375"/>
          <p14:tracePt t="76272" x="5121275" y="4060825"/>
          <p14:tracePt t="76289" x="5127625" y="4092575"/>
          <p14:tracePt t="76306" x="5146675" y="4140200"/>
          <p14:tracePt t="76322" x="5146675" y="4162425"/>
          <p14:tracePt t="76340" x="5146675" y="4191000"/>
          <p14:tracePt t="76357" x="5146675" y="4232275"/>
          <p14:tracePt t="76373" x="5146675" y="4254500"/>
          <p14:tracePt t="76390" x="5146675" y="4276725"/>
          <p14:tracePt t="76406" x="5146675" y="4318000"/>
          <p14:tracePt t="76422" x="5146675" y="4333875"/>
          <p14:tracePt t="76439" x="5146675" y="4343400"/>
          <p14:tracePt t="76456" x="5146675" y="4356100"/>
          <p14:tracePt t="76473" x="5146675" y="4362450"/>
          <p14:tracePt t="76803" x="5153025" y="4391025"/>
          <p14:tracePt t="76809" x="5159375" y="4429125"/>
          <p14:tracePt t="76823" x="5175250" y="4505325"/>
          <p14:tracePt t="76839" x="5191125" y="4591050"/>
          <p14:tracePt t="76855" x="5219700" y="4692650"/>
          <p14:tracePt t="76872" x="5232400" y="4756150"/>
          <p14:tracePt t="76889" x="5248275" y="4819650"/>
          <p14:tracePt t="76906" x="5267325" y="4892675"/>
          <p14:tracePt t="76923" x="5286375" y="4921250"/>
          <p14:tracePt t="76940" x="5299075" y="4953000"/>
          <p14:tracePt t="76956" x="5314950" y="4981575"/>
          <p14:tracePt t="76972" x="5324475" y="4997450"/>
          <p14:tracePt t="76989" x="5330825" y="5006975"/>
          <p14:tracePt t="77005" x="5340350" y="5022850"/>
          <p14:tracePt t="77022" x="5343525" y="5032375"/>
          <p14:tracePt t="77039" x="5349875" y="5048250"/>
          <p14:tracePt t="77055" x="5359400" y="5060950"/>
          <p14:tracePt t="77072" x="5368925" y="5070475"/>
          <p14:tracePt t="77089" x="5375275" y="5080000"/>
          <p14:tracePt t="77106" x="5391150" y="5102225"/>
          <p14:tracePt t="77122" x="5400675" y="5111750"/>
          <p14:tracePt t="77140" x="5403850" y="5121275"/>
          <p14:tracePt t="77156" x="5419725" y="5156200"/>
          <p14:tracePt t="77173" x="5432425" y="5178425"/>
          <p14:tracePt t="77189" x="5451475" y="5210175"/>
          <p14:tracePt t="77206" x="5457825" y="5245100"/>
          <p14:tracePt t="77223" x="5457825" y="5264150"/>
          <p14:tracePt t="77239" x="5464175" y="5280025"/>
          <p14:tracePt t="77256" x="5464175" y="5321300"/>
          <p14:tracePt t="77272" x="5464175" y="5343525"/>
          <p14:tracePt t="77289" x="5464175" y="5365750"/>
          <p14:tracePt t="77306" x="5467350" y="5407025"/>
          <p14:tracePt t="77323" x="5473700" y="5435600"/>
          <p14:tracePt t="77340" x="5480050" y="5457825"/>
          <p14:tracePt t="77356" x="5480050" y="5499100"/>
          <p14:tracePt t="77372" x="5480050" y="5521325"/>
          <p14:tracePt t="77389" x="5480050" y="5530850"/>
          <p14:tracePt t="77405" x="5480050" y="5549900"/>
          <p14:tracePt t="77422" x="5480050" y="5559425"/>
          <p14:tracePt t="77441" x="5480050" y="5575300"/>
          <p14:tracePt t="77456" x="5480050" y="5584825"/>
          <p14:tracePt t="77492" x="5473700" y="5584825"/>
          <p14:tracePt t="77506" x="5464175" y="5584825"/>
          <p14:tracePt t="77522" x="5454650" y="5578475"/>
          <p14:tracePt t="77539" x="5438775" y="5568950"/>
          <p14:tracePt t="77555" x="5422900" y="5559425"/>
          <p14:tracePt t="77572" x="5419725" y="5559425"/>
          <p14:tracePt t="77590" x="5419725" y="5553075"/>
          <p14:tracePt t="77606" x="5419725" y="5549900"/>
          <p14:tracePt t="77622" x="5419725" y="5537200"/>
          <p14:tracePt t="77640" x="5419725" y="5524500"/>
          <p14:tracePt t="77656" x="5419725" y="5514975"/>
          <p14:tracePt t="77672" x="5419725" y="5499100"/>
          <p14:tracePt t="77688" x="5419725" y="5470525"/>
          <p14:tracePt t="77705" x="5419725" y="5429250"/>
          <p14:tracePt t="77722" x="5419725" y="5407025"/>
          <p14:tracePt t="77740" x="5419725" y="5365750"/>
          <p14:tracePt t="77756" x="5419725" y="5343525"/>
          <p14:tracePt t="77773" x="5426075" y="5327650"/>
          <p14:tracePt t="77789" x="5435600" y="5302250"/>
          <p14:tracePt t="77805" x="5441950" y="5286375"/>
          <p14:tracePt t="77822" x="5461000" y="5254625"/>
          <p14:tracePt t="77840" x="5480050" y="5213350"/>
          <p14:tracePt t="77856" x="5492750" y="5159375"/>
          <p14:tracePt t="77873" x="5524500" y="5083175"/>
          <p14:tracePt t="77890" x="5565775" y="4987925"/>
          <p14:tracePt t="77906" x="5603875" y="4918075"/>
          <p14:tracePt t="77922" x="5619750" y="4854575"/>
          <p14:tracePt t="77939" x="5638800" y="4781550"/>
          <p14:tracePt t="77955" x="5651500" y="4743450"/>
          <p14:tracePt t="77972" x="5670550" y="4718050"/>
          <p14:tracePt t="77989" x="5680075" y="4676775"/>
          <p14:tracePt t="78005" x="5680075" y="4660900"/>
          <p14:tracePt t="78022" x="5686425" y="4638675"/>
          <p14:tracePt t="78040" x="5686425" y="4613275"/>
          <p14:tracePt t="78056" x="5692775" y="4597400"/>
          <p14:tracePt t="78072" x="5692775" y="4581525"/>
          <p14:tracePt t="78089" x="5692775" y="4565650"/>
          <p14:tracePt t="78105" x="5692775" y="4556125"/>
          <p14:tracePt t="78122" x="5692775" y="4546600"/>
          <p14:tracePt t="78140" x="5692775" y="4527550"/>
          <p14:tracePt t="78156" x="5695950" y="4511675"/>
          <p14:tracePt t="78173" x="5695950" y="4483100"/>
          <p14:tracePt t="78190" x="5695950" y="4448175"/>
          <p14:tracePt t="78206" x="5695950" y="4425950"/>
          <p14:tracePt t="78222" x="5695950" y="4410075"/>
          <p14:tracePt t="78239" x="5695950" y="4397375"/>
          <p14:tracePt t="78255" x="5702300" y="4391025"/>
          <p14:tracePt t="78272" x="5718175" y="4391025"/>
          <p14:tracePt t="78290" x="5727700" y="4381500"/>
          <p14:tracePt t="78306" x="5730875" y="4378325"/>
          <p14:tracePt t="78323" x="5737225" y="4368800"/>
          <p14:tracePt t="78326" x="5737225" y="4362450"/>
          <p14:tracePt t="78339" x="5746750" y="4352925"/>
          <p14:tracePt t="78356" x="5753100" y="4337050"/>
          <p14:tracePt t="78372" x="5756275" y="4327525"/>
          <p14:tracePt t="78389" x="5765800" y="4311650"/>
          <p14:tracePt t="78406" x="5765800" y="4308475"/>
          <p14:tracePt t="78422" x="5765800" y="4302125"/>
          <p14:tracePt t="81656" x="5778500" y="4279900"/>
          <p14:tracePt t="81663" x="5794375" y="4251325"/>
          <p14:tracePt t="81672" x="5810250" y="4213225"/>
          <p14:tracePt t="81689" x="5848350" y="4124325"/>
          <p14:tracePt t="81706" x="5873750" y="3990975"/>
          <p14:tracePt t="81722" x="5886450" y="3937000"/>
          <p14:tracePt t="81739" x="5902325" y="3841750"/>
          <p14:tracePt t="81771" x="5943600" y="3686175"/>
          <p14:tracePt t="81805" x="5956300" y="3629025"/>
          <p14:tracePt t="81823" x="5956300" y="3616325"/>
          <p14:tracePt t="81839" x="5956300" y="3613150"/>
          <p14:tracePt t="81884" x="5956300" y="3606800"/>
          <p14:tracePt t="81920" x="5956300" y="3603625"/>
          <p14:tracePt t="81977" x="5956300" y="3597275"/>
          <p14:tracePt t="82013" x="5956300" y="3594100"/>
          <p14:tracePt t="82027" x="5956300" y="3584575"/>
          <p14:tracePt t="82034" x="5956300" y="3578225"/>
          <p14:tracePt t="82048" x="5956300" y="3571875"/>
          <p14:tracePt t="82055" x="5949950" y="3568700"/>
          <p14:tracePt t="82071" x="5940425" y="3559175"/>
          <p14:tracePt t="82089" x="5930900" y="3549650"/>
          <p14:tracePt t="82106" x="5908675" y="3527425"/>
          <p14:tracePt t="82122" x="5899150" y="3511550"/>
          <p14:tracePt t="82139" x="5883275" y="3495675"/>
          <p14:tracePt t="82155" x="5861050" y="3467100"/>
          <p14:tracePt t="82171" x="5851525" y="3457575"/>
          <p14:tracePt t="82189" x="5842000" y="3451225"/>
          <p14:tracePt t="82205" x="5832475" y="3451225"/>
          <p14:tracePt t="82222" x="5826125" y="3451225"/>
          <p14:tracePt t="88505" x="5781675" y="3451225"/>
          <p14:tracePt t="88511" x="5711825" y="3451225"/>
          <p14:tracePt t="88522" x="5641975" y="3451225"/>
          <p14:tracePt t="88539" x="5467350" y="3463925"/>
          <p14:tracePt t="88555" x="5359400" y="3489325"/>
          <p14:tracePt t="88571" x="5238750" y="3533775"/>
          <p14:tracePt t="88604" x="4933950" y="3638550"/>
          <p14:tracePt t="88639" x="4613275" y="3825875"/>
          <p14:tracePt t="88660" x="4464050" y="3965575"/>
          <p14:tracePt t="88674" x="4371975" y="4124325"/>
          <p14:tracePt t="88688" x="4295775" y="4311650"/>
          <p14:tracePt t="88704" x="4267200" y="4495800"/>
          <p14:tracePt t="88721" x="4248150" y="4679950"/>
          <p14:tracePt t="88738" x="4279900" y="4860925"/>
          <p14:tracePt t="88755" x="4302125" y="4933950"/>
          <p14:tracePt t="88772" x="4314825" y="4981575"/>
          <p14:tracePt t="88788" x="4352925" y="5016500"/>
          <p14:tracePt t="88805" x="4397375" y="5029200"/>
          <p14:tracePt t="89033" x="4368800" y="4949825"/>
          <p14:tracePt t="89039" x="4311650" y="4876800"/>
          <p14:tracePt t="89055" x="4187825" y="4705350"/>
          <p14:tracePt t="89072" x="3968750" y="4413250"/>
          <p14:tracePt t="89091" x="3705225" y="4181475"/>
          <p14:tracePt t="89106" x="3505200" y="4010025"/>
          <p14:tracePt t="89123" x="3206750" y="3800475"/>
          <p14:tracePt t="89139" x="3016250" y="3705225"/>
          <p14:tracePt t="89155" x="2816225" y="3648075"/>
          <p14:tracePt t="89172" x="2654300" y="3613150"/>
          <p14:tracePt t="89189" x="2413000" y="3603625"/>
          <p14:tracePt t="89205" x="2282825" y="3616325"/>
          <p14:tracePt t="89221" x="2165350" y="3641725"/>
          <p14:tracePt t="89238" x="2006600" y="3692525"/>
          <p14:tracePt t="89254" x="1914525" y="3733800"/>
          <p14:tracePt t="89271" x="1831975" y="3749675"/>
          <p14:tracePt t="89288" x="1736725" y="3784600"/>
          <p14:tracePt t="89305" x="1651000" y="3810000"/>
          <p14:tracePt t="89323" x="1514475" y="3841750"/>
          <p14:tracePt t="89338" x="1441450" y="3854450"/>
          <p14:tracePt t="89355" x="1374775" y="3876675"/>
          <p14:tracePt t="89371" x="1311275" y="3892550"/>
          <p14:tracePt t="89388" x="1206500" y="3892550"/>
          <p14:tracePt t="89404" x="1136650" y="3892550"/>
          <p14:tracePt t="89421" x="1076325" y="3892550"/>
          <p14:tracePt t="89439" x="1012825" y="3892550"/>
          <p14:tracePt t="89455" x="968375" y="3889375"/>
          <p14:tracePt t="89473" x="889000" y="3860800"/>
          <p14:tracePt t="89488" x="841375" y="3848100"/>
          <p14:tracePt t="89505" x="803275" y="3829050"/>
          <p14:tracePt t="89508" x="784225" y="3822700"/>
          <p14:tracePt t="89521" x="771525" y="3803650"/>
          <p14:tracePt t="89537" x="736600" y="3765550"/>
          <p14:tracePt t="89554" x="704850" y="3733800"/>
          <p14:tracePt t="89572" x="688975" y="3708400"/>
          <p14:tracePt t="89588" x="679450" y="3698875"/>
          <p14:tracePt t="89604" x="660400" y="3679825"/>
          <p14:tracePt t="89622" x="650875" y="3667125"/>
          <p14:tracePt t="89638" x="647700" y="3657600"/>
          <p14:tracePt t="89655" x="638175" y="3644900"/>
          <p14:tracePt t="89672" x="628650" y="3619500"/>
          <p14:tracePt t="89687" x="628650" y="3609975"/>
          <p14:tracePt t="89704" x="612775" y="3600450"/>
          <p14:tracePt t="89722" x="600075" y="3578225"/>
          <p14:tracePt t="89738" x="590550" y="3568700"/>
          <p14:tracePt t="89755" x="587375" y="3559175"/>
          <p14:tracePt t="89773" x="565150" y="3546475"/>
          <p14:tracePt t="89788" x="561975" y="3530600"/>
          <p14:tracePt t="89804" x="555625" y="3521075"/>
          <p14:tracePt t="89821" x="546100" y="3505200"/>
          <p14:tracePt t="89837" x="536575" y="3489325"/>
          <p14:tracePt t="89854" x="530225" y="3467100"/>
          <p14:tracePt t="89872" x="527050" y="3454400"/>
          <p14:tracePt t="89888" x="514350" y="3438525"/>
          <p14:tracePt t="89905" x="514350" y="3422650"/>
          <p14:tracePt t="89922" x="514350" y="3406775"/>
          <p14:tracePt t="89938" x="514350" y="3397250"/>
          <p14:tracePt t="89954" x="530225" y="3381375"/>
          <p14:tracePt t="89971" x="536575" y="3359150"/>
          <p14:tracePt t="89988" x="536575" y="3343275"/>
          <p14:tracePt t="90004" x="536575" y="3333750"/>
          <p14:tracePt t="90022" x="536575" y="3314700"/>
          <p14:tracePt t="90037" x="536575" y="3308350"/>
          <p14:tracePt t="90657" x="536575" y="3305175"/>
          <p14:tracePt t="90678" x="536575" y="3298825"/>
          <p14:tracePt t="90685" x="536575" y="3295650"/>
          <p14:tracePt t="90700" x="536575" y="3289300"/>
          <p14:tracePt t="90708" x="533400" y="3289300"/>
          <p14:tracePt t="90721" x="527050" y="3289300"/>
          <p14:tracePt t="91178" x="549275" y="3292475"/>
          <p14:tracePt t="91185" x="574675" y="3298825"/>
          <p14:tracePt t="91191" x="600075" y="3305175"/>
          <p14:tracePt t="91204" x="619125" y="3311525"/>
          <p14:tracePt t="91221" x="676275" y="3311525"/>
          <p14:tracePt t="91237" x="717550" y="3311525"/>
          <p14:tracePt t="91272" x="927100" y="3302000"/>
          <p14:tracePt t="91305" x="1263650" y="3324225"/>
          <p14:tracePt t="91321" x="1377950" y="3333750"/>
          <p14:tracePt t="91337" x="1450975" y="3333750"/>
          <p14:tracePt t="91354" x="1511300" y="3340100"/>
          <p14:tracePt t="91371" x="1641475" y="3340100"/>
          <p14:tracePt t="91387" x="1800225" y="3349625"/>
          <p14:tracePt t="91405" x="2171700" y="3349625"/>
          <p14:tracePt t="91421" x="2425700" y="3368675"/>
          <p14:tracePt t="91438" x="2720975" y="3390900"/>
          <p14:tracePt t="91455" x="2965450" y="3416300"/>
          <p14:tracePt t="91471" x="3060700" y="3432175"/>
          <p14:tracePt t="91487" x="3146425" y="3457575"/>
          <p14:tracePt t="91504" x="3238500" y="3476625"/>
          <p14:tracePt t="91521" x="3333750" y="3502025"/>
          <p14:tracePt t="91537" x="3467100" y="3546475"/>
          <p14:tracePt t="91555" x="3717925" y="3638550"/>
          <p14:tracePt t="91571" x="3848100" y="3692525"/>
          <p14:tracePt t="91588" x="3981450" y="3743325"/>
          <p14:tracePt t="91605" x="4130675" y="3794125"/>
          <p14:tracePt t="91621" x="4184650" y="3813175"/>
          <p14:tracePt t="91638" x="4248150" y="3829050"/>
          <p14:tracePt t="91654" x="4391025" y="3844925"/>
          <p14:tracePt t="91670" x="4543425" y="3863975"/>
          <p14:tracePt t="91688" x="4686300" y="3898900"/>
          <p14:tracePt t="91704" x="4940300" y="3952875"/>
          <p14:tracePt t="91720" x="5095875" y="4000500"/>
          <p14:tracePt t="91737" x="5216525" y="4032250"/>
          <p14:tracePt t="91754" x="5429250" y="4095750"/>
          <p14:tracePt t="91770" x="5540375" y="4130675"/>
          <p14:tracePt t="91787" x="5661025" y="4171950"/>
          <p14:tracePt t="91805" x="5895975" y="4225925"/>
          <p14:tracePt t="91821" x="6016625" y="4270375"/>
          <p14:tracePt t="91838" x="6137275" y="4305300"/>
          <p14:tracePt t="91855" x="6276975" y="4352925"/>
          <p14:tracePt t="91871" x="6340475" y="4375150"/>
          <p14:tracePt t="91888" x="6397625" y="4391025"/>
          <p14:tracePt t="91904" x="6454775" y="4422775"/>
          <p14:tracePt t="91920" x="6477000" y="4432300"/>
          <p14:tracePt t="91938" x="6508750" y="4445000"/>
          <p14:tracePt t="91954" x="6537325" y="4470400"/>
          <p14:tracePt t="91970" x="6553200" y="4479925"/>
          <p14:tracePt t="91988" x="6562725" y="4489450"/>
          <p14:tracePt t="92005" x="6578600" y="4498975"/>
          <p14:tracePt t="92021" x="6581775" y="4498975"/>
          <p14:tracePt t="92234" x="6581775" y="4505325"/>
          <p14:tracePt t="92255" x="6588125" y="4505325"/>
          <p14:tracePt t="93160" x="6543675" y="4492625"/>
          <p14:tracePt t="93170" x="6461125" y="4467225"/>
          <p14:tracePt t="93188" x="6181725" y="4391025"/>
          <p14:tracePt t="93204" x="5930900" y="4352925"/>
          <p14:tracePt t="93220" x="5702300" y="4311650"/>
          <p14:tracePt t="93238" x="5184775" y="4289425"/>
          <p14:tracePt t="93271" x="4349750" y="4254500"/>
          <p14:tracePt t="93306" x="3295650" y="4254500"/>
          <p14:tracePt t="93324" x="2867025" y="4254500"/>
          <p14:tracePt t="93339" x="2651125" y="4260850"/>
          <p14:tracePt t="93354" x="2444750" y="4276725"/>
          <p14:tracePt t="93371" x="2282825" y="4286250"/>
          <p14:tracePt t="93388" x="2073275" y="4305300"/>
          <p14:tracePt t="93404" x="1933575" y="4321175"/>
          <p14:tracePt t="93420" x="1806575" y="4340225"/>
          <p14:tracePt t="93437" x="1685925" y="4346575"/>
          <p14:tracePt t="93454" x="1603375" y="4346575"/>
          <p14:tracePt t="93471" x="1511300" y="4346575"/>
          <p14:tracePt t="93488" x="1425575" y="4346575"/>
          <p14:tracePt t="93504" x="1365250" y="4343400"/>
          <p14:tracePt t="93521" x="1301750" y="4327525"/>
          <p14:tracePt t="93537" x="1196975" y="4298950"/>
          <p14:tracePt t="93553" x="1133475" y="4276725"/>
          <p14:tracePt t="93570" x="1066800" y="4257675"/>
          <p14:tracePt t="93588" x="1003300" y="4225925"/>
          <p14:tracePt t="93604" x="977900" y="4200525"/>
          <p14:tracePt t="93621" x="936625" y="4152900"/>
          <p14:tracePt t="93638" x="860425" y="4060825"/>
          <p14:tracePt t="93654" x="831850" y="3994150"/>
          <p14:tracePt t="93671" x="796925" y="3937000"/>
          <p14:tracePt t="93687" x="755650" y="3870325"/>
          <p14:tracePt t="93703" x="727075" y="3844925"/>
          <p14:tracePt t="93720" x="701675" y="3813175"/>
          <p14:tracePt t="93737" x="663575" y="3775075"/>
          <p14:tracePt t="93754" x="644525" y="3730625"/>
          <p14:tracePt t="93771" x="612775" y="3698875"/>
          <p14:tracePt t="93788" x="587375" y="3663950"/>
          <p14:tracePt t="93804" x="574675" y="3632200"/>
          <p14:tracePt t="93821" x="565150" y="3622675"/>
          <p14:tracePt t="93838" x="546100" y="3606800"/>
          <p14:tracePt t="93853" x="536575" y="3597275"/>
          <p14:tracePt t="93870" x="523875" y="3581400"/>
          <p14:tracePt t="93887" x="501650" y="3552825"/>
          <p14:tracePt t="93904" x="492125" y="3540125"/>
          <p14:tracePt t="93923" x="466725" y="3495675"/>
          <p14:tracePt t="93938" x="441325" y="3448050"/>
          <p14:tracePt t="93955" x="428625" y="3409950"/>
          <p14:tracePt t="93971" x="422275" y="3381375"/>
          <p14:tracePt t="93987" x="422275" y="3340100"/>
          <p14:tracePt t="94004" x="422275" y="3324225"/>
          <p14:tracePt t="94021" x="422275" y="3314700"/>
          <p14:tracePt t="94038" x="422275" y="3302000"/>
          <p14:tracePt t="94054" x="422275" y="3286125"/>
          <p14:tracePt t="94071" x="422275" y="3276600"/>
          <p14:tracePt t="94536" x="428625" y="3276600"/>
          <p14:tracePt t="94557" x="431800" y="3276600"/>
          <p14:tracePt t="94609" x="438150" y="3276600"/>
          <p14:tracePt t="94618" x="444500" y="3276600"/>
          <p14:tracePt t="94629" x="457200" y="3276600"/>
          <p14:tracePt t="94654" x="492125" y="3276600"/>
          <p14:tracePt t="94687" x="641350" y="3286125"/>
          <p14:tracePt t="94704" x="685800" y="3298825"/>
          <p14:tracePt t="94722" x="742950" y="3305175"/>
          <p14:tracePt t="94738" x="777875" y="3305175"/>
          <p14:tracePt t="94754" x="815975" y="3305175"/>
          <p14:tracePt t="94772" x="984250" y="3305175"/>
          <p14:tracePt t="94787" x="1133475" y="3305175"/>
          <p14:tracePt t="94804" x="1308100" y="3324225"/>
          <p14:tracePt t="94821" x="1495425" y="3340100"/>
          <p14:tracePt t="94837" x="1568450" y="3355975"/>
          <p14:tracePt t="94853" x="1631950" y="3368675"/>
          <p14:tracePt t="94871" x="1768475" y="3400425"/>
          <p14:tracePt t="94888" x="1908175" y="3425825"/>
          <p14:tracePt t="94905" x="2060575" y="3454400"/>
          <p14:tracePt t="94922" x="2349500" y="3511550"/>
          <p14:tracePt t="94938" x="2466975" y="3527425"/>
          <p14:tracePt t="94954" x="2574925" y="3543300"/>
          <p14:tracePt t="94971" x="2660650" y="3543300"/>
          <p14:tracePt t="94987" x="2705100" y="3543300"/>
          <p14:tracePt t="95003" x="2740025" y="3543300"/>
          <p14:tracePt t="95022" x="2781300" y="3543300"/>
          <p14:tracePt t="95038" x="2819400" y="3543300"/>
          <p14:tracePt t="95055" x="2847975" y="3543300"/>
          <p14:tracePt t="95059" x="2867025" y="3543300"/>
          <p14:tracePt t="95071" x="2908300" y="3543300"/>
          <p14:tracePt t="95088" x="2946400" y="3543300"/>
          <p14:tracePt t="95104" x="2968625" y="3543300"/>
          <p14:tracePt t="95121" x="3009900" y="3543300"/>
          <p14:tracePt t="95136" x="3025775" y="3543300"/>
          <p14:tracePt t="95153" x="3054350" y="3543300"/>
          <p14:tracePt t="95171" x="3086100" y="3543300"/>
          <p14:tracePt t="95188" x="3114675" y="3543300"/>
          <p14:tracePt t="95204" x="3143250" y="3543300"/>
          <p14:tracePt t="95220" x="3190875" y="3543300"/>
          <p14:tracePt t="95237" x="3213100" y="3543300"/>
          <p14:tracePt t="95253" x="3244850" y="3540125"/>
          <p14:tracePt t="95270" x="3257550" y="3530600"/>
          <p14:tracePt t="95287" x="3267075" y="3527425"/>
          <p14:tracePt t="95304" x="3289300" y="3514725"/>
          <p14:tracePt t="95321" x="3324225" y="3505200"/>
          <p14:tracePt t="95338" x="3352800" y="3505200"/>
          <p14:tracePt t="95354" x="3378200" y="3486150"/>
          <p14:tracePt t="95370" x="3416300" y="3486150"/>
          <p14:tracePt t="95387" x="3432175" y="3486150"/>
          <p14:tracePt t="95403" x="3441700" y="3486150"/>
          <p14:tracePt t="95420" x="3463925" y="3486150"/>
          <p14:tracePt t="95438" x="3473450" y="3486150"/>
          <p14:tracePt t="95454" x="3482975" y="3486150"/>
          <p14:tracePt t="95471" x="3492500" y="3486150"/>
          <p14:tracePt t="95488" x="3508375" y="3486150"/>
          <p14:tracePt t="95504" x="3511550" y="3486150"/>
          <p14:tracePt t="95520" x="3517900" y="3486150"/>
          <p14:tracePt t="95537" x="3517900" y="3482975"/>
          <p14:tracePt t="95554" x="3521075" y="3482975"/>
          <p14:tracePt t="95600" x="3527425" y="3482975"/>
          <p14:tracePt t="96105" x="3527425" y="3489325"/>
          <p14:tracePt t="96112" x="3527425" y="3498850"/>
          <p14:tracePt t="96120" x="3527425" y="3502025"/>
          <p14:tracePt t="96137" x="3527425" y="3514725"/>
          <p14:tracePt t="96155" x="3524250" y="3527425"/>
          <p14:tracePt t="96171" x="3514725" y="3536950"/>
          <p14:tracePt t="96205" x="3444875" y="3654425"/>
          <p14:tracePt t="96236" x="3333750" y="3749675"/>
          <p14:tracePt t="96254" x="3213100" y="3829050"/>
          <p14:tracePt t="96270" x="3143250" y="3883025"/>
          <p14:tracePt t="96287" x="3051175" y="3943350"/>
          <p14:tracePt t="96304" x="2921000" y="4016375"/>
          <p14:tracePt t="96320" x="2819400" y="4057650"/>
          <p14:tracePt t="96338" x="2720975" y="4098925"/>
          <p14:tracePt t="96354" x="2549525" y="4149725"/>
          <p14:tracePt t="96370" x="2463800" y="4165600"/>
          <p14:tracePt t="96387" x="2400300" y="4187825"/>
          <p14:tracePt t="96404" x="2317750" y="4206875"/>
          <p14:tracePt t="96420" x="2254250" y="4222750"/>
          <p14:tracePt t="96437" x="2193925" y="4222750"/>
          <p14:tracePt t="96454" x="2085975" y="4222750"/>
          <p14:tracePt t="96471" x="2016125" y="4222750"/>
          <p14:tracePt t="96488" x="1933575" y="4222750"/>
          <p14:tracePt t="96504" x="1806575" y="4229100"/>
          <p14:tracePt t="96520" x="1724025" y="4229100"/>
          <p14:tracePt t="96537" x="1663700" y="4229100"/>
          <p14:tracePt t="96554" x="1558925" y="4229100"/>
          <p14:tracePt t="96570" x="1508125" y="4229100"/>
          <p14:tracePt t="96588" x="1438275" y="4229100"/>
          <p14:tracePt t="96591" x="1403350" y="4229100"/>
          <p14:tracePt t="96604" x="1339850" y="4219575"/>
          <p14:tracePt t="96620" x="1276350" y="4203700"/>
          <p14:tracePt t="96637" x="1231900" y="4191000"/>
          <p14:tracePt t="96654" x="1143000" y="4165600"/>
          <p14:tracePt t="96670" x="1095375" y="4140200"/>
          <p14:tracePt t="96687" x="1038225" y="4102100"/>
          <p14:tracePt t="96703" x="971550" y="4064000"/>
          <p14:tracePt t="96720" x="923925" y="4029075"/>
          <p14:tracePt t="96737" x="892175" y="4003675"/>
          <p14:tracePt t="96754" x="847725" y="3962400"/>
          <p14:tracePt t="96771" x="815975" y="3937000"/>
          <p14:tracePt t="96787" x="790575" y="3905250"/>
          <p14:tracePt t="96803" x="749300" y="3886200"/>
          <p14:tracePt t="96820" x="723900" y="3873500"/>
          <p14:tracePt t="96837" x="708025" y="3863975"/>
          <p14:tracePt t="96853" x="685800" y="3841750"/>
          <p14:tracePt t="96870" x="676275" y="3832225"/>
          <p14:tracePt t="96888" x="666750" y="3822700"/>
          <p14:tracePt t="96904" x="650875" y="3822700"/>
          <p14:tracePt t="96921" x="638175" y="3819525"/>
          <p14:tracePt t="96938" x="628650" y="3819525"/>
          <p14:tracePt t="97554" x="635000" y="3813175"/>
          <p14:tracePt t="97561" x="647700" y="3806825"/>
          <p14:tracePt t="97571" x="657225" y="3800475"/>
          <p14:tracePt t="97591" x="701675" y="3778250"/>
          <p14:tracePt t="97604" x="717550" y="3765550"/>
          <p14:tracePt t="97625" x="758825" y="3749675"/>
          <p14:tracePt t="97645" x="793750" y="3724275"/>
          <p14:tracePt t="97670" x="835025" y="3711575"/>
          <p14:tracePt t="97704" x="892175" y="3711575"/>
          <p14:tracePt t="97721" x="901700" y="3711575"/>
          <p14:tracePt t="97738" x="917575" y="3711575"/>
          <p14:tracePt t="97754" x="930275" y="3711575"/>
          <p14:tracePt t="97771" x="942975" y="3708400"/>
          <p14:tracePt t="97787" x="968375" y="3692525"/>
          <p14:tracePt t="97803" x="1012825" y="3686175"/>
          <p14:tracePt t="97820" x="1057275" y="3686175"/>
          <p14:tracePt t="97838" x="1143000" y="3686175"/>
          <p14:tracePt t="97854" x="1203325" y="3686175"/>
          <p14:tracePt t="97871" x="1273175" y="3686175"/>
          <p14:tracePt t="97888" x="1387475" y="3686175"/>
          <p14:tracePt t="97904" x="1501775" y="3686175"/>
          <p14:tracePt t="97921" x="1663700" y="3698875"/>
          <p14:tracePt t="97937" x="1863725" y="3727450"/>
          <p14:tracePt t="97953" x="2003425" y="3743325"/>
          <p14:tracePt t="97970" x="2101850" y="3768725"/>
          <p14:tracePt t="97987" x="2203450" y="3790950"/>
          <p14:tracePt t="98003" x="2247900" y="3803650"/>
          <p14:tracePt t="98021" x="2292350" y="3816350"/>
          <p14:tracePt t="98037" x="2355850" y="3816350"/>
          <p14:tracePt t="98054" x="2390775" y="3816350"/>
          <p14:tracePt t="98071" x="2435225" y="3816350"/>
          <p14:tracePt t="98087" x="2505075" y="3822700"/>
          <p14:tracePt t="98103" x="2549525" y="3822700"/>
          <p14:tracePt t="98120" x="2587625" y="3822700"/>
          <p14:tracePt t="98137" x="2635250" y="3822700"/>
          <p14:tracePt t="98154" x="2679700" y="3822700"/>
          <p14:tracePt t="98175" x="2740025" y="3822700"/>
          <p14:tracePt t="98187" x="2784475" y="3822700"/>
          <p14:tracePt t="98204" x="2828925" y="3822700"/>
          <p14:tracePt t="98220" x="2873375" y="3822700"/>
          <p14:tracePt t="98237" x="2936875" y="3835400"/>
          <p14:tracePt t="98253" x="2981325" y="3841750"/>
          <p14:tracePt t="98270" x="3016250" y="3841750"/>
          <p14:tracePt t="98287" x="3057525" y="3848100"/>
          <p14:tracePt t="98304" x="3079750" y="3848100"/>
          <p14:tracePt t="98321" x="3117850" y="3854450"/>
          <p14:tracePt t="98337" x="3165475" y="3863975"/>
          <p14:tracePt t="98353" x="3197225" y="3876675"/>
          <p14:tracePt t="98370" x="3225800" y="3889375"/>
          <p14:tracePt t="98387" x="3263900" y="3914775"/>
          <p14:tracePt t="98404" x="3292475" y="3924300"/>
          <p14:tracePt t="98421" x="3308350" y="3937000"/>
          <p14:tracePt t="98438" x="3324225" y="3956050"/>
          <p14:tracePt t="98454" x="3340100" y="3968750"/>
          <p14:tracePt t="98470" x="3355975" y="3978275"/>
          <p14:tracePt t="98487" x="3371850" y="3994150"/>
          <p14:tracePt t="98503" x="3387725" y="3997325"/>
          <p14:tracePt t="98520" x="3397250" y="4010025"/>
          <p14:tracePt t="98536" x="3413125" y="4019550"/>
          <p14:tracePt t="98553" x="3422650" y="4029075"/>
          <p14:tracePt t="98570" x="3438525" y="4032250"/>
          <p14:tracePt t="98587" x="3448050" y="4048125"/>
          <p14:tracePt t="98603" x="3451225" y="4064000"/>
          <p14:tracePt t="98620" x="3460750" y="4073525"/>
          <p14:tracePt t="98636" x="3467100" y="4092575"/>
          <p14:tracePt t="98653" x="3467100" y="4108450"/>
          <p14:tracePt t="98671" x="3467100" y="4124325"/>
          <p14:tracePt t="98687" x="3467100" y="4149725"/>
          <p14:tracePt t="98704" x="3467100" y="4171950"/>
          <p14:tracePt t="98720" x="3467100" y="4194175"/>
          <p14:tracePt t="98737" x="3457575" y="4235450"/>
          <p14:tracePt t="98753" x="3448050" y="4251325"/>
          <p14:tracePt t="98770" x="3406775" y="4283075"/>
          <p14:tracePt t="98787" x="3321050" y="4349750"/>
          <p14:tracePt t="98804" x="3228975" y="4400550"/>
          <p14:tracePt t="98822" x="3057525" y="4460875"/>
          <p14:tracePt t="98837" x="2962275" y="4483100"/>
          <p14:tracePt t="98854" x="2854325" y="4498975"/>
          <p14:tracePt t="98871" x="2724150" y="4527550"/>
          <p14:tracePt t="98886" x="2524125" y="4552950"/>
          <p14:tracePt t="98903" x="2374900" y="4568825"/>
          <p14:tracePt t="98921" x="2162175" y="4603750"/>
          <p14:tracePt t="98937" x="2022475" y="4613275"/>
          <p14:tracePt t="98954" x="1905000" y="4629150"/>
          <p14:tracePt t="98971" x="1739900" y="4648200"/>
          <p14:tracePt t="98987" x="1647825" y="4648200"/>
          <p14:tracePt t="99003" x="1555750" y="4648200"/>
          <p14:tracePt t="99020" x="1450975" y="4648200"/>
          <p14:tracePt t="99037" x="1295400" y="4625975"/>
          <p14:tracePt t="99053" x="1209675" y="4610100"/>
          <p14:tracePt t="99071" x="1114425" y="4565650"/>
          <p14:tracePt t="99087" x="1047750" y="4537075"/>
          <p14:tracePt t="99104" x="1000125" y="4502150"/>
          <p14:tracePt t="99121" x="933450" y="4467225"/>
          <p14:tracePt t="99137" x="911225" y="4451350"/>
          <p14:tracePt t="99153" x="879475" y="4438650"/>
          <p14:tracePt t="99156" x="866775" y="4432300"/>
          <p14:tracePt t="99171" x="838200" y="4419600"/>
          <p14:tracePt t="99192" x="806450" y="4397375"/>
          <p14:tracePt t="99203" x="803275" y="4391025"/>
          <p14:tracePt t="99220" x="781050" y="4381500"/>
          <p14:tracePt t="99237" x="768350" y="4371975"/>
          <p14:tracePt t="99253" x="752475" y="4362450"/>
          <p14:tracePt t="99270" x="720725" y="4340225"/>
          <p14:tracePt t="99287" x="704850" y="4327525"/>
          <p14:tracePt t="99303" x="695325" y="4318000"/>
          <p14:tracePt t="99321" x="669925" y="4302125"/>
          <p14:tracePt t="99337" x="654050" y="4292600"/>
          <p14:tracePt t="99354" x="631825" y="4292600"/>
          <p14:tracePt t="99371" x="596900" y="4279900"/>
          <p14:tracePt t="99387" x="574675" y="4267200"/>
          <p14:tracePt t="99403" x="542925" y="4267200"/>
          <p14:tracePt t="99420" x="501650" y="4264025"/>
          <p14:tracePt t="99436" x="482600" y="4264025"/>
          <p14:tracePt t="99454" x="473075" y="4264025"/>
          <p14:tracePt t="99471" x="450850" y="4264025"/>
          <p14:tracePt t="99487" x="441325" y="4264025"/>
          <p14:tracePt t="99504" x="431800" y="4264025"/>
          <p14:tracePt t="99521" x="415925" y="4264025"/>
          <p14:tracePt t="99615" x="419100" y="4264025"/>
          <p14:tracePt t="99622" x="422275" y="4264025"/>
          <p14:tracePt t="99637" x="434975" y="4257675"/>
          <p14:tracePt t="99654" x="463550" y="4244975"/>
          <p14:tracePt t="99670" x="561975" y="4232275"/>
          <p14:tracePt t="99687" x="641350" y="4232275"/>
          <p14:tracePt t="99703" x="714375" y="4232275"/>
          <p14:tracePt t="99720" x="784225" y="4232275"/>
          <p14:tracePt t="99737" x="815975" y="4232275"/>
          <p14:tracePt t="99754" x="838200" y="4232275"/>
          <p14:tracePt t="99771" x="898525" y="4232275"/>
          <p14:tracePt t="99787" x="962025" y="4219575"/>
          <p14:tracePt t="99804" x="1025525" y="4206875"/>
          <p14:tracePt t="99820" x="1133475" y="4197350"/>
          <p14:tracePt t="99836" x="1193800" y="4197350"/>
          <p14:tracePt t="99853" x="1228725" y="4197350"/>
          <p14:tracePt t="99870" x="1257300" y="4197350"/>
          <p14:tracePt t="99887" x="1273175" y="4197350"/>
          <p14:tracePt t="99904" x="1292225" y="4197350"/>
          <p14:tracePt t="99921" x="1343025" y="4184650"/>
          <p14:tracePt t="99937" x="1387475" y="4165600"/>
          <p14:tracePt t="99953" x="1463675" y="4149725"/>
          <p14:tracePt t="99971" x="1651000" y="4124325"/>
          <p14:tracePt t="99986" x="1758950" y="4108450"/>
          <p14:tracePt t="100003" x="1841500" y="4102100"/>
          <p14:tracePt t="100020" x="1965325" y="4079875"/>
          <p14:tracePt t="100036" x="2047875" y="4070350"/>
          <p14:tracePt t="100053" x="2117725" y="4064000"/>
          <p14:tracePt t="100070" x="2225675" y="4057650"/>
          <p14:tracePt t="100087" x="2330450" y="4057650"/>
          <p14:tracePt t="100103" x="2413000" y="4057650"/>
          <p14:tracePt t="100120" x="2508250" y="4057650"/>
          <p14:tracePt t="100136" x="2552700" y="4057650"/>
          <p14:tracePt t="100153" x="2581275" y="4060825"/>
          <p14:tracePt t="100171" x="2644775" y="4073525"/>
          <p14:tracePt t="100187" x="2708275" y="4079875"/>
          <p14:tracePt t="100204" x="2771775" y="4095750"/>
          <p14:tracePt t="100220" x="2879725" y="4117975"/>
          <p14:tracePt t="100236" x="2933700" y="4130675"/>
          <p14:tracePt t="100253" x="2997200" y="4143375"/>
          <p14:tracePt t="100270" x="3101975" y="4181475"/>
          <p14:tracePt t="100286" x="3165475" y="4203700"/>
          <p14:tracePt t="100304" x="3219450" y="4216400"/>
          <p14:tracePt t="100320" x="3295650" y="4251325"/>
          <p14:tracePt t="100337" x="3349625" y="4264025"/>
          <p14:tracePt t="100354" x="3403600" y="4276725"/>
          <p14:tracePt t="100370" x="3467100" y="4302125"/>
          <p14:tracePt t="100386" x="3492500" y="4314825"/>
          <p14:tracePt t="100403" x="3508375" y="4324350"/>
          <p14:tracePt t="100420" x="3511550" y="4324350"/>
          <p14:tracePt t="100437" x="3511550" y="4330700"/>
          <p14:tracePt t="100455" x="3511550" y="4340225"/>
          <p14:tracePt t="100470" x="3495675" y="4343400"/>
          <p14:tracePt t="100487" x="3476625" y="4362450"/>
          <p14:tracePt t="100503" x="3432175" y="4375150"/>
          <p14:tracePt t="100520" x="3267075" y="4384675"/>
          <p14:tracePt t="100536" x="3140075" y="4400550"/>
          <p14:tracePt t="100553" x="2978150" y="4410075"/>
          <p14:tracePt t="100570" x="2711450" y="4438650"/>
          <p14:tracePt t="100587" x="2571750" y="4454525"/>
          <p14:tracePt t="100604" x="2339975" y="4479925"/>
          <p14:tracePt t="100620" x="2232025" y="4505325"/>
          <p14:tracePt t="100637" x="2146300" y="4540250"/>
          <p14:tracePt t="100653" x="2047875" y="4556125"/>
          <p14:tracePt t="100670" x="1905000" y="4578350"/>
          <p14:tracePt t="100686" x="1816100" y="4603750"/>
          <p14:tracePt t="100703" x="1752600" y="4616450"/>
          <p14:tracePt t="100720" x="1682750" y="4616450"/>
          <p14:tracePt t="100737" x="1631950" y="4616450"/>
          <p14:tracePt t="100754" x="1546225" y="4616450"/>
          <p14:tracePt t="100770" x="1489075" y="4616450"/>
          <p14:tracePt t="100787" x="1435100" y="4616450"/>
          <p14:tracePt t="100803" x="1365250" y="4616450"/>
          <p14:tracePt t="100820" x="1320800" y="4616450"/>
          <p14:tracePt t="100837" x="1270000" y="4616450"/>
          <p14:tracePt t="100854" x="1190625" y="4613275"/>
          <p14:tracePt t="100870" x="1130300" y="4613275"/>
          <p14:tracePt t="100887" x="1095375" y="4606925"/>
          <p14:tracePt t="100904" x="1028700" y="4581525"/>
          <p14:tracePt t="100920" x="974725" y="4572000"/>
          <p14:tracePt t="100936" x="930275" y="4559300"/>
          <p14:tracePt t="100953" x="866775" y="4559300"/>
          <p14:tracePt t="100969" x="825500" y="4559300"/>
          <p14:tracePt t="100987" x="787400" y="4559300"/>
          <p14:tracePt t="101004" x="733425" y="4559300"/>
          <p14:tracePt t="101020" x="695325" y="4562475"/>
          <p14:tracePt t="101037" x="666750" y="4568825"/>
          <p14:tracePt t="101053" x="625475" y="4581525"/>
          <p14:tracePt t="101069" x="603250" y="4581525"/>
          <p14:tracePt t="101086" x="571500" y="4581525"/>
          <p14:tracePt t="101103" x="558800" y="4581525"/>
          <p14:tracePt t="101119" x="549275" y="4581525"/>
          <p14:tracePt t="101136" x="533400" y="4581525"/>
          <p14:tracePt t="101153" x="517525" y="4581525"/>
          <p14:tracePt t="101170" x="508000" y="4581525"/>
          <p14:tracePt t="101186" x="498475" y="4581525"/>
          <p14:tracePt t="101203" x="479425" y="4581525"/>
          <p14:tracePt t="101412" x="498475" y="4581525"/>
          <p14:tracePt t="101419" x="523875" y="4578350"/>
          <p14:tracePt t="101440" x="603250" y="4578350"/>
          <p14:tracePt t="101456" x="641350" y="4578350"/>
          <p14:tracePt t="101474" x="701675" y="4578350"/>
          <p14:tracePt t="101486" x="727075" y="4578350"/>
          <p14:tracePt t="101520" x="860425" y="4572000"/>
          <p14:tracePt t="101554" x="965200" y="4572000"/>
          <p14:tracePt t="101570" x="993775" y="4572000"/>
          <p14:tracePt t="101587" x="1009650" y="4572000"/>
          <p14:tracePt t="101603" x="1038225" y="4572000"/>
          <p14:tracePt t="101620" x="1050925" y="4572000"/>
          <p14:tracePt t="101636" x="1073150" y="4572000"/>
          <p14:tracePt t="101653" x="1120775" y="4572000"/>
          <p14:tracePt t="101670" x="1165225" y="4572000"/>
          <p14:tracePt t="101687" x="1216025" y="4572000"/>
          <p14:tracePt t="101703" x="1263650" y="4572000"/>
          <p14:tracePt t="101720" x="1301750" y="4572000"/>
          <p14:tracePt t="101736" x="1346200" y="4572000"/>
          <p14:tracePt t="101753" x="1409700" y="4559300"/>
          <p14:tracePt t="101771" x="1470025" y="4559300"/>
          <p14:tracePt t="101787" x="1543050" y="4552950"/>
          <p14:tracePt t="101804" x="1619250" y="4552950"/>
          <p14:tracePt t="101820" x="1657350" y="4552950"/>
          <p14:tracePt t="101838" x="1685925" y="4552950"/>
          <p14:tracePt t="101853" x="1701800" y="4552950"/>
          <p14:tracePt t="101869" x="1711325" y="4552950"/>
          <p14:tracePt t="101886" x="1730375" y="4552950"/>
          <p14:tracePt t="101903" x="1758950" y="4552950"/>
          <p14:tracePt t="101920" x="1787525" y="4552950"/>
          <p14:tracePt t="101938" x="1819275" y="4552950"/>
          <p14:tracePt t="101953" x="1835150" y="4552950"/>
          <p14:tracePt t="101970" x="1844675" y="4552950"/>
          <p14:tracePt t="101987" x="1854200" y="4552950"/>
          <p14:tracePt t="102003" x="1870075" y="4552950"/>
          <p14:tracePt t="102019" x="1885950" y="4552950"/>
          <p14:tracePt t="102036" x="1901825" y="4552950"/>
          <p14:tracePt t="102053" x="1933575" y="4552950"/>
          <p14:tracePt t="102070" x="1949450" y="4552950"/>
          <p14:tracePt t="102088" x="1965325" y="4552950"/>
          <p14:tracePt t="102103" x="1974850" y="4552950"/>
          <p14:tracePt t="102145" x="1984375" y="4552950"/>
          <p14:tracePt t="102159" x="1990725" y="4552950"/>
          <p14:tracePt t="102173" x="1993900" y="4552950"/>
          <p14:tracePt t="102187" x="2003425" y="4552950"/>
          <p14:tracePt t="102203" x="2009775" y="4559300"/>
          <p14:tracePt t="102220" x="2016125" y="4559300"/>
          <p14:tracePt t="102259" x="2016125" y="4562475"/>
          <p14:tracePt t="102295" x="2019300" y="4562475"/>
          <p14:tracePt t="102302" x="2025650" y="4568825"/>
          <p14:tracePt t="102309" x="2035175" y="4568825"/>
          <p14:tracePt t="102319" x="2038350" y="4568825"/>
          <p14:tracePt t="102337" x="2054225" y="4575175"/>
          <p14:tracePt t="102353" x="2060575" y="4575175"/>
          <p14:tracePt t="102370" x="2063750" y="4578350"/>
          <p14:tracePt t="102474" x="2070100" y="4578350"/>
          <p14:tracePt t="102702" x="2079625" y="4578350"/>
          <p14:tracePt t="102715" x="2082800" y="4578350"/>
          <p14:tracePt t="102723" x="2089150" y="4578350"/>
          <p14:tracePt t="102736" x="2098675" y="4594225"/>
          <p14:tracePt t="102753" x="2098675" y="4603750"/>
          <p14:tracePt t="103344" x="2120900" y="4603750"/>
          <p14:tracePt t="103351" x="2165350" y="4603750"/>
          <p14:tracePt t="103358" x="2190750" y="4603750"/>
          <p14:tracePt t="103375" x="2260600" y="4594225"/>
          <p14:tracePt t="103387" x="2324100" y="4578350"/>
          <p14:tracePt t="103404" x="2387600" y="4565650"/>
          <p14:tracePt t="103419" x="2454275" y="4549775"/>
          <p14:tracePt t="103453" x="2600325" y="4502150"/>
          <p14:tracePt t="103487" x="2679700" y="4470400"/>
          <p14:tracePt t="103504" x="2689225" y="4470400"/>
          <p14:tracePt t="103521" x="2708275" y="4470400"/>
          <p14:tracePt t="103536" x="2717800" y="4470400"/>
          <p14:tracePt t="103553" x="2727325" y="4470400"/>
          <p14:tracePt t="103569" x="2743200" y="4470400"/>
          <p14:tracePt t="103587" x="2784475" y="4470400"/>
          <p14:tracePt t="103603" x="2819400" y="4470400"/>
          <p14:tracePt t="103620" x="2851150" y="4470400"/>
          <p14:tracePt t="103637" x="2889250" y="4470400"/>
          <p14:tracePt t="103653" x="2905125" y="4470400"/>
          <p14:tracePt t="103670" x="2927350" y="4470400"/>
          <p14:tracePt t="103686" x="2946400" y="4464050"/>
          <p14:tracePt t="103702" x="2962275" y="4464050"/>
          <p14:tracePt t="103720" x="2978150" y="4464050"/>
          <p14:tracePt t="103736" x="2994025" y="4464050"/>
          <p14:tracePt t="103753" x="3003550" y="4464050"/>
          <p14:tracePt t="103771" x="3013075" y="4464050"/>
          <p14:tracePt t="103821" x="3016250" y="4464050"/>
          <p14:tracePt t="103856" x="3022600" y="4464050"/>
          <p14:tracePt t="103878" x="3025775" y="4464050"/>
          <p14:tracePt t="103914" x="3038475" y="4464050"/>
          <p14:tracePt t="103936" x="3041650" y="4464050"/>
          <p14:tracePt t="103950" x="3048000" y="4464050"/>
          <p14:tracePt t="103957" x="3051175" y="4467225"/>
          <p14:tracePt t="103969" x="3063875" y="4483100"/>
          <p14:tracePt t="103986" x="3073400" y="4486275"/>
          <p14:tracePt t="104002" x="3086100" y="4492625"/>
          <p14:tracePt t="104021" x="3101975" y="4502150"/>
          <p14:tracePt t="104037" x="3111500" y="4502150"/>
          <p14:tracePt t="104071" x="3121025" y="4508500"/>
          <p14:tracePt t="104087" x="3127375" y="4518025"/>
          <p14:tracePt t="104103" x="3143250" y="4527550"/>
          <p14:tracePt t="104120" x="3152775" y="4543425"/>
          <p14:tracePt t="104136" x="3162300" y="4552950"/>
          <p14:tracePt t="104153" x="3165475" y="4562475"/>
          <p14:tracePt t="104170" x="3165475" y="4578350"/>
          <p14:tracePt t="104187" x="3165475" y="4587875"/>
          <p14:tracePt t="104203" x="3165475" y="4603750"/>
          <p14:tracePt t="104220" x="3165475" y="4622800"/>
          <p14:tracePt t="104237" x="3165475" y="4632325"/>
          <p14:tracePt t="104253" x="3165475" y="4641850"/>
          <p14:tracePt t="104269" x="3165475" y="4657725"/>
          <p14:tracePt t="104286" x="3165475" y="4670425"/>
          <p14:tracePt t="104303" x="3165475" y="4683125"/>
          <p14:tracePt t="104320" x="3159125" y="4695825"/>
          <p14:tracePt t="104336" x="3146425" y="4702175"/>
          <p14:tracePt t="104353" x="3101975" y="4702175"/>
          <p14:tracePt t="104370" x="3003550" y="4708525"/>
          <p14:tracePt t="104386" x="2943225" y="4708525"/>
          <p14:tracePt t="104403" x="2882900" y="4721225"/>
          <p14:tracePt t="104420" x="2825750" y="4733925"/>
          <p14:tracePt t="104436" x="2781300" y="4733925"/>
          <p14:tracePt t="104453" x="2743200" y="4733925"/>
          <p14:tracePt t="104470" x="2628900" y="4733925"/>
          <p14:tracePt t="104487" x="2536825" y="4733925"/>
          <p14:tracePt t="104503" x="2438400" y="4749800"/>
          <p14:tracePt t="104519" x="2298700" y="4759325"/>
          <p14:tracePt t="104536" x="2203450" y="4759325"/>
          <p14:tracePt t="104553" x="2089150" y="4765675"/>
          <p14:tracePt t="104569" x="1946275" y="4775200"/>
          <p14:tracePt t="104587" x="1841500" y="4784725"/>
          <p14:tracePt t="104604" x="1733550" y="4806950"/>
          <p14:tracePt t="104620" x="1590675" y="4832350"/>
          <p14:tracePt t="104637" x="1504950" y="4848225"/>
          <p14:tracePt t="104653" x="1428750" y="4864100"/>
          <p14:tracePt t="104669" x="1336675" y="4892675"/>
          <p14:tracePt t="104686" x="1282700" y="4892675"/>
          <p14:tracePt t="104703" x="1225550" y="4892675"/>
          <p14:tracePt t="104719" x="1152525" y="4892675"/>
          <p14:tracePt t="104736" x="1098550" y="4905375"/>
          <p14:tracePt t="104754" x="1054100" y="4905375"/>
          <p14:tracePt t="104758" x="1038225" y="4905375"/>
          <p14:tracePt t="104770" x="1000125" y="4905375"/>
          <p14:tracePt t="104791" x="958850" y="4905375"/>
          <p14:tracePt t="104803" x="942975" y="4905375"/>
          <p14:tracePt t="104820" x="908050" y="4905375"/>
          <p14:tracePt t="104836" x="879475" y="4905375"/>
          <p14:tracePt t="104853" x="857250" y="4905375"/>
          <p14:tracePt t="104870" x="831850" y="4905375"/>
          <p14:tracePt t="104887" x="822325" y="4905375"/>
          <p14:tracePt t="104905" x="806450" y="4905375"/>
          <p14:tracePt t="104920" x="796925" y="4905375"/>
          <p14:tracePt t="104976" x="800100" y="4905375"/>
          <p14:tracePt t="104983" x="803275" y="4905375"/>
          <p14:tracePt t="104990" x="809625" y="4905375"/>
          <p14:tracePt t="105002" x="812800" y="4905375"/>
          <p14:tracePt t="105019" x="847725" y="4905375"/>
          <p14:tracePt t="105036" x="885825" y="4902200"/>
          <p14:tracePt t="105054" x="1006475" y="4879975"/>
          <p14:tracePt t="105069" x="1155700" y="4851400"/>
          <p14:tracePt t="105086" x="1295400" y="4845050"/>
          <p14:tracePt t="105102" x="1387475" y="4845050"/>
          <p14:tracePt t="105119" x="1476375" y="4845050"/>
          <p14:tracePt t="105136" x="1511300" y="4845050"/>
          <p14:tracePt t="105154" x="1552575" y="4845050"/>
          <p14:tracePt t="105170" x="1590675" y="4845050"/>
          <p14:tracePt t="105187" x="1619250" y="4838700"/>
          <p14:tracePt t="105204" x="1698625" y="4829175"/>
          <p14:tracePt t="105220" x="1743075" y="4829175"/>
          <p14:tracePt t="105236" x="1787525" y="4829175"/>
          <p14:tracePt t="105252" x="1806575" y="4829175"/>
          <p14:tracePt t="105269" x="1847850" y="4829175"/>
          <p14:tracePt t="105286" x="1863725" y="4829175"/>
          <p14:tracePt t="105302" x="1885950" y="4829175"/>
          <p14:tracePt t="105319" x="1946275" y="4829175"/>
          <p14:tracePt t="105336" x="1990725" y="4829175"/>
          <p14:tracePt t="105353" x="2070100" y="4829175"/>
          <p14:tracePt t="105369" x="2092325" y="4829175"/>
          <p14:tracePt t="105386" x="2114550" y="4829175"/>
          <p14:tracePt t="105403" x="2162175" y="4829175"/>
          <p14:tracePt t="105420" x="2212975" y="4829175"/>
          <p14:tracePt t="105437" x="2292350" y="4829175"/>
          <p14:tracePt t="105454" x="2454275" y="4835525"/>
          <p14:tracePt t="105470" x="2571750" y="4845050"/>
          <p14:tracePt t="105486" x="2689225" y="4851400"/>
          <p14:tracePt t="105503" x="2778125" y="4851400"/>
          <p14:tracePt t="105519" x="2822575" y="4851400"/>
          <p14:tracePt t="105536" x="2857500" y="4857750"/>
          <p14:tracePt t="105553" x="2921000" y="4857750"/>
          <p14:tracePt t="105569" x="2981325" y="4857750"/>
          <p14:tracePt t="105587" x="3060700" y="4857750"/>
          <p14:tracePt t="105603" x="3190875" y="4857750"/>
          <p14:tracePt t="105620" x="3248025" y="4857750"/>
          <p14:tracePt t="105636" x="3302000" y="4857750"/>
          <p14:tracePt t="105653" x="3343275" y="4870450"/>
          <p14:tracePt t="105669" x="3371850" y="4870450"/>
          <p14:tracePt t="105687" x="3394075" y="4870450"/>
          <p14:tracePt t="105704" x="3419475" y="4870450"/>
          <p14:tracePt t="105720" x="3435350" y="4870450"/>
          <p14:tracePt t="105737" x="3451225" y="4870450"/>
          <p14:tracePt t="105753" x="3470275" y="4876800"/>
          <p14:tracePt t="105769" x="3479800" y="4876800"/>
          <p14:tracePt t="105840" x="3482975" y="4876800"/>
          <p14:tracePt t="105847" x="3489325" y="4879975"/>
          <p14:tracePt t="105854" x="3495675" y="4879975"/>
          <p14:tracePt t="105870" x="3498850" y="4886325"/>
          <p14:tracePt t="105886" x="3498850" y="4889500"/>
          <p14:tracePt t="106347" x="3505200" y="4889500"/>
          <p14:tracePt t="106987" x="3495675" y="4895850"/>
          <p14:tracePt t="106994" x="3486150" y="4902200"/>
          <p14:tracePt t="107002" x="3467100" y="4908550"/>
          <p14:tracePt t="107019" x="3413125" y="4921250"/>
          <p14:tracePt t="107036" x="3308350" y="4959350"/>
          <p14:tracePt t="107054" x="3222625" y="4975225"/>
          <p14:tracePt t="107086" x="3000375" y="5038725"/>
          <p14:tracePt t="107119" x="2771775" y="5080000"/>
          <p14:tracePt t="107136" x="2571750" y="5114925"/>
          <p14:tracePt t="107154" x="2466975" y="5130800"/>
          <p14:tracePt t="107170" x="2368550" y="5146675"/>
          <p14:tracePt t="107187" x="2257425" y="5162550"/>
          <p14:tracePt t="107203" x="2197100" y="5184775"/>
          <p14:tracePt t="107219" x="2149475" y="5197475"/>
          <p14:tracePt t="107236" x="2095500" y="5213350"/>
          <p14:tracePt t="107252" x="2063750" y="5219700"/>
          <p14:tracePt t="107270" x="2019300" y="5241925"/>
          <p14:tracePt t="107286" x="1955800" y="5254625"/>
          <p14:tracePt t="107303" x="1924050" y="5260975"/>
          <p14:tracePt t="107319" x="1879600" y="5260975"/>
          <p14:tracePt t="107336" x="1831975" y="5264150"/>
          <p14:tracePt t="107353" x="1809750" y="5270500"/>
          <p14:tracePt t="107369" x="1765300" y="5276850"/>
          <p14:tracePt t="107386" x="1711325" y="5276850"/>
          <p14:tracePt t="107402" x="1666875" y="5283200"/>
          <p14:tracePt t="107419" x="1644650" y="5289550"/>
          <p14:tracePt t="107437" x="1600200" y="5308600"/>
          <p14:tracePt t="107453" x="1577975" y="5314950"/>
          <p14:tracePt t="107470" x="1549400" y="5321300"/>
          <p14:tracePt t="107487" x="1508125" y="5334000"/>
          <p14:tracePt t="107502" x="1476375" y="5343525"/>
          <p14:tracePt t="107519" x="1438275" y="5349875"/>
          <p14:tracePt t="107536" x="1381125" y="5368925"/>
          <p14:tracePt t="107552" x="1336675" y="5381625"/>
          <p14:tracePt t="107570" x="1298575" y="5394325"/>
          <p14:tracePt t="107586" x="1238250" y="5394325"/>
          <p14:tracePt t="107603" x="1206500" y="5400675"/>
          <p14:tracePt t="107620" x="1171575" y="5407025"/>
          <p14:tracePt t="107636" x="1130300" y="5413375"/>
          <p14:tracePt t="107652" x="1101725" y="5413375"/>
          <p14:tracePt t="107669" x="1069975" y="5413375"/>
          <p14:tracePt t="107686" x="1031875" y="5413375"/>
          <p14:tracePt t="107702" x="1000125" y="5413375"/>
          <p14:tracePt t="107720" x="977900" y="5413375"/>
          <p14:tracePt t="107736" x="939800" y="5413375"/>
          <p14:tracePt t="107753" x="923925" y="5413375"/>
          <p14:tracePt t="107770" x="914400" y="5413375"/>
          <p14:tracePt t="107786" x="892175" y="5413375"/>
          <p14:tracePt t="107803" x="882650" y="5413375"/>
          <p14:tracePt t="108557" x="898525" y="5413375"/>
          <p14:tracePt t="108565" x="914400" y="5413375"/>
          <p14:tracePt t="108573" x="939800" y="5413375"/>
          <p14:tracePt t="108586" x="977900" y="5413375"/>
          <p14:tracePt t="108603" x="1028700" y="5410200"/>
          <p14:tracePt t="108620" x="1162050" y="5387975"/>
          <p14:tracePt t="108636" x="1270000" y="5372100"/>
          <p14:tracePt t="108670" x="1435100" y="5343525"/>
          <p14:tracePt t="108703" x="1495425" y="5343525"/>
          <p14:tracePt t="108720" x="1533525" y="5343525"/>
          <p14:tracePt t="108736" x="1565275" y="5337175"/>
          <p14:tracePt t="108753" x="1625600" y="5337175"/>
          <p14:tracePt t="108770" x="1749425" y="5327650"/>
          <p14:tracePt t="108786" x="1809750" y="5327650"/>
          <p14:tracePt t="108803" x="1863725" y="5327650"/>
          <p14:tracePt t="108807" x="1879600" y="5327650"/>
          <p14:tracePt t="108820" x="1924050" y="5327650"/>
          <p14:tracePt t="108841" x="1971675" y="5327650"/>
          <p14:tracePt t="108853" x="1997075" y="5327650"/>
          <p14:tracePt t="108870" x="2060575" y="5314950"/>
          <p14:tracePt t="108886" x="2114550" y="5314950"/>
          <p14:tracePt t="108902" x="2159000" y="5314950"/>
          <p14:tracePt t="108919" x="2219325" y="5314950"/>
          <p14:tracePt t="108936" x="2247900" y="5314950"/>
          <p14:tracePt t="108952" x="2260600" y="5314950"/>
          <p14:tracePt t="108970" x="2270125" y="5314950"/>
          <p14:tracePt t="109003" x="2273300" y="5314950"/>
          <p14:tracePt t="109121" x="2266950" y="5314950"/>
          <p14:tracePt t="109133" x="2263775" y="5314950"/>
          <p14:tracePt t="109142" x="2247900" y="5314950"/>
          <p14:tracePt t="109152" x="2228850" y="5314950"/>
          <p14:tracePt t="109169" x="2149475" y="5321300"/>
          <p14:tracePt t="109185" x="2076450" y="5327650"/>
          <p14:tracePt t="109203" x="2003425" y="5343525"/>
          <p14:tracePt t="109219" x="1857375" y="5375275"/>
          <p14:tracePt t="109236" x="1739900" y="5391150"/>
          <p14:tracePt t="109253" x="1631950" y="5416550"/>
          <p14:tracePt t="109269" x="1470025" y="5467350"/>
          <p14:tracePt t="109286" x="1362075" y="5499100"/>
          <p14:tracePt t="109303" x="1250950" y="5534025"/>
          <p14:tracePt t="109305" x="1212850" y="5549900"/>
          <p14:tracePt t="109318" x="1127125" y="5565775"/>
          <p14:tracePt t="109335" x="1063625" y="5578475"/>
          <p14:tracePt t="109352" x="987425" y="5600700"/>
          <p14:tracePt t="109369" x="876300" y="5622925"/>
          <p14:tracePt t="109386" x="825500" y="5629275"/>
          <p14:tracePt t="109403" x="781050" y="5629275"/>
          <p14:tracePt t="109419" x="717550" y="5629275"/>
          <p14:tracePt t="109436" x="682625" y="5629275"/>
          <p14:tracePt t="109453" x="654050" y="5629275"/>
          <p14:tracePt t="109469" x="596900" y="5629275"/>
          <p14:tracePt t="109485" x="561975" y="5629275"/>
          <p14:tracePt t="109503" x="530225" y="5629275"/>
          <p14:tracePt t="109519" x="492125" y="5629275"/>
          <p14:tracePt t="109536" x="463550" y="5629275"/>
          <p14:tracePt t="109553" x="441325" y="5629275"/>
          <p14:tracePt t="109569" x="419100" y="5629275"/>
          <p14:tracePt t="109586" x="406400" y="5629275"/>
          <p14:tracePt t="109603" x="393700" y="5629275"/>
          <p14:tracePt t="109619" x="381000" y="5629275"/>
          <p14:tracePt t="109635" x="371475" y="5629275"/>
          <p14:tracePt t="109653" x="361950" y="5635625"/>
          <p14:tracePt t="109669" x="355600" y="5645150"/>
          <p14:tracePt t="109686" x="349250" y="5661025"/>
          <p14:tracePt t="109703" x="349250" y="5670550"/>
          <p14:tracePt t="109719" x="349250" y="5680075"/>
          <p14:tracePt t="109735" x="349250" y="5689600"/>
          <p14:tracePt t="109753" x="349250" y="5692775"/>
          <p14:tracePt t="109769" x="349250" y="5708650"/>
          <p14:tracePt t="109786" x="349250" y="5715000"/>
          <p14:tracePt t="109804" x="349250" y="5727700"/>
          <p14:tracePt t="109820" x="349250" y="5737225"/>
          <p14:tracePt t="109836" x="352425" y="5743575"/>
          <p14:tracePt t="109853" x="368300" y="5759450"/>
          <p14:tracePt t="109869" x="377825" y="5759450"/>
          <p14:tracePt t="109885" x="387350" y="5765800"/>
          <p14:tracePt t="109903" x="403225" y="5768975"/>
          <p14:tracePt t="109919" x="419100" y="5768975"/>
          <p14:tracePt t="109936" x="428625" y="5768975"/>
          <p14:tracePt t="109954" x="444500" y="5768975"/>
          <p14:tracePt t="110261" x="454025" y="5768975"/>
          <p14:tracePt t="110269" x="473075" y="5768975"/>
          <p14:tracePt t="110286" x="508000" y="5768975"/>
          <p14:tracePt t="110304" x="625475" y="5765800"/>
          <p14:tracePt t="110320" x="774700" y="5765800"/>
          <p14:tracePt t="110336" x="958850" y="5765800"/>
          <p14:tracePt t="110353" x="1371600" y="5816600"/>
          <p14:tracePt t="110369" x="1689100" y="5886450"/>
          <p14:tracePt t="110386" x="2028825" y="5956300"/>
          <p14:tracePt t="110403" x="2466975" y="6064250"/>
          <p14:tracePt t="110420" x="2663825" y="6121400"/>
          <p14:tracePt t="110436" x="2816225" y="6159500"/>
          <p14:tracePt t="110452" x="2924175" y="6188075"/>
          <p14:tracePt t="110469" x="2952750" y="6200775"/>
          <p14:tracePt t="110486" x="2968625" y="6200775"/>
          <p14:tracePt t="110503" x="2997200" y="6200775"/>
          <p14:tracePt t="110519" x="3009900" y="6200775"/>
          <p14:tracePt t="110536" x="3025775" y="6200775"/>
          <p14:tracePt t="110552" x="3060700" y="6197600"/>
          <p14:tracePt t="110568" x="3070225" y="6194425"/>
          <p14:tracePt t="110585" x="3086100" y="6184900"/>
          <p14:tracePt t="110602" x="3114675" y="6165850"/>
          <p14:tracePt t="110619" x="3130550" y="6156325"/>
          <p14:tracePt t="110636" x="3159125" y="6143625"/>
          <p14:tracePt t="110653" x="3197225" y="6099175"/>
          <p14:tracePt t="110669" x="3244850" y="6057900"/>
          <p14:tracePt t="110686" x="3298825" y="5997575"/>
          <p14:tracePt t="110702" x="3371850" y="5915025"/>
          <p14:tracePt t="110719" x="3397250" y="5867400"/>
          <p14:tracePt t="110736" x="3432175" y="5819775"/>
          <p14:tracePt t="110752" x="3470275" y="5778500"/>
          <p14:tracePt t="110769" x="3495675" y="5746750"/>
          <p14:tracePt t="110786" x="3505200" y="5721350"/>
          <p14:tracePt t="110803" x="3521075" y="5695950"/>
          <p14:tracePt t="110819" x="3533775" y="5680075"/>
          <p14:tracePt t="110835" x="3549650" y="5664200"/>
          <p14:tracePt t="110838" x="3552825" y="5657850"/>
          <p14:tracePt t="110852" x="3559175" y="5635625"/>
          <p14:tracePt t="110869" x="3559175" y="5626100"/>
          <p14:tracePt t="110885" x="3559175" y="5616575"/>
          <p14:tracePt t="110903" x="3559175" y="5603875"/>
          <p14:tracePt t="110936" x="3559175" y="5597525"/>
          <p14:tracePt t="111109" x="3482975" y="5600700"/>
          <p14:tracePt t="111116" x="3368675" y="5610225"/>
          <p14:tracePt t="111123" x="3254375" y="5619750"/>
          <p14:tracePt t="111135" x="3127375" y="5641975"/>
          <p14:tracePt t="111152" x="2768600" y="5730875"/>
          <p14:tracePt t="111169" x="2514600" y="5791200"/>
          <p14:tracePt t="111186" x="2254250" y="5873750"/>
          <p14:tracePt t="111202" x="1924050" y="5991225"/>
          <p14:tracePt t="111219" x="1733550" y="6076950"/>
          <p14:tracePt t="111237" x="1549400" y="6175375"/>
          <p14:tracePt t="111252" x="1457325" y="6223000"/>
          <p14:tracePt t="111268" x="1390650" y="6245225"/>
          <p14:tracePt t="111286" x="1362075" y="6257925"/>
          <p14:tracePt t="111302" x="1311275" y="6276975"/>
          <p14:tracePt t="111318" x="1289050" y="6276975"/>
          <p14:tracePt t="111335" x="1260475" y="6276975"/>
          <p14:tracePt t="111338" x="1250950" y="6276975"/>
          <p14:tracePt t="111352" x="1228725" y="6276975"/>
          <p14:tracePt t="111369" x="1200150" y="6276975"/>
          <p14:tracePt t="111385" x="1190625" y="6276975"/>
          <p14:tracePt t="111402" x="1174750" y="6276975"/>
          <p14:tracePt t="111419" x="1158875" y="6276975"/>
          <p14:tracePt t="111437" x="1143000" y="6276975"/>
          <p14:tracePt t="111453" x="1133475" y="6276975"/>
          <p14:tracePt t="111469" x="1123950" y="6276975"/>
          <p14:tracePt t="111487" x="1111250" y="6276975"/>
          <p14:tracePt t="111502" x="1101725" y="6276975"/>
          <p14:tracePt t="111518" x="1092200" y="6276975"/>
          <p14:tracePt t="111536" x="1069975" y="6276975"/>
          <p14:tracePt t="111552" x="1060450" y="6276975"/>
          <p14:tracePt t="111568" x="1057275" y="6276975"/>
          <p14:tracePt t="112443" x="1063625" y="6276975"/>
          <p14:tracePt t="112451" x="1073150" y="6276975"/>
          <p14:tracePt t="112473" x="1098550" y="6276975"/>
          <p14:tracePt t="112490" x="1127125" y="6276975"/>
          <p14:tracePt t="112506" x="1174750" y="6276975"/>
          <p14:tracePt t="112519" x="1203325" y="6276975"/>
          <p14:tracePt t="112553" x="1365250" y="6245225"/>
          <p14:tracePt t="112586" x="1530350" y="6210300"/>
          <p14:tracePt t="112603" x="1574800" y="6188075"/>
          <p14:tracePt t="112619" x="1600200" y="6178550"/>
          <p14:tracePt t="112635" x="1641475" y="6165850"/>
          <p14:tracePt t="112652" x="1673225" y="6153150"/>
          <p14:tracePt t="112669" x="1708150" y="6146800"/>
          <p14:tracePt t="112686" x="1771650" y="6127750"/>
          <p14:tracePt t="112703" x="1803400" y="6121400"/>
          <p14:tracePt t="112719" x="1825625" y="6115050"/>
          <p14:tracePt t="112736" x="1851025" y="6111875"/>
          <p14:tracePt t="112752" x="1860550" y="6111875"/>
          <p14:tracePt t="112768" x="1870075" y="6105525"/>
          <p14:tracePt t="112786" x="1885950" y="6096000"/>
          <p14:tracePt t="112802" x="1901825" y="6086475"/>
          <p14:tracePt t="112819" x="1917700" y="6067425"/>
          <p14:tracePt t="112836" x="1962150" y="6051550"/>
          <p14:tracePt t="112852" x="1978025" y="6038850"/>
          <p14:tracePt t="112869" x="1987550" y="6029325"/>
          <p14:tracePt t="112885" x="2003425" y="6029325"/>
          <p14:tracePt t="112902" x="2006600" y="6029325"/>
          <p14:tracePt t="112999" x="2000250" y="6029325"/>
          <p14:tracePt t="113010" x="1997075" y="6029325"/>
          <p14:tracePt t="113020" x="1984375" y="6029325"/>
          <p14:tracePt t="113036" x="1974850" y="6019800"/>
          <p14:tracePt t="113052" x="1965325" y="6013450"/>
          <p14:tracePt t="113069" x="1946275" y="6013450"/>
          <p14:tracePt t="113086" x="1936750" y="6013450"/>
          <p14:tracePt t="113102" x="1927225" y="6010275"/>
          <p14:tracePt t="113120" x="1905000" y="6010275"/>
          <p14:tracePt t="113136" x="1895475" y="6000750"/>
          <p14:tracePt t="113153" x="1885950" y="5994400"/>
          <p14:tracePt t="113169" x="1873250" y="5991225"/>
          <p14:tracePt t="113185" x="1857375" y="5991225"/>
          <p14:tracePt t="113202" x="1847850" y="5984875"/>
          <p14:tracePt t="113219" x="1838325" y="5978525"/>
          <p14:tracePt t="113312" x="1838325" y="5969000"/>
          <p14:tracePt t="113320" x="1831975" y="5969000"/>
          <p14:tracePt t="113420" x="1831975" y="5975350"/>
          <p14:tracePt t="113428" x="1831975" y="5981700"/>
          <p14:tracePt t="113436" x="1831975" y="5988050"/>
          <p14:tracePt t="113452" x="1831975" y="5997575"/>
          <p14:tracePt t="113469" x="1831975" y="6010275"/>
          <p14:tracePt t="113485" x="1831975" y="6026150"/>
          <p14:tracePt t="113502" x="1831975" y="6035675"/>
          <p14:tracePt t="113519" x="1841500" y="6070600"/>
          <p14:tracePt t="113535" x="1841500" y="6099175"/>
          <p14:tracePt t="113552" x="1841500" y="6121400"/>
          <p14:tracePt t="113569" x="1841500" y="6153150"/>
          <p14:tracePt t="113585" x="1844675" y="6162675"/>
          <p14:tracePt t="113602" x="1844675" y="6172200"/>
          <p14:tracePt t="113619" x="1851025" y="6194425"/>
          <p14:tracePt t="113635" x="1851025" y="6203950"/>
          <p14:tracePt t="113653" x="1854200" y="6213475"/>
          <p14:tracePt t="113669" x="1854200" y="6229350"/>
          <p14:tracePt t="113686" x="1866900" y="6245225"/>
          <p14:tracePt t="113702" x="1866900" y="6254750"/>
          <p14:tracePt t="113718" x="1870075" y="6267450"/>
          <p14:tracePt t="113735" x="1876425" y="6276975"/>
          <p14:tracePt t="113752" x="1879600" y="6292850"/>
          <p14:tracePt t="113768" x="1885950" y="6299200"/>
          <p14:tracePt t="113802" x="1885950" y="6302375"/>
          <p14:tracePt t="113827" x="1892300" y="6302375"/>
          <p14:tracePt t="113848" x="1895475" y="6308725"/>
          <p14:tracePt t="113862" x="1901825" y="6311900"/>
          <p14:tracePt t="113876" x="1905000" y="6311900"/>
          <p14:tracePt t="113884" x="1914525" y="6311900"/>
          <p14:tracePt t="113902" x="1920875" y="6311900"/>
          <p14:tracePt t="113918" x="1930400" y="6311900"/>
          <p14:tracePt t="113935" x="1936750" y="6311900"/>
          <p14:tracePt t="113952" x="1939925" y="6311900"/>
          <p14:tracePt t="113968" x="1949450" y="6311900"/>
          <p14:tracePt t="113986" x="1955800" y="6311900"/>
          <p14:tracePt t="114002" x="1971675" y="6311900"/>
          <p14:tracePt t="114018" x="1984375" y="6311900"/>
          <p14:tracePt t="114035" x="1993900" y="6311900"/>
          <p14:tracePt t="114052" x="2003425" y="6311900"/>
          <p14:tracePt t="114068" x="2032000" y="6305550"/>
          <p14:tracePt t="114085" x="2041525" y="6305550"/>
          <p14:tracePt t="114102" x="2051050" y="6305550"/>
          <p14:tracePt t="114119" x="2054225" y="6305550"/>
          <p14:tracePt t="114497" x="2047875" y="6299200"/>
          <p14:tracePt t="114504" x="2028825" y="6292850"/>
          <p14:tracePt t="114519" x="2003425" y="6276975"/>
          <p14:tracePt t="114536" x="1981200" y="6257925"/>
          <p14:tracePt t="114568" x="1943100" y="6232525"/>
          <p14:tracePt t="114603" x="1911350" y="6226175"/>
          <p14:tracePt t="114619" x="1901825" y="6223000"/>
          <p14:tracePt t="114635" x="1892300" y="6216650"/>
          <p14:tracePt t="114653" x="1882775" y="6213475"/>
          <p14:tracePt t="114685" x="1879600" y="6200775"/>
          <p14:tracePt t="115524" x="1892300" y="6194425"/>
          <p14:tracePt t="115550" x="1993900" y="6175375"/>
          <p14:tracePt t="115560" x="2070100" y="6149975"/>
          <p14:tracePt t="115573" x="2143125" y="6137275"/>
          <p14:tracePt t="115586" x="2168525" y="6130925"/>
          <p14:tracePt t="115603" x="2232025" y="6111875"/>
          <p14:tracePt t="115635" x="2289175" y="6080125"/>
          <p14:tracePt t="115668" x="2352675" y="6051550"/>
          <p14:tracePt t="115685" x="2384425" y="6038850"/>
          <p14:tracePt t="115702" x="2413000" y="6016625"/>
          <p14:tracePt t="115718" x="2422525" y="6007100"/>
          <p14:tracePt t="115735" x="2438400" y="6000750"/>
          <p14:tracePt t="115753" x="2451100" y="6000750"/>
          <p14:tracePt t="116643" x="2457450" y="6000750"/>
          <p14:tracePt t="116651" x="2463800" y="6000750"/>
          <p14:tracePt t="116664" x="2473325" y="6000750"/>
          <p14:tracePt t="116687" x="2476500" y="6000750"/>
          <p14:tracePt t="116922" x="2476500" y="6003925"/>
          <p14:tracePt t="116928" x="2476500" y="6007100"/>
          <p14:tracePt t="116936" x="2476500" y="6019800"/>
          <p14:tracePt t="116952" x="2476500" y="6048375"/>
          <p14:tracePt t="116985" x="2486025" y="6162675"/>
          <p14:tracePt t="117019" x="2524125" y="6245225"/>
          <p14:tracePt t="117035" x="2587625" y="6315075"/>
          <p14:tracePt t="117051" x="2628900" y="6350000"/>
          <p14:tracePt t="117068" x="2676525" y="6381750"/>
          <p14:tracePt t="117085" x="2733675" y="6429375"/>
          <p14:tracePt t="117102" x="2759075" y="6438900"/>
          <p14:tracePt t="117119" x="2787650" y="6451600"/>
          <p14:tracePt t="117136" x="2822575" y="6457950"/>
          <p14:tracePt t="117152" x="2867025" y="6457950"/>
          <p14:tracePt t="117169" x="2901950" y="6457950"/>
          <p14:tracePt t="117185" x="2965450" y="6457950"/>
          <p14:tracePt t="117201" x="3000375" y="6457950"/>
          <p14:tracePt t="117218" x="3044825" y="6457950"/>
          <p14:tracePt t="117236" x="3117850" y="6442075"/>
          <p14:tracePt t="117252" x="3162300" y="6442075"/>
          <p14:tracePt t="117269" x="3190875" y="6435725"/>
          <p14:tracePt t="117285" x="3241675" y="6416675"/>
          <p14:tracePt t="117301" x="3263900" y="6403975"/>
          <p14:tracePt t="117319" x="3295650" y="6403975"/>
          <p14:tracePt t="117334" x="3336925" y="6394450"/>
          <p14:tracePt t="117351" x="3359150" y="6388100"/>
          <p14:tracePt t="117369" x="3375025" y="6375400"/>
          <p14:tracePt t="117385" x="3416300" y="6353175"/>
          <p14:tracePt t="117402" x="3438525" y="6340475"/>
          <p14:tracePt t="117418" x="3470275" y="6315075"/>
          <p14:tracePt t="117420" x="3482975" y="6296025"/>
          <p14:tracePt t="117435" x="3514725" y="6264275"/>
          <p14:tracePt t="117451" x="3543300" y="6216650"/>
          <p14:tracePt t="117468" x="3562350" y="6178550"/>
          <p14:tracePt t="117484" x="3581400" y="6124575"/>
          <p14:tracePt t="117501" x="3581400" y="6086475"/>
          <p14:tracePt t="117518" x="3571875" y="6064250"/>
          <p14:tracePt t="117535" x="3556000" y="6035675"/>
          <p14:tracePt t="117552" x="3546475" y="6026150"/>
          <p14:tracePt t="117568" x="3533775" y="6016625"/>
          <p14:tracePt t="117584" x="3514725" y="6000750"/>
          <p14:tracePt t="117601" x="3498850" y="5984875"/>
          <p14:tracePt t="117619" x="3489325" y="5975350"/>
          <p14:tracePt t="117635" x="3448050" y="5962650"/>
          <p14:tracePt t="117652" x="3425825" y="5956300"/>
          <p14:tracePt t="117669" x="3368675" y="5930900"/>
          <p14:tracePt t="117685" x="3324225" y="5924550"/>
          <p14:tracePt t="117701" x="3279775" y="5924550"/>
          <p14:tracePt t="117719" x="3244850" y="5924550"/>
          <p14:tracePt t="117734" x="3216275" y="5924550"/>
          <p14:tracePt t="117751" x="3194050" y="5924550"/>
          <p14:tracePt t="117769" x="3155950" y="5924550"/>
          <p14:tracePt t="117786" x="3133725" y="5924550"/>
          <p14:tracePt t="117802" x="3101975" y="5924550"/>
          <p14:tracePt t="117819" x="3082925" y="5924550"/>
          <p14:tracePt t="117835" x="3073400" y="5924550"/>
          <p14:tracePt t="117852" x="3057525" y="5924550"/>
          <p14:tracePt t="117869" x="3044825" y="5924550"/>
          <p14:tracePt t="117884" x="3035300" y="5924550"/>
          <p14:tracePt t="117901" x="3022600" y="5924550"/>
          <p14:tracePt t="117918" x="2990850" y="5924550"/>
          <p14:tracePt t="117935" x="2968625" y="5924550"/>
          <p14:tracePt t="117955" x="2930525" y="5924550"/>
          <p14:tracePt t="117969" x="2908300" y="5924550"/>
          <p14:tracePt t="117985" x="2876550" y="5927725"/>
          <p14:tracePt t="118002" x="2867025" y="5937250"/>
          <p14:tracePt t="118018" x="2851150" y="5946775"/>
          <p14:tracePt t="118035" x="2828925" y="5959475"/>
          <p14:tracePt t="118051" x="2806700" y="5972175"/>
          <p14:tracePt t="118069" x="2765425" y="5994400"/>
          <p14:tracePt t="118085" x="2740025" y="6007100"/>
          <p14:tracePt t="118102" x="2711450" y="6019800"/>
          <p14:tracePt t="118119" x="2676525" y="6035675"/>
          <p14:tracePt t="118135" x="2657475" y="6054725"/>
          <p14:tracePt t="118152" x="2647950" y="6064250"/>
          <p14:tracePt t="118169" x="2632075" y="6099175"/>
          <p14:tracePt t="118185" x="2619375" y="6127750"/>
          <p14:tracePt t="118202" x="2600325" y="6175375"/>
          <p14:tracePt t="118218" x="2581275" y="6216650"/>
          <p14:tracePt t="118235" x="2581275" y="6245225"/>
          <p14:tracePt t="118252" x="2581275" y="6261100"/>
          <p14:tracePt t="118268" x="2581275" y="6267450"/>
          <p14:tracePt t="118526" x="2549525" y="6264275"/>
          <p14:tracePt t="118533" x="2501900" y="6254750"/>
          <p14:tracePt t="118551" x="2384425" y="6248400"/>
          <p14:tracePt t="118568" x="2212975" y="6248400"/>
          <p14:tracePt t="118585" x="2127250" y="6251575"/>
          <p14:tracePt t="118601" x="2044700" y="6267450"/>
          <p14:tracePt t="118618" x="1930400" y="6289675"/>
          <p14:tracePt t="118635" x="1866900" y="6302375"/>
          <p14:tracePt t="118652" x="1809750" y="6340475"/>
          <p14:tracePt t="118668" x="1704975" y="6375400"/>
          <p14:tracePt t="118685" x="1619250" y="6400800"/>
          <p14:tracePt t="118702" x="1543050" y="6423025"/>
          <p14:tracePt t="118718" x="1457325" y="6451600"/>
          <p14:tracePt t="118734" x="1412875" y="6464300"/>
          <p14:tracePt t="118751" x="1390650" y="6480175"/>
          <p14:tracePt t="118768" x="1349375" y="6480175"/>
          <p14:tracePt t="118785" x="1333500" y="6480175"/>
          <p14:tracePt t="118802" x="1304925" y="6480175"/>
          <p14:tracePt t="118818" x="1270000" y="6480175"/>
          <p14:tracePt t="118834" x="1241425" y="6470650"/>
          <p14:tracePt t="118851" x="1216025" y="6461125"/>
          <p14:tracePt t="118868" x="1196975" y="6445250"/>
          <p14:tracePt t="118884" x="1187450" y="6429375"/>
          <p14:tracePt t="118903" x="1174750" y="6397625"/>
          <p14:tracePt t="118918" x="1158875" y="6378575"/>
          <p14:tracePt t="118935" x="1143000" y="6356350"/>
          <p14:tracePt t="118955" x="1127125" y="6334125"/>
          <p14:tracePt t="118968" x="1117600" y="6324600"/>
          <p14:tracePt t="118984" x="1108075" y="6315075"/>
          <p14:tracePt t="119001" x="1092200" y="6305550"/>
          <p14:tracePt t="119019" x="1066800" y="6302375"/>
          <p14:tracePt t="119035" x="1035050" y="6296025"/>
          <p14:tracePt t="119052" x="1012825" y="6289675"/>
          <p14:tracePt t="119068" x="942975" y="6276975"/>
          <p14:tracePt t="119085" x="882650" y="6276975"/>
          <p14:tracePt t="119102" x="787400" y="6276975"/>
          <p14:tracePt t="119118" x="698500" y="6276975"/>
          <p14:tracePt t="119135" x="615950" y="6276975"/>
          <p14:tracePt t="119151" x="533400" y="6276975"/>
          <p14:tracePt t="119168" x="438150" y="6276975"/>
          <p14:tracePt t="119184" x="384175" y="6276975"/>
          <p14:tracePt t="119203" x="314325" y="6276975"/>
          <p14:tracePt t="119218" x="250825" y="6254750"/>
          <p14:tracePt t="119235" x="200025" y="6248400"/>
          <p14:tracePt t="119252" x="117475" y="6229350"/>
          <p14:tracePt t="119268" x="63500" y="6223000"/>
          <p14:tracePt t="119285" x="28575" y="6216650"/>
          <p14:tracePt t="120781" x="631825" y="6483350"/>
          <p14:tracePt t="120789" x="635000" y="6480175"/>
          <p14:tracePt t="120802" x="644525" y="6470650"/>
          <p14:tracePt t="120818" x="654050" y="6464300"/>
          <p14:tracePt t="120893" x="660400" y="6464300"/>
          <p14:tracePt t="120900" x="666750" y="6464300"/>
          <p14:tracePt t="120918" x="676275" y="6464300"/>
          <p14:tracePt t="120934" x="685800" y="6464300"/>
          <p14:tracePt t="120952" x="698500" y="6457950"/>
          <p14:tracePt t="120969" x="714375" y="6442075"/>
          <p14:tracePt t="120972" x="733425" y="6438900"/>
          <p14:tracePt t="120986" x="758825" y="6432550"/>
          <p14:tracePt t="121002" x="787400" y="6432550"/>
          <p14:tracePt t="121018" x="809625" y="6426200"/>
          <p14:tracePt t="121035" x="828675" y="6426200"/>
          <p14:tracePt t="121051" x="857250" y="6426200"/>
          <p14:tracePt t="121068" x="873125" y="6426200"/>
          <p14:tracePt t="121086" x="914400" y="6426200"/>
          <p14:tracePt t="121102" x="942975" y="6426200"/>
          <p14:tracePt t="121118" x="987425" y="6426200"/>
          <p14:tracePt t="121135" x="1035050" y="6426200"/>
          <p14:tracePt t="121152" x="1054100" y="6426200"/>
          <p14:tracePt t="121168" x="1069975" y="6426200"/>
          <p14:tracePt t="121184" x="1079500" y="6426200"/>
          <p14:tracePt t="121201" x="1095375" y="6426200"/>
          <p14:tracePt t="121218" x="1104900" y="6426200"/>
          <p14:tracePt t="121235" x="1123950" y="6426200"/>
          <p14:tracePt t="121252" x="1139825" y="6426200"/>
          <p14:tracePt t="121269" x="1149350" y="6426200"/>
          <p14:tracePt t="121285" x="1177925" y="6426200"/>
          <p14:tracePt t="121301" x="1187450" y="6426200"/>
          <p14:tracePt t="121318" x="1206500" y="6426200"/>
          <p14:tracePt t="121335" x="1241425" y="6426200"/>
          <p14:tracePt t="121351" x="1263650" y="6426200"/>
          <p14:tracePt t="121368" x="1298575" y="6426200"/>
          <p14:tracePt t="121385" x="1339850" y="6426200"/>
          <p14:tracePt t="121401" x="1349375" y="6426200"/>
          <p14:tracePt t="121418" x="1358900" y="6426200"/>
          <p14:tracePt t="121434" x="1374775" y="6426200"/>
          <p14:tracePt t="121451" x="1390650" y="6426200"/>
          <p14:tracePt t="121467" x="1400175" y="6435725"/>
          <p14:tracePt t="121484" x="1412875" y="6457950"/>
          <p14:tracePt t="121501" x="1422400" y="6467475"/>
          <p14:tracePt t="121519" x="1438275" y="6477000"/>
          <p14:tracePt t="121535" x="1454150" y="6499225"/>
          <p14:tracePt t="122185" x="1431925" y="6483350"/>
          <p14:tracePt t="122202" x="1431925" y="6473825"/>
          <p14:tracePt t="122234" x="1412875" y="6448425"/>
          <p14:tracePt t="122268" x="1397000" y="6432550"/>
          <p14:tracePt t="122313" x="1393825" y="6432550"/>
          <p14:tracePt t="122320" x="1381125" y="6432550"/>
          <p14:tracePt t="122334" x="1371600" y="6432550"/>
          <p14:tracePt t="122351" x="1362075" y="6432550"/>
          <p14:tracePt t="122369" x="1352550" y="6432550"/>
          <p14:tracePt t="122384" x="1343025" y="6432550"/>
          <p14:tracePt t="122440" x="1333500" y="6432550"/>
          <p14:tracePt t="122448" x="1327150" y="6432550"/>
          <p14:tracePt t="122454" x="1323975" y="6432550"/>
          <p14:tracePt t="122467" x="1317625" y="6432550"/>
          <p14:tracePt t="122484" x="1304925" y="6432550"/>
          <p14:tracePt t="122501" x="1295400" y="6432550"/>
          <p14:tracePt t="122517" x="1279525" y="6432550"/>
          <p14:tracePt t="127099" x="1304925" y="6432550"/>
          <p14:tracePt t="127106" x="1374775" y="6432550"/>
          <p14:tracePt t="127117" x="1454150" y="6432550"/>
          <p14:tracePt t="127134" x="1708150" y="6448425"/>
          <p14:tracePt t="127150" x="1901825" y="6457950"/>
          <p14:tracePt t="127167" x="2073275" y="6473825"/>
          <p14:tracePt t="127201" x="2349500" y="6524625"/>
          <p14:tracePt t="127234" x="2524125" y="6559550"/>
          <p14:tracePt t="127251" x="2568575" y="6572250"/>
          <p14:tracePt t="127267" x="2593975" y="6591300"/>
          <p14:tracePt t="127283" x="2622550" y="6607175"/>
          <p14:tracePt t="127300" x="2632075" y="6607175"/>
          <p14:tracePt t="127319" x="2638425" y="6613525"/>
          <p14:tracePt t="127351" x="2632075" y="6613525"/>
          <p14:tracePt t="127367" x="2619375" y="6613525"/>
          <p14:tracePt t="127384" x="2600325" y="6613525"/>
          <p14:tracePt t="127401" x="2590800" y="6613525"/>
          <p14:tracePt t="127418" x="2574925" y="6613525"/>
          <p14:tracePt t="127433" x="2562225" y="6613525"/>
          <p14:tracePt t="127450" x="2530475" y="6613525"/>
          <p14:tracePt t="127467" x="2501900" y="6613525"/>
          <p14:tracePt t="127483" x="2441575" y="6613525"/>
          <p14:tracePt t="127500" x="2378075" y="6626225"/>
          <p14:tracePt t="127518" x="2257425" y="6642100"/>
          <p14:tracePt t="127534" x="2171700" y="6664325"/>
          <p14:tracePt t="127551" x="2111375" y="6670675"/>
          <p14:tracePt t="128496" x="2425700" y="6464300"/>
          <p14:tracePt t="128504" x="2676525" y="6407150"/>
          <p14:tracePt t="128517" x="3190875" y="6337300"/>
          <p14:tracePt t="128538" x="4060825" y="6238875"/>
          <p14:tracePt t="128559" x="4870450" y="6181725"/>
          <p14:tracePt t="128585" x="5578475" y="6153150"/>
          <p14:tracePt t="128619" x="6048375" y="6143625"/>
          <p14:tracePt t="128635" x="6118225" y="6143625"/>
          <p14:tracePt t="128651" x="6156325" y="6143625"/>
          <p14:tracePt t="128667" x="6181725" y="6143625"/>
          <p14:tracePt t="128683" x="6188075" y="6143625"/>
          <p14:tracePt t="128725" x="6184900" y="6143625"/>
          <p14:tracePt t="128732" x="6181725" y="6143625"/>
          <p14:tracePt t="128739" x="6175375" y="6143625"/>
          <p14:tracePt t="128751" x="6159500" y="6143625"/>
          <p14:tracePt t="128768" x="6096000" y="6143625"/>
          <p14:tracePt t="128784" x="6026150" y="6143625"/>
          <p14:tracePt t="128801" x="5969000" y="6143625"/>
          <p14:tracePt t="128817" x="5883275" y="6143625"/>
          <p14:tracePt t="128833" x="5822950" y="6143625"/>
          <p14:tracePt t="128850" x="5762625" y="6146800"/>
          <p14:tracePt t="128867" x="5676900" y="6146800"/>
          <p14:tracePt t="128884" x="5616575" y="6146800"/>
          <p14:tracePt t="128902" x="5530850" y="6146800"/>
          <p14:tracePt t="128918" x="5486400" y="6146800"/>
          <p14:tracePt t="128934" x="5457825" y="6146800"/>
          <p14:tracePt t="128950" x="5429250" y="6146800"/>
          <p14:tracePt t="128967" x="5410200" y="6159500"/>
          <p14:tracePt t="134766" x="5445125" y="6197600"/>
          <p14:tracePt t="134773" x="5502275" y="6261100"/>
          <p14:tracePt t="134784" x="5546725" y="6343650"/>
          <p14:tracePt t="134805" x="5648325" y="6584950"/>
          <p14:tracePt t="134817" x="5657850" y="6734175"/>
          <p14:tracePt t="134837" x="5613400" y="6854825"/>
          <p14:tracePt t="134857" x="5514975" y="6854825"/>
          <p14:tracePt t="134883" x="5318125" y="6854825"/>
          <p14:tracePt t="134917" x="4908550" y="6854825"/>
          <p14:tracePt t="134934" x="4772025" y="6854825"/>
          <p14:tracePt t="134950" x="4610100" y="6854825"/>
          <p14:tracePt t="134967" x="4527550" y="6854825"/>
          <p14:tracePt t="134984" x="4457700" y="6854825"/>
          <p14:tracePt t="135001" x="4387850" y="6854825"/>
          <p14:tracePt t="135017" x="4365625" y="6854825"/>
          <p14:tracePt t="135223" x="4318000" y="6794500"/>
          <p14:tracePt t="135229" x="4251325" y="6718300"/>
          <p14:tracePt t="135236" x="4175125" y="6642100"/>
          <p14:tracePt t="135250" x="3971925" y="6515100"/>
          <p14:tracePt t="135266" x="3695700" y="6407150"/>
          <p14:tracePt t="135283" x="3333750" y="6330950"/>
          <p14:tracePt t="135301" x="2924175" y="6340475"/>
          <p14:tracePt t="135317" x="2654300" y="6391275"/>
          <p14:tracePt t="135333" x="2355850" y="6470650"/>
          <p14:tracePt t="135350" x="2047875" y="6584950"/>
          <p14:tracePt t="136200" x="1790700" y="6486525"/>
          <p14:tracePt t="136220" x="1806575" y="6467475"/>
          <p14:tracePt t="136234" x="1816100" y="6457950"/>
          <p14:tracePt t="137833" x="1787525" y="6445250"/>
          <p14:tracePt t="137841" x="1727200" y="6426200"/>
          <p14:tracePt t="137850" x="1644650" y="6410325"/>
          <p14:tracePt t="137867" x="1377950" y="6372225"/>
          <p14:tracePt t="137887" x="1196975" y="6388100"/>
          <p14:tracePt t="137899" x="1012825" y="6403975"/>
          <p14:tracePt t="137933" x="635000" y="6496050"/>
          <p14:tracePt t="138736" x="1181100" y="6426200"/>
          <p14:tracePt t="138757" x="882650" y="6397625"/>
          <p14:tracePt t="138782" x="549275" y="6378575"/>
          <p14:tracePt t="138817" x="285750" y="6330950"/>
          <p14:tracePt t="138833" x="200025" y="6315075"/>
          <p14:tracePt t="138838" x="149225" y="6299200"/>
          <p14:tracePt t="138849" x="123825" y="6292850"/>
          <p14:tracePt t="138870" x="41275" y="6264275"/>
          <p14:tracePt t="139512" x="1025525" y="6480175"/>
          <p14:tracePt t="139528" x="1066800" y="6467475"/>
          <p14:tracePt t="139549" x="1076325" y="6467475"/>
          <p14:tracePt t="139565" x="1092200" y="6467475"/>
          <p14:tracePt t="139582" x="1095375" y="6467475"/>
          <p14:tracePt t="139600" x="1114425" y="6467475"/>
          <p14:tracePt t="139616" x="1127125" y="6461125"/>
          <p14:tracePt t="139633" x="1139825" y="6451600"/>
          <p14:tracePt t="139650" x="1190625" y="6445250"/>
          <p14:tracePt t="139666" x="1219200" y="6445250"/>
          <p14:tracePt t="139682" x="1228725" y="6445250"/>
          <p14:tracePt t="139699" x="1244600" y="6445250"/>
          <p14:tracePt t="139715" x="1254125" y="6445250"/>
          <p14:tracePt t="139733" x="1257300" y="6445250"/>
          <p14:tracePt t="139750" x="1282700" y="6435725"/>
          <p14:tracePt t="139766" x="1314450" y="6429375"/>
          <p14:tracePt t="139782" x="1349375" y="6429375"/>
          <p14:tracePt t="139800" x="1397000" y="6429375"/>
          <p14:tracePt t="139816" x="1422400" y="6435725"/>
          <p14:tracePt t="139832" x="1438275" y="6442075"/>
          <p14:tracePt t="139850" x="1450975" y="6451600"/>
          <p14:tracePt t="139865" x="1460500" y="6457950"/>
          <p14:tracePt t="139882" x="1470025" y="6461125"/>
          <p14:tracePt t="139900" x="1517650" y="6467475"/>
          <p14:tracePt t="139916" x="1577975" y="6480175"/>
          <p14:tracePt t="139933" x="1635125" y="6496050"/>
          <p14:tracePt t="140225" x="1752600" y="6473825"/>
          <p14:tracePt t="140237" x="1666875" y="6451600"/>
          <p14:tracePt t="140249" x="1581150" y="6435725"/>
          <p14:tracePt t="140266" x="1504950" y="6419850"/>
          <p14:tracePt t="140282" x="1454150" y="6419850"/>
          <p14:tracePt t="140299" x="1422400" y="6419850"/>
          <p14:tracePt t="140316" x="1406525" y="6419850"/>
          <p14:tracePt t="140333" x="1397000" y="6419850"/>
          <p14:tracePt t="140337" x="1390650" y="6419850"/>
          <p14:tracePt t="140350" x="1381125" y="6419850"/>
          <p14:tracePt t="140366" x="1368425" y="6419850"/>
          <p14:tracePt t="140382" x="1352550" y="6413500"/>
          <p14:tracePt t="140399" x="1336675" y="6410325"/>
          <p14:tracePt t="140415" x="1327150" y="6410325"/>
          <p14:tracePt t="140433" x="1320800" y="6403975"/>
          <p14:tracePt t="140450" x="1320800" y="6400800"/>
          <p14:tracePt t="140506" x="1323975" y="6400800"/>
          <p14:tracePt t="140585" x="1327150" y="6400800"/>
          <p14:tracePt t="140599" x="1333500" y="640080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3071813" y="6072188"/>
            <a:ext cx="346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Pachycereus pringlei</a:t>
            </a:r>
            <a:r>
              <a:rPr lang="fr-FR" altLang="fr-FR" b="0" i="1">
                <a:solidFill>
                  <a:srgbClr val="FF0000"/>
                </a:solidFill>
              </a:rPr>
              <a:t> </a:t>
            </a:r>
            <a:endParaRPr lang="fr-FR" altLang="fr-FR" i="1">
              <a:solidFill>
                <a:srgbClr val="FF0000"/>
              </a:solidFill>
            </a:endParaRPr>
          </a:p>
        </p:txBody>
      </p:sp>
      <p:sp>
        <p:nvSpPr>
          <p:cNvPr id="39939" name="ZoneTexte 6"/>
          <p:cNvSpPr txBox="1">
            <a:spLocks noChangeArrowheads="1"/>
          </p:cNvSpPr>
          <p:nvPr/>
        </p:nvSpPr>
        <p:spPr bwMode="auto">
          <a:xfrm>
            <a:off x="3643313" y="0"/>
            <a:ext cx="1738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Cactaceae</a:t>
            </a:r>
          </a:p>
        </p:txBody>
      </p:sp>
      <p:pic>
        <p:nvPicPr>
          <p:cNvPr id="39940" name="Picture 2" descr="http://worldofsucculents.com/wp-content/uploads/2015/07/Pachycereus-pringlei-Mexican-Giant-Cardon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571500"/>
            <a:ext cx="74295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524"/>
    </mc:Choice>
    <mc:Fallback>
      <p:transition spd="slow" advTm="1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48" x="1349375" y="6413500"/>
          <p14:tracePt t="3255" x="1371600" y="6435725"/>
          <p14:tracePt t="3261" x="1381125" y="6445250"/>
          <p14:tracePt t="3275" x="1416050" y="6477000"/>
          <p14:tracePt t="3291" x="1425575" y="6496050"/>
          <p14:tracePt t="3995" x="2327275" y="6632575"/>
          <p14:tracePt t="4011" x="2470150" y="6588125"/>
          <p14:tracePt t="4025" x="2613025" y="6540500"/>
          <p14:tracePt t="4059" x="2832100" y="6502400"/>
          <p14:tracePt t="4092" x="2921000" y="6489700"/>
          <p14:tracePt t="4109" x="2981325" y="6483350"/>
          <p14:tracePt t="4125" x="3025775" y="6483350"/>
          <p14:tracePt t="4141" x="3048000" y="6483350"/>
          <p14:tracePt t="4159" x="3073400" y="6483350"/>
          <p14:tracePt t="4175" x="3086100" y="6483350"/>
          <p14:tracePt t="4192" x="3095625" y="6483350"/>
          <p14:tracePt t="4209" x="3105150" y="6483350"/>
          <p14:tracePt t="4225" x="3114675" y="6483350"/>
          <p14:tracePt t="4242" x="3124200" y="6483350"/>
          <p14:tracePt t="4259" x="3133725" y="6483350"/>
          <p14:tracePt t="4274" x="3143250" y="6483350"/>
          <p14:tracePt t="4291" x="3149600" y="6483350"/>
          <p14:tracePt t="4308" x="3162300" y="6483350"/>
          <p14:tracePt t="4324" x="3178175" y="6483350"/>
          <p14:tracePt t="4341" x="3187700" y="6480175"/>
          <p14:tracePt t="4360" x="3209925" y="6480175"/>
          <p14:tracePt t="4375" x="3228975" y="6480175"/>
          <p14:tracePt t="4392" x="3238500" y="6480175"/>
          <p14:tracePt t="4408" x="3244850" y="6480175"/>
          <p14:tracePt t="5073" x="3292475" y="6473825"/>
          <p14:tracePt t="5080" x="3340100" y="6464300"/>
          <p14:tracePt t="5092" x="3375025" y="6457950"/>
          <p14:tracePt t="5112" x="3476625" y="6442075"/>
          <p14:tracePt t="5128" x="3552825" y="6442075"/>
          <p14:tracePt t="5145" x="3603625" y="6442075"/>
          <p14:tracePt t="5159" x="3667125" y="6448425"/>
          <p14:tracePt t="5192" x="3765550" y="6467475"/>
          <p14:tracePt t="5225" x="3873500" y="6486525"/>
          <p14:tracePt t="5243" x="3933825" y="6492875"/>
          <p14:tracePt t="5258" x="3978275" y="6499225"/>
          <p14:tracePt t="5274" x="4032250" y="6505575"/>
          <p14:tracePt t="5291" x="4092575" y="6511925"/>
          <p14:tracePt t="5308" x="4194175" y="6540500"/>
          <p14:tracePt t="5325" x="4248150" y="6550025"/>
          <p14:tracePt t="5343" x="4397375" y="6572250"/>
          <p14:tracePt t="5358" x="4505325" y="6588125"/>
          <p14:tracePt t="5375" x="4575175" y="6588125"/>
          <p14:tracePt t="5391" x="4648200" y="6594475"/>
          <p14:tracePt t="5408" x="4787900" y="6594475"/>
          <p14:tracePt t="5424" x="4870450" y="6604000"/>
          <p14:tracePt t="5443" x="5003800" y="6626225"/>
          <p14:tracePt t="5458" x="5089525" y="6635750"/>
          <p14:tracePt t="5475" x="5149850" y="6642100"/>
          <p14:tracePt t="5493" x="5222875" y="6642100"/>
          <p14:tracePt t="5509" x="5251450" y="6642100"/>
          <p14:tracePt t="5525" x="5260975" y="6642100"/>
          <p14:tracePt t="5542" x="5276850" y="6642100"/>
          <p14:tracePt t="5558" x="5286375" y="6642100"/>
          <p14:tracePt t="5575" x="5295900" y="6642100"/>
          <p14:tracePt t="5592" x="5302250" y="6645275"/>
          <p14:tracePt t="5608" x="5305425" y="6651625"/>
          <p14:tracePt t="5625" x="5305425" y="6654800"/>
          <p14:tracePt t="5643" x="5305425" y="6667500"/>
          <p14:tracePt t="5658" x="5305425" y="6680200"/>
          <p14:tracePt t="6812" x="5362575" y="6702425"/>
          <p14:tracePt t="6819" x="5454650" y="6721475"/>
          <p14:tracePt t="6826" x="5537200" y="6737350"/>
          <p14:tracePt t="6858" x="5902325" y="6740525"/>
          <p14:tracePt t="6892" x="6235700" y="6673850"/>
          <p14:tracePt t="6909" x="6369050" y="6619875"/>
          <p14:tracePt t="6926" x="6492875" y="6572250"/>
          <p14:tracePt t="6941" x="6540500" y="6559550"/>
          <p14:tracePt t="6958" x="6562725" y="6546850"/>
          <p14:tracePt t="6974" x="6578600" y="6540500"/>
          <p14:tracePt t="6991" x="6591300" y="6540500"/>
          <p14:tracePt t="7027" x="6591300" y="6530975"/>
          <p14:tracePt t="7041" x="6591300" y="6521450"/>
          <p14:tracePt t="7058" x="6581775" y="6511925"/>
          <p14:tracePt t="7075" x="6553200" y="6489700"/>
          <p14:tracePt t="7091" x="6530975" y="6467475"/>
          <p14:tracePt t="7107" x="6492875" y="6448425"/>
          <p14:tracePt t="7124" x="6435725" y="6413500"/>
          <p14:tracePt t="7141" x="6330950" y="6365875"/>
          <p14:tracePt t="7159" x="6219825" y="6324600"/>
          <p14:tracePt t="7175" x="6019800" y="6289675"/>
          <p14:tracePt t="7192" x="5934075" y="6273800"/>
          <p14:tracePt t="7208" x="5870575" y="6261100"/>
          <p14:tracePt t="7225" x="5797550" y="6245225"/>
          <p14:tracePt t="7241" x="5768975" y="6245225"/>
          <p14:tracePt t="7258" x="5740400" y="6245225"/>
          <p14:tracePt t="7261" x="5727700" y="6245225"/>
          <p14:tracePt t="7276" x="5718175" y="6245225"/>
          <p14:tracePt t="7292" x="5708650" y="6245225"/>
          <p14:tracePt t="7308" x="5692775" y="6245225"/>
          <p14:tracePt t="7325" x="5680075" y="6245225"/>
          <p14:tracePt t="7357" x="5680075" y="6235700"/>
          <p14:tracePt t="7375" x="5689600" y="6219825"/>
          <p14:tracePt t="7391" x="5718175" y="6210300"/>
          <p14:tracePt t="7408" x="5743575" y="6184900"/>
          <p14:tracePt t="7425" x="5791200" y="6124575"/>
          <p14:tracePt t="7441" x="5819775" y="6067425"/>
          <p14:tracePt t="7458" x="5857875" y="6000750"/>
          <p14:tracePt t="7474" x="5899150" y="5911850"/>
          <p14:tracePt t="7491" x="5943600" y="5854700"/>
          <p14:tracePt t="7507" x="5984875" y="5794375"/>
          <p14:tracePt t="7525" x="6045200" y="5695950"/>
          <p14:tracePt t="7542" x="6083300" y="5638800"/>
          <p14:tracePt t="7559" x="6102350" y="5594350"/>
          <p14:tracePt t="7576" x="6127750" y="5543550"/>
          <p14:tracePt t="7592" x="6140450" y="5521325"/>
          <p14:tracePt t="7608" x="6140450" y="5499100"/>
          <p14:tracePt t="7625" x="6140450" y="5419725"/>
          <p14:tracePt t="7640" x="6127750" y="5334000"/>
          <p14:tracePt t="7658" x="6086475" y="5245100"/>
          <p14:tracePt t="7676" x="6016625" y="5146675"/>
          <p14:tracePt t="7691" x="5924550" y="5010150"/>
          <p14:tracePt t="7708" x="5800725" y="4835525"/>
          <p14:tracePt t="7725" x="5432425" y="4527550"/>
          <p14:tracePt t="7742" x="4911725" y="4127500"/>
          <p14:tracePt t="7760" x="4318000" y="3775075"/>
          <p14:tracePt t="7776" x="4067175" y="3635375"/>
          <p14:tracePt t="7796" x="3822700" y="3505200"/>
          <p14:tracePt t="7808" x="3740150" y="3467100"/>
          <p14:tracePt t="7825" x="3556000" y="3368675"/>
          <p14:tracePt t="7841" x="3454400" y="3317875"/>
          <p14:tracePt t="7858" x="3333750" y="3282950"/>
          <p14:tracePt t="7875" x="3175000" y="3225800"/>
          <p14:tracePt t="7891" x="3089275" y="3209925"/>
          <p14:tracePt t="7907" x="3013075" y="3187700"/>
          <p14:tracePt t="7924" x="2892425" y="3171825"/>
          <p14:tracePt t="7941" x="2806700" y="3162300"/>
          <p14:tracePt t="7958" x="2714625" y="3162300"/>
          <p14:tracePt t="7975" x="2619375" y="3165475"/>
          <p14:tracePt t="7991" x="2533650" y="3181350"/>
          <p14:tracePt t="8008" x="2444750" y="3206750"/>
          <p14:tracePt t="8025" x="2346325" y="3228975"/>
          <p14:tracePt t="8041" x="2292350" y="3241675"/>
          <p14:tracePt t="8058" x="2228850" y="3254375"/>
          <p14:tracePt t="8074" x="2152650" y="3295650"/>
          <p14:tracePt t="8091" x="2101850" y="3340100"/>
          <p14:tracePt t="8109" x="2057400" y="3400425"/>
          <p14:tracePt t="8125" x="2019300" y="3524250"/>
          <p14:tracePt t="8141" x="2003425" y="3609975"/>
          <p14:tracePt t="8158" x="1978025" y="3730625"/>
          <p14:tracePt t="8174" x="1958975" y="3883025"/>
          <p14:tracePt t="8190" x="1958975" y="3965575"/>
          <p14:tracePt t="8208" x="1958975" y="4044950"/>
          <p14:tracePt t="8225" x="1958975" y="4184650"/>
          <p14:tracePt t="8242" x="1958975" y="4267200"/>
          <p14:tracePt t="8259" x="1965325" y="4352925"/>
          <p14:tracePt t="8275" x="1993900" y="4476750"/>
          <p14:tracePt t="8291" x="2009775" y="4540250"/>
          <p14:tracePt t="8307" x="2022475" y="4591050"/>
          <p14:tracePt t="8324" x="2041525" y="4648200"/>
          <p14:tracePt t="8341" x="2060575" y="4679950"/>
          <p14:tracePt t="8360" x="2076450" y="4721225"/>
          <p14:tracePt t="8375" x="2089150" y="4752975"/>
          <p14:tracePt t="8392" x="2124075" y="4800600"/>
          <p14:tracePt t="8409" x="2162175" y="4867275"/>
          <p14:tracePt t="8425" x="2212975" y="4918075"/>
          <p14:tracePt t="8441" x="2244725" y="4943475"/>
          <p14:tracePt t="8457" x="2282825" y="4975225"/>
          <p14:tracePt t="8475" x="2343150" y="5013325"/>
          <p14:tracePt t="8490" x="2390775" y="5048250"/>
          <p14:tracePt t="8509" x="2486025" y="5089525"/>
          <p14:tracePt t="8525" x="2616200" y="5133975"/>
          <p14:tracePt t="8542" x="2771775" y="5168900"/>
          <p14:tracePt t="8559" x="2962275" y="5213350"/>
          <p14:tracePt t="8575" x="3089275" y="5232400"/>
          <p14:tracePt t="8591" x="3197225" y="5248275"/>
          <p14:tracePt t="8609" x="3375025" y="5273675"/>
          <p14:tracePt t="8624" x="3549650" y="5308600"/>
          <p14:tracePt t="8641" x="3711575" y="5346700"/>
          <p14:tracePt t="8658" x="3883025" y="5403850"/>
          <p14:tracePt t="8675" x="3968750" y="5419725"/>
          <p14:tracePt t="8691" x="4044950" y="5445125"/>
          <p14:tracePt t="8709" x="4149725" y="5483225"/>
          <p14:tracePt t="8725" x="4213225" y="5502275"/>
          <p14:tracePt t="8741" x="4302125" y="5527675"/>
          <p14:tracePt t="8758" x="4457700" y="5559425"/>
          <p14:tracePt t="8774" x="4530725" y="5575300"/>
          <p14:tracePt t="8791" x="4594225" y="5575300"/>
          <p14:tracePt t="8809" x="4689475" y="5581650"/>
          <p14:tracePt t="8824" x="4794250" y="5581650"/>
          <p14:tracePt t="8842" x="4908550" y="5581650"/>
          <p14:tracePt t="8858" x="5114925" y="5581650"/>
          <p14:tracePt t="8874" x="5286375" y="5591175"/>
          <p14:tracePt t="8890" x="5435600" y="5591175"/>
          <p14:tracePt t="8908" x="5702300" y="5610225"/>
          <p14:tracePt t="8925" x="5861050" y="5610225"/>
          <p14:tracePt t="8941" x="6010275" y="5610225"/>
          <p14:tracePt t="8959" x="6216650" y="5594350"/>
          <p14:tracePt t="8975" x="6324600" y="5584825"/>
          <p14:tracePt t="8992" x="6442075" y="5568950"/>
          <p14:tracePt t="9008" x="6607175" y="5543550"/>
          <p14:tracePt t="9024" x="6686550" y="5514975"/>
          <p14:tracePt t="9040" x="6734175" y="5486400"/>
          <p14:tracePt t="9058" x="6788150" y="5410200"/>
          <p14:tracePt t="9075" x="6826250" y="5343525"/>
          <p14:tracePt t="9092" x="6838950" y="5286375"/>
          <p14:tracePt t="9109" x="6858000" y="5207000"/>
          <p14:tracePt t="9125" x="6864350" y="5162550"/>
          <p14:tracePt t="9141" x="6864350" y="5124450"/>
          <p14:tracePt t="9158" x="6864350" y="5070475"/>
          <p14:tracePt t="9174" x="6864350" y="5035550"/>
          <p14:tracePt t="9190" x="6864350" y="5003800"/>
          <p14:tracePt t="9208" x="6829425" y="4940300"/>
          <p14:tracePt t="9225" x="6775450" y="4860925"/>
          <p14:tracePt t="9242" x="6708775" y="4759325"/>
          <p14:tracePt t="9259" x="6629400" y="4648200"/>
          <p14:tracePt t="9275" x="6594475" y="4600575"/>
          <p14:tracePt t="9291" x="6562725" y="4568825"/>
          <p14:tracePt t="9293" x="6550025" y="4556125"/>
          <p14:tracePt t="9307" x="6524625" y="4514850"/>
          <p14:tracePt t="9324" x="6473825" y="4464050"/>
          <p14:tracePt t="9341" x="6400800" y="4391025"/>
          <p14:tracePt t="9359" x="6254750" y="4270375"/>
          <p14:tracePt t="9375" x="6172200" y="4203700"/>
          <p14:tracePt t="9392" x="6080125" y="4137025"/>
          <p14:tracePt t="9408" x="5880100" y="4029075"/>
          <p14:tracePt t="9424" x="5756275" y="3949700"/>
          <p14:tracePt t="9440" x="5588000" y="3863975"/>
          <p14:tracePt t="9458" x="5314950" y="3752850"/>
          <p14:tracePt t="9476" x="5127625" y="3695700"/>
          <p14:tracePt t="9494" x="4860925" y="3641725"/>
          <p14:tracePt t="9508" x="4730750" y="3622675"/>
          <p14:tracePt t="9525" x="4581525" y="3622675"/>
          <p14:tracePt t="9541" x="4419600" y="3638550"/>
          <p14:tracePt t="9558" x="4184650" y="3702050"/>
          <p14:tracePt t="9574" x="3997325" y="3778250"/>
          <p14:tracePt t="9591" x="3851275" y="3841750"/>
          <p14:tracePt t="9608" x="3667125" y="3937000"/>
          <p14:tracePt t="9625" x="3552825" y="4000500"/>
          <p14:tracePt t="9641" x="3482975" y="4044950"/>
          <p14:tracePt t="9658" x="3422650" y="4083050"/>
          <p14:tracePt t="9675" x="3394075" y="4095750"/>
          <p14:tracePt t="9691" x="3375025" y="4114800"/>
          <p14:tracePt t="9707" x="3359150" y="4140200"/>
          <p14:tracePt t="9724" x="3333750" y="4171950"/>
          <p14:tracePt t="9741" x="3314700" y="4203700"/>
          <p14:tracePt t="9758" x="3295650" y="4260850"/>
          <p14:tracePt t="9774" x="3279775" y="4292600"/>
          <p14:tracePt t="9792" x="3267075" y="4321175"/>
          <p14:tracePt t="9796" x="3260725" y="4333875"/>
          <p14:tracePt t="9808" x="3248025" y="4365625"/>
          <p14:tracePt t="9824" x="3235325" y="4387850"/>
          <p14:tracePt t="9841" x="3219450" y="4397375"/>
          <p14:tracePt t="9857" x="3216275" y="4422775"/>
          <p14:tracePt t="9874" x="3216275" y="4435475"/>
          <p14:tracePt t="9892" x="3216275" y="4445000"/>
          <p14:tracePt t="9908" x="3216275" y="4464050"/>
          <p14:tracePt t="9925" x="3209925" y="4473575"/>
          <p14:tracePt t="9942" x="3209925" y="4479925"/>
          <p14:tracePt t="11698" x="3238500" y="4476750"/>
          <p14:tracePt t="11705" x="3308350" y="4467225"/>
          <p14:tracePt t="11711" x="3390900" y="4448175"/>
          <p14:tracePt t="11724" x="3470275" y="4429125"/>
          <p14:tracePt t="11741" x="3711575" y="4337050"/>
          <p14:tracePt t="11757" x="3879850" y="4225925"/>
          <p14:tracePt t="11782" x="4222750" y="3800475"/>
          <p14:tracePt t="11809" x="4451350" y="3317875"/>
          <p14:tracePt t="11813" x="4511675" y="3149600"/>
          <p14:tracePt t="11847" x="4657725" y="2609850"/>
          <p14:tracePt t="11858" x="4676775" y="2540000"/>
          <p14:tracePt t="11875" x="4718050" y="2371725"/>
          <p14:tracePt t="11891" x="4752975" y="2251075"/>
          <p14:tracePt t="11907" x="4797425" y="2127250"/>
          <p14:tracePt t="11925" x="4860925" y="2009775"/>
          <p14:tracePt t="11941" x="4918075" y="1917700"/>
          <p14:tracePt t="11958" x="4997450" y="1803400"/>
          <p14:tracePt t="11975" x="5108575" y="1666875"/>
          <p14:tracePt t="11990" x="5178425" y="1603375"/>
          <p14:tracePt t="12007" x="5251450" y="1549400"/>
          <p14:tracePt t="12024" x="5394325" y="1457325"/>
          <p14:tracePt t="12040" x="5495925" y="1406525"/>
          <p14:tracePt t="12058" x="5607050" y="1346200"/>
          <p14:tracePt t="12075" x="5822950" y="1273175"/>
          <p14:tracePt t="12091" x="5953125" y="1238250"/>
          <p14:tracePt t="12108" x="6073775" y="1212850"/>
          <p14:tracePt t="12125" x="6238875" y="1187450"/>
          <p14:tracePt t="12140" x="6324600" y="1171575"/>
          <p14:tracePt t="12158" x="6388100" y="1165225"/>
          <p14:tracePt t="12174" x="6423025" y="1152525"/>
          <p14:tracePt t="12191" x="6461125" y="1139825"/>
          <p14:tracePt t="12207" x="6470650" y="1139825"/>
          <p14:tracePt t="12225" x="6483350" y="1139825"/>
          <p14:tracePt t="12241" x="6499225" y="1139825"/>
          <p14:tracePt t="12257" x="6508750" y="1139825"/>
          <p14:tracePt t="12291" x="6508750" y="1149350"/>
          <p14:tracePt t="12307" x="6508750" y="1158875"/>
          <p14:tracePt t="12325" x="6508750" y="1171575"/>
          <p14:tracePt t="12341" x="6508750" y="1181100"/>
          <p14:tracePt t="12358" x="6508750" y="1196975"/>
          <p14:tracePt t="12375" x="6515100" y="1231900"/>
          <p14:tracePt t="12390" x="6521450" y="1260475"/>
          <p14:tracePt t="12407" x="6527800" y="1282700"/>
          <p14:tracePt t="12424" x="6540500" y="1355725"/>
          <p14:tracePt t="12440" x="6562725" y="1419225"/>
          <p14:tracePt t="12458" x="6578600" y="1495425"/>
          <p14:tracePt t="12475" x="6597650" y="1606550"/>
          <p14:tracePt t="12491" x="6607175" y="1657350"/>
          <p14:tracePt t="12508" x="6629400" y="1733550"/>
          <p14:tracePt t="12524" x="6645275" y="1898650"/>
          <p14:tracePt t="12541" x="6651625" y="1990725"/>
          <p14:tracePt t="12557" x="6661150" y="2076450"/>
          <p14:tracePt t="12574" x="6686550" y="2251075"/>
          <p14:tracePt t="12591" x="6711950" y="2362200"/>
          <p14:tracePt t="12608" x="6718300" y="2444750"/>
          <p14:tracePt t="12624" x="6718300" y="2530475"/>
          <p14:tracePt t="12641" x="6718300" y="2590800"/>
          <p14:tracePt t="12658" x="6718300" y="2651125"/>
          <p14:tracePt t="12674" x="6702425" y="2740025"/>
          <p14:tracePt t="12690" x="6686550" y="2794000"/>
          <p14:tracePt t="12707" x="6686550" y="2838450"/>
          <p14:tracePt t="12724" x="6686550" y="2933700"/>
          <p14:tracePt t="12740" x="6686550" y="3016250"/>
          <p14:tracePt t="12757" x="6686550" y="3089275"/>
          <p14:tracePt t="12774" x="6686550" y="3175000"/>
          <p14:tracePt t="12791" x="6673850" y="3213100"/>
          <p14:tracePt t="12808" x="6661150" y="3263900"/>
          <p14:tracePt t="12824" x="6629400" y="3387725"/>
          <p14:tracePt t="12840" x="6616700" y="3473450"/>
          <p14:tracePt t="12857" x="6600825" y="3536950"/>
          <p14:tracePt t="12874" x="6578600" y="3660775"/>
          <p14:tracePt t="12890" x="6553200" y="3768725"/>
          <p14:tracePt t="12907" x="6521450" y="3867150"/>
          <p14:tracePt t="12924" x="6470650" y="4003675"/>
          <p14:tracePt t="12941" x="6438900" y="4102100"/>
          <p14:tracePt t="12958" x="6378575" y="4216400"/>
          <p14:tracePt t="12974" x="6292850" y="4378325"/>
          <p14:tracePt t="12990" x="6257925" y="4489450"/>
          <p14:tracePt t="13008" x="6213475" y="4632325"/>
          <p14:tracePt t="13025" x="6188075" y="4787900"/>
          <p14:tracePt t="13041" x="6181725" y="4848225"/>
          <p14:tracePt t="13059" x="6181725" y="4911725"/>
          <p14:tracePt t="13075" x="6181725" y="4962525"/>
          <p14:tracePt t="13091" x="6181725" y="5032375"/>
          <p14:tracePt t="13107" x="6181725" y="5137150"/>
          <p14:tracePt t="13124" x="6188075" y="5238750"/>
          <p14:tracePt t="13140" x="6188075" y="5267325"/>
          <p14:tracePt t="13157" x="6197600" y="5289550"/>
          <p14:tracePt t="13259" x="6207125" y="5232400"/>
          <p14:tracePt t="13266" x="6216650" y="5140325"/>
          <p14:tracePt t="13273" x="6226175" y="5013325"/>
          <p14:tracePt t="13291" x="6242050" y="4864100"/>
          <p14:tracePt t="13307" x="6251575" y="4733925"/>
          <p14:tracePt t="13325" x="6251575" y="4518025"/>
          <p14:tracePt t="13341" x="6251575" y="4413250"/>
          <p14:tracePt t="13359" x="6251575" y="4251325"/>
          <p14:tracePt t="13375" x="6251575" y="4102100"/>
          <p14:tracePt t="13390" x="6251575" y="3975100"/>
          <p14:tracePt t="13407" x="6251575" y="3860800"/>
          <p14:tracePt t="13424" x="6286500" y="3616325"/>
          <p14:tracePt t="13440" x="6296025" y="3521075"/>
          <p14:tracePt t="13459" x="6321425" y="3324225"/>
          <p14:tracePt t="13475" x="6340475" y="3149600"/>
          <p14:tracePt t="13491" x="6356350" y="3000375"/>
          <p14:tracePt t="13509" x="6403975" y="2676525"/>
          <p14:tracePt t="13524" x="6413500" y="2527300"/>
          <p14:tracePt t="13541" x="6432550" y="2387600"/>
          <p14:tracePt t="13558" x="6432550" y="2225675"/>
          <p14:tracePt t="13574" x="6432550" y="2174875"/>
          <p14:tracePt t="13590" x="6432550" y="2124075"/>
          <p14:tracePt t="13608" x="6432550" y="2047875"/>
          <p14:tracePt t="13624" x="6432550" y="1955800"/>
          <p14:tracePt t="13640" x="6432550" y="1905000"/>
          <p14:tracePt t="13658" x="6432550" y="1841500"/>
          <p14:tracePt t="13674" x="6432550" y="1825625"/>
          <p14:tracePt t="13690" x="6432550" y="1822450"/>
          <p14:tracePt t="13739" x="6432550" y="1835150"/>
          <p14:tracePt t="13745" x="6432550" y="1838325"/>
          <p14:tracePt t="13758" x="6432550" y="1847850"/>
          <p14:tracePt t="13775" x="6432550" y="1857375"/>
          <p14:tracePt t="13791" x="6432550" y="1873250"/>
          <p14:tracePt t="13808" x="6432550" y="1936750"/>
          <p14:tracePt t="13823" x="6448425" y="2051050"/>
          <p14:tracePt t="13840" x="6473825" y="2222500"/>
          <p14:tracePt t="13857" x="6511925" y="2466975"/>
          <p14:tracePt t="13873" x="6559550" y="2686050"/>
          <p14:tracePt t="13890" x="6575425" y="2825750"/>
          <p14:tracePt t="13908" x="6604000" y="3048000"/>
          <p14:tracePt t="13925" x="6629400" y="3178175"/>
          <p14:tracePt t="13941" x="6654800" y="3263900"/>
          <p14:tracePt t="13957" x="6677025" y="3397250"/>
          <p14:tracePt t="13974" x="6692900" y="3517900"/>
          <p14:tracePt t="13990" x="6702425" y="3609975"/>
          <p14:tracePt t="14008" x="6702425" y="3698875"/>
          <p14:tracePt t="14024" x="6702425" y="3756025"/>
          <p14:tracePt t="14041" x="6702425" y="3800475"/>
          <p14:tracePt t="14058" x="6702425" y="3895725"/>
          <p14:tracePt t="14074" x="6702425" y="3946525"/>
          <p14:tracePt t="14091" x="6699250" y="3984625"/>
          <p14:tracePt t="14107" x="6699250" y="4032250"/>
          <p14:tracePt t="14124" x="6686550" y="4054475"/>
          <p14:tracePt t="14140" x="6680200" y="4086225"/>
          <p14:tracePt t="14158" x="6677025" y="4105275"/>
          <p14:tracePt t="14174" x="6664325" y="4137025"/>
          <p14:tracePt t="14191" x="6651625" y="4152900"/>
          <p14:tracePt t="14208" x="6648450" y="4165600"/>
          <p14:tracePt t="14224" x="6642100" y="4181475"/>
          <p14:tracePt t="14240" x="6642100" y="4191000"/>
          <p14:tracePt t="14257" x="6635750" y="419735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oneTexte 2"/>
          <p:cNvSpPr txBox="1">
            <a:spLocks noChangeArrowheads="1"/>
          </p:cNvSpPr>
          <p:nvPr/>
        </p:nvSpPr>
        <p:spPr bwMode="auto">
          <a:xfrm>
            <a:off x="0" y="0"/>
            <a:ext cx="8159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a:t> </a:t>
            </a:r>
            <a:r>
              <a:rPr lang="fr-FR" altLang="fr-FR" i="1">
                <a:solidFill>
                  <a:srgbClr val="FF0000"/>
                </a:solidFill>
              </a:rPr>
              <a:t>Cactaceae</a:t>
            </a:r>
            <a:r>
              <a:rPr lang="fr-FR" altLang="fr-FR">
                <a:solidFill>
                  <a:srgbClr val="FF0000"/>
                </a:solidFill>
              </a:rPr>
              <a:t>: </a:t>
            </a:r>
            <a:r>
              <a:rPr lang="fr-FR" altLang="fr-FR"/>
              <a:t>nombreuses aréoles entourées d’ épines</a:t>
            </a:r>
          </a:p>
        </p:txBody>
      </p:sp>
      <p:pic>
        <p:nvPicPr>
          <p:cNvPr id="40963" name="Picture 4" descr="http://historia.succulentophila.de/de/illustrationen/The_Cactaceae/Volume_III/The_Cactaceae-Volume_III-Plate_06.jpg"/>
          <p:cNvPicPr>
            <a:picLocks noChangeAspect="1" noChangeArrowheads="1"/>
          </p:cNvPicPr>
          <p:nvPr/>
        </p:nvPicPr>
        <p:blipFill>
          <a:blip r:embed="rId4">
            <a:extLst>
              <a:ext uri="{28A0092B-C50C-407E-A947-70E740481C1C}">
                <a14:useLocalDpi xmlns:a14="http://schemas.microsoft.com/office/drawing/2010/main" val="0"/>
              </a:ext>
            </a:extLst>
          </a:blip>
          <a:srcRect l="47359" t="8023" r="8852" b="13428"/>
          <a:stretch>
            <a:fillRect/>
          </a:stretch>
        </p:blipFill>
        <p:spPr bwMode="auto">
          <a:xfrm>
            <a:off x="6643688" y="928688"/>
            <a:ext cx="250031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8" descr="http://previews.123rf.com/images/sorhen/sorhen0911/sorhen091100003/5864623-Echinocactus-grusonii-cactaceae--Stock-Pho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28688"/>
            <a:ext cx="638016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ZoneTexte 7"/>
          <p:cNvSpPr txBox="1">
            <a:spLocks noChangeArrowheads="1"/>
          </p:cNvSpPr>
          <p:nvPr/>
        </p:nvSpPr>
        <p:spPr bwMode="auto">
          <a:xfrm>
            <a:off x="3786188" y="6334125"/>
            <a:ext cx="2647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Echinocactus sp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046"/>
    </mc:Choice>
    <mc:Fallback>
      <p:transition spd="slow" advTm="2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241" x="6657975" y="4187825"/>
          <p14:tracePt t="7249" x="6686550" y="4165600"/>
          <p14:tracePt t="7256" x="6727825" y="4143375"/>
          <p14:tracePt t="7265" x="6759575" y="4102100"/>
          <p14:tracePt t="7281" x="6842125" y="3965575"/>
          <p14:tracePt t="7298" x="6953250" y="3714750"/>
          <p14:tracePt t="7331" x="7048500" y="3295650"/>
          <p14:tracePt t="7366" x="7013575" y="2781300"/>
          <p14:tracePt t="7383" x="6978650" y="2641600"/>
          <p14:tracePt t="7399" x="6908800" y="2425700"/>
          <p14:tracePt t="7415" x="6851650" y="2343150"/>
          <p14:tracePt t="7431" x="6788150" y="2279650"/>
          <p14:tracePt t="7449" x="6664325" y="2200275"/>
          <p14:tracePt t="7465" x="6584950" y="2152650"/>
          <p14:tracePt t="7482" x="6464300" y="2108200"/>
          <p14:tracePt t="7499" x="6296025" y="2066925"/>
          <p14:tracePt t="7515" x="6169025" y="2057400"/>
          <p14:tracePt t="7531" x="5997575" y="2057400"/>
          <p14:tracePt t="7548" x="5708650" y="2092325"/>
          <p14:tracePt t="7566" x="5457825" y="2152650"/>
          <p14:tracePt t="7581" x="5292725" y="2209800"/>
          <p14:tracePt t="7598" x="5051425" y="2359025"/>
          <p14:tracePt t="7615" x="4902200" y="2460625"/>
          <p14:tracePt t="7635" x="4756150" y="2581275"/>
          <p14:tracePt t="7649" x="4673600" y="2654300"/>
          <p14:tracePt t="7666" x="4600575" y="2727325"/>
          <p14:tracePt t="7683" x="4524375" y="2800350"/>
          <p14:tracePt t="7699" x="4454525" y="2873375"/>
          <p14:tracePt t="7716" x="4416425" y="2905125"/>
          <p14:tracePt t="7733" x="4391025" y="2930525"/>
          <p14:tracePt t="7749" x="4346575" y="2971800"/>
          <p14:tracePt t="7766" x="4324350" y="2984500"/>
          <p14:tracePt t="7783" x="4292600" y="2997200"/>
          <p14:tracePt t="7799" x="4264025" y="3013075"/>
          <p14:tracePt t="7816" x="4254500" y="3028950"/>
          <p14:tracePt t="7832" x="4238625" y="3038475"/>
          <p14:tracePt t="7848" x="4213225" y="3051175"/>
          <p14:tracePt t="7865" x="4191000" y="3051175"/>
          <p14:tracePt t="7883" x="4175125" y="3051175"/>
          <p14:tracePt t="7899" x="4149725" y="3051175"/>
          <p14:tracePt t="7916" x="4117975" y="3060700"/>
          <p14:tracePt t="7933" x="4102100" y="3076575"/>
          <p14:tracePt t="7949" x="4060825" y="3095625"/>
          <p14:tracePt t="7966" x="4044950" y="3105150"/>
          <p14:tracePt t="7982" x="4022725" y="3117850"/>
          <p14:tracePt t="7999" x="3994150" y="3152775"/>
          <p14:tracePt t="8016" x="3981450" y="3178175"/>
          <p14:tracePt t="8033" x="3962400" y="3216275"/>
          <p14:tracePt t="8049" x="3956050" y="3324225"/>
          <p14:tracePt t="8066" x="3975100" y="3409950"/>
          <p14:tracePt t="8083" x="3994150" y="3460750"/>
          <p14:tracePt t="8528" x="3962400" y="3502025"/>
          <p14:tracePt t="8534" x="3937000" y="3562350"/>
          <p14:tracePt t="8549" x="3870325" y="3730625"/>
          <p14:tracePt t="8566" x="3816350" y="3883025"/>
          <p14:tracePt t="8583" x="3752850" y="4143375"/>
          <p14:tracePt t="8599" x="3686175" y="4340225"/>
          <p14:tracePt t="8615" x="3629025" y="4527550"/>
          <p14:tracePt t="8649" x="3521075" y="4962525"/>
          <p14:tracePt t="8684" x="3451225" y="5260975"/>
          <p14:tracePt t="8700" x="3451225" y="5321300"/>
          <p14:tracePt t="8716" x="3451225" y="5400675"/>
          <p14:tracePt t="8733" x="3479800" y="5502275"/>
          <p14:tracePt t="8749" x="3486150" y="5556250"/>
          <p14:tracePt t="8765" x="3492500" y="5600700"/>
          <p14:tracePt t="8782" x="3505200" y="5664200"/>
          <p14:tracePt t="8799" x="3511550" y="5708650"/>
          <p14:tracePt t="8816" x="3517900" y="5762625"/>
          <p14:tracePt t="8833" x="3536950" y="5851525"/>
          <p14:tracePt t="8849" x="3552825" y="5895975"/>
          <p14:tracePt t="8866" x="3562350" y="5921375"/>
          <p14:tracePt t="8883" x="3581400" y="5962650"/>
          <p14:tracePt t="8899" x="3600450" y="5984875"/>
          <p14:tracePt t="8916" x="3609975" y="6010275"/>
          <p14:tracePt t="8934" x="3629025" y="6045200"/>
          <p14:tracePt t="8949" x="3638550" y="6083300"/>
          <p14:tracePt t="8966" x="3638550" y="6105525"/>
          <p14:tracePt t="8982" x="3638550" y="6115050"/>
          <p14:tracePt t="9362" x="3648075" y="6159500"/>
          <p14:tracePt t="9370" x="3654425" y="6219825"/>
          <p14:tracePt t="9383" x="3670300" y="6315075"/>
          <p14:tracePt t="9398" x="3686175" y="6400800"/>
          <p14:tracePt t="9416" x="3702050" y="6473825"/>
          <p14:tracePt t="9432" x="3730625" y="6588125"/>
          <p14:tracePt t="9465" x="3756025" y="6670675"/>
          <p14:tracePt t="9467" x="3762375" y="6683375"/>
          <p14:tracePt t="9499" x="3768725" y="6734175"/>
          <p14:tracePt t="9516" x="3768725" y="6750050"/>
          <p14:tracePt t="9532" x="3768725" y="6769100"/>
          <p14:tracePt t="9549" x="3768725" y="6778625"/>
          <p14:tracePt t="9565" x="3768725" y="6788150"/>
          <p14:tracePt t="9582" x="3784600" y="6804025"/>
          <p14:tracePt t="9599" x="3794125" y="6819900"/>
          <p14:tracePt t="9615" x="3803650" y="6826250"/>
          <p14:tracePt t="9632" x="3819525" y="6829425"/>
          <p14:tracePt t="9649" x="3841750" y="6835775"/>
          <p14:tracePt t="9666" x="3851275" y="6835775"/>
          <p14:tracePt t="9682" x="3870325" y="6835775"/>
          <p14:tracePt t="9699" x="3886200" y="6835775"/>
          <p14:tracePt t="9716" x="3895725" y="6835775"/>
          <p14:tracePt t="9732" x="3917950" y="6835775"/>
          <p14:tracePt t="9749" x="3940175" y="6835775"/>
          <p14:tracePt t="9766" x="3962400" y="6835775"/>
          <p14:tracePt t="9782" x="4000500" y="6835775"/>
          <p14:tracePt t="9799" x="4022725" y="6835775"/>
          <p14:tracePt t="9816" x="4044950" y="6832600"/>
          <p14:tracePt t="9832" x="4067175" y="6826250"/>
          <p14:tracePt t="9848" x="4076700" y="6816725"/>
          <p14:tracePt t="9866" x="4086225" y="6807200"/>
          <p14:tracePt t="9881" x="4105275" y="6797675"/>
          <p14:tracePt t="9898" x="4117975" y="6791325"/>
          <p14:tracePt t="9918" x="4130675" y="6788150"/>
          <p14:tracePt t="9932" x="4146550" y="6781800"/>
          <p14:tracePt t="9949" x="4156075" y="6781800"/>
          <p14:tracePt t="9967" x="4175125" y="6778625"/>
          <p14:tracePt t="9982" x="4187825" y="6772275"/>
          <p14:tracePt t="9998" x="4206875" y="6772275"/>
          <p14:tracePt t="10015" x="4229100" y="6772275"/>
          <p14:tracePt t="10032" x="4264025" y="6765925"/>
          <p14:tracePt t="10049" x="4286250" y="6753225"/>
          <p14:tracePt t="10067" x="4327525" y="6753225"/>
          <p14:tracePt t="10083" x="4346575" y="6753225"/>
          <p14:tracePt t="10099" x="4384675" y="6753225"/>
          <p14:tracePt t="10116" x="4419600" y="6746875"/>
          <p14:tracePt t="10132" x="4448175" y="6743700"/>
          <p14:tracePt t="10148" x="4476750" y="6743700"/>
          <p14:tracePt t="10166" x="4533900" y="6743700"/>
          <p14:tracePt t="10182" x="4568825" y="6737350"/>
          <p14:tracePt t="10199" x="4591050" y="6737350"/>
          <p14:tracePt t="10217" x="4638675" y="6731000"/>
          <p14:tracePt t="10233" x="4654550" y="6731000"/>
          <p14:tracePt t="10249" x="4670425" y="6731000"/>
          <p14:tracePt t="10266" x="4692650" y="6731000"/>
          <p14:tracePt t="10282" x="4721225" y="6731000"/>
          <p14:tracePt t="10298" x="4743450" y="6731000"/>
          <p14:tracePt t="10316" x="4762500" y="6731000"/>
          <p14:tracePt t="10333" x="4784725" y="6731000"/>
          <p14:tracePt t="10349" x="4797425" y="6731000"/>
          <p14:tracePt t="10366" x="4813300" y="6731000"/>
          <p14:tracePt t="10381" x="4829175" y="6731000"/>
          <p14:tracePt t="10399" x="4838700" y="6731000"/>
          <p14:tracePt t="10416" x="4857750" y="6731000"/>
          <p14:tracePt t="10431" x="4886325" y="6731000"/>
          <p14:tracePt t="10449" x="4908550" y="6731000"/>
          <p14:tracePt t="10466" x="4949825" y="6731000"/>
          <p14:tracePt t="10482" x="4972050" y="6731000"/>
          <p14:tracePt t="10499" x="4981575" y="6731000"/>
          <p14:tracePt t="10516" x="5000625" y="6731000"/>
          <p14:tracePt t="10532" x="5010150" y="6731000"/>
          <p14:tracePt t="10548" x="5019675" y="6731000"/>
          <p14:tracePt t="10565" x="5041900" y="6731000"/>
          <p14:tracePt t="10582" x="5051425" y="6731000"/>
          <p14:tracePt t="10599" x="5060950" y="6731000"/>
          <p14:tracePt t="10616" x="5092700" y="6731000"/>
          <p14:tracePt t="10632" x="5114925" y="6731000"/>
          <p14:tracePt t="10649" x="5130800" y="6731000"/>
          <p14:tracePt t="10666" x="5156200" y="6731000"/>
          <p14:tracePt t="10682" x="5165725" y="6731000"/>
          <p14:tracePt t="10698" x="5175250" y="6724650"/>
          <p14:tracePt t="10716" x="5210175" y="6724650"/>
          <p14:tracePt t="10732" x="5232400" y="6724650"/>
          <p14:tracePt t="10749" x="5260975" y="6724650"/>
          <p14:tracePt t="10766" x="5286375" y="6724650"/>
          <p14:tracePt t="10782" x="5295900" y="6724650"/>
          <p14:tracePt t="10799" x="5311775" y="6724650"/>
          <p14:tracePt t="10815" x="5327650" y="6724650"/>
          <p14:tracePt t="10832" x="5337175" y="6724650"/>
          <p14:tracePt t="10848" x="5346700" y="6724650"/>
          <p14:tracePt t="10866" x="5378450" y="6724650"/>
          <p14:tracePt t="10882" x="5394325" y="6727825"/>
          <p14:tracePt t="10899" x="5410200" y="6727825"/>
          <p14:tracePt t="10916" x="5429250" y="6731000"/>
          <p14:tracePt t="10932" x="5438775" y="6737350"/>
          <p14:tracePt t="10948" x="5445125" y="6740525"/>
          <p14:tracePt t="10965" x="5445125" y="6756400"/>
          <p14:tracePt t="11636" x="5441950" y="6750050"/>
          <p14:tracePt t="11644" x="5435600" y="6737350"/>
          <p14:tracePt t="11653" x="5435600" y="6724650"/>
          <p14:tracePt t="11671" x="5435600" y="6699250"/>
          <p14:tracePt t="11687" x="5435600" y="6689725"/>
          <p14:tracePt t="11704" x="5435600" y="6680200"/>
          <p14:tracePt t="11715" x="5435600" y="6670675"/>
          <p14:tracePt t="11749" x="5451475" y="6638925"/>
          <p14:tracePt t="11782" x="5540375" y="6572250"/>
          <p14:tracePt t="11800" x="5670550" y="6499225"/>
          <p14:tracePt t="11816" x="5737225" y="6470650"/>
          <p14:tracePt t="11833" x="5829300" y="6419850"/>
          <p14:tracePt t="11849" x="6013450" y="6330950"/>
          <p14:tracePt t="11866" x="6137275" y="6280150"/>
          <p14:tracePt t="11882" x="6257925" y="6226175"/>
          <p14:tracePt t="11899" x="6442075" y="6140450"/>
          <p14:tracePt t="11915" x="6556375" y="6076950"/>
          <p14:tracePt t="11932" x="6667500" y="6026150"/>
          <p14:tracePt t="11950" x="6851650" y="5946775"/>
          <p14:tracePt t="11966" x="6972300" y="5911850"/>
          <p14:tracePt t="11982" x="7070725" y="5870575"/>
          <p14:tracePt t="11999" x="7188200" y="5816600"/>
          <p14:tracePt t="12016" x="7286625" y="5784850"/>
          <p14:tracePt t="12032" x="7375525" y="5753100"/>
          <p14:tracePt t="12049" x="7473950" y="5692775"/>
          <p14:tracePt t="12065" x="7521575" y="5648325"/>
          <p14:tracePt t="12082" x="7553325" y="5626100"/>
          <p14:tracePt t="12099" x="7600950" y="5565775"/>
          <p14:tracePt t="12116" x="7620000" y="5527675"/>
          <p14:tracePt t="12132" x="7632700" y="5489575"/>
          <p14:tracePt t="12149" x="7639050" y="5394325"/>
          <p14:tracePt t="12165" x="7639050" y="5356225"/>
          <p14:tracePt t="12182" x="7635875" y="5311775"/>
          <p14:tracePt t="12198" x="7623175" y="5270500"/>
          <p14:tracePt t="12215" x="7616825" y="5248275"/>
          <p14:tracePt t="12232" x="7613650" y="5232400"/>
          <p14:tracePt t="12249" x="7607300" y="5200650"/>
          <p14:tracePt t="12266" x="7594600" y="5175250"/>
          <p14:tracePt t="12282" x="7578725" y="5146675"/>
          <p14:tracePt t="12299" x="7566025" y="5118100"/>
          <p14:tracePt t="12315" x="7566025" y="5102225"/>
          <p14:tracePt t="12331" x="7566025" y="5092700"/>
          <p14:tracePt t="12348" x="7566025" y="5089525"/>
          <p14:tracePt t="12382" x="7572375" y="5089525"/>
          <p14:tracePt t="12399" x="7626350" y="5076825"/>
          <p14:tracePt t="12415" x="7689850" y="5060950"/>
          <p14:tracePt t="12432" x="7775575" y="5038725"/>
          <p14:tracePt t="12449" x="7899400" y="4997450"/>
          <p14:tracePt t="12465" x="7991475" y="4956175"/>
          <p14:tracePt t="12482" x="8099425" y="4933950"/>
          <p14:tracePt t="12498" x="8232775" y="4908550"/>
          <p14:tracePt t="12515" x="8296275" y="4886325"/>
          <p14:tracePt t="12532" x="8359775" y="4873625"/>
          <p14:tracePt t="12535" x="8388350" y="4867275"/>
          <p14:tracePt t="12549" x="8451850" y="4851400"/>
          <p14:tracePt t="12565" x="8496300" y="4838700"/>
          <p14:tracePt t="12582" x="8543925" y="4803775"/>
          <p14:tracePt t="12599" x="8588375" y="4778375"/>
          <p14:tracePt t="12615" x="8620125" y="4746625"/>
          <p14:tracePt t="12631" x="8632825" y="4718050"/>
          <p14:tracePt t="12648" x="8645525" y="4667250"/>
          <p14:tracePt t="12665" x="8645525" y="4625975"/>
          <p14:tracePt t="12682" x="8642350" y="4600575"/>
          <p14:tracePt t="12699" x="8610600" y="4549775"/>
          <p14:tracePt t="12715" x="8585200" y="4511675"/>
          <p14:tracePt t="12732" x="8531225" y="4454525"/>
          <p14:tracePt t="12748" x="8477250" y="4346575"/>
          <p14:tracePt t="12765" x="8445500" y="4308475"/>
          <p14:tracePt t="12782" x="8420100" y="4267200"/>
          <p14:tracePt t="12798" x="8375650" y="4229100"/>
          <p14:tracePt t="12815" x="8350250" y="4203700"/>
          <p14:tracePt t="12832" x="8321675" y="4187825"/>
          <p14:tracePt t="12849" x="8270875" y="4162425"/>
          <p14:tracePt t="12865" x="8239125" y="4143375"/>
          <p14:tracePt t="12882" x="8210550" y="4130675"/>
          <p14:tracePt t="12898" x="8175625" y="4111625"/>
          <p14:tracePt t="12914" x="8143875" y="4108450"/>
          <p14:tracePt t="12931" x="8121650" y="4108450"/>
          <p14:tracePt t="12949" x="8080375" y="4108450"/>
          <p14:tracePt t="12965" x="8061325" y="4108450"/>
          <p14:tracePt t="12982" x="8023225" y="4108450"/>
          <p14:tracePt t="12999" x="7959725" y="4108450"/>
          <p14:tracePt t="13016" x="7918450" y="4108450"/>
          <p14:tracePt t="13032" x="7886700" y="4114800"/>
          <p14:tracePt t="13034" x="7867650" y="4121150"/>
          <p14:tracePt t="13048" x="7835900" y="4133850"/>
          <p14:tracePt t="13065" x="7791450" y="4140200"/>
          <p14:tracePt t="13082" x="7747000" y="4162425"/>
          <p14:tracePt t="13099" x="7645400" y="4181475"/>
          <p14:tracePt t="13115" x="7591425" y="4197350"/>
          <p14:tracePt t="13133" x="7499350" y="4232275"/>
          <p14:tracePt t="13149" x="7451725" y="4260850"/>
          <p14:tracePt t="13166" x="7404100" y="4286250"/>
          <p14:tracePt t="13182" x="7356475" y="4321175"/>
          <p14:tracePt t="13198" x="7289800" y="4359275"/>
          <p14:tracePt t="13214" x="7251700" y="4391025"/>
          <p14:tracePt t="13232" x="7213600" y="4410075"/>
          <p14:tracePt t="13249" x="7162800" y="4445000"/>
          <p14:tracePt t="13266" x="7137400" y="4460875"/>
          <p14:tracePt t="13283" x="7092950" y="4505325"/>
          <p14:tracePt t="13299" x="7067550" y="4530725"/>
          <p14:tracePt t="13315" x="7035800" y="4562475"/>
          <p14:tracePt t="13332" x="7013575" y="4597400"/>
          <p14:tracePt t="13348" x="7000875" y="4629150"/>
          <p14:tracePt t="13365" x="6981825" y="4651375"/>
          <p14:tracePt t="13381" x="6975475" y="4676775"/>
          <p14:tracePt t="13398" x="6975475" y="4708525"/>
          <p14:tracePt t="13415" x="6975475" y="4730750"/>
          <p14:tracePt t="13433" x="6975475" y="4772025"/>
          <p14:tracePt t="13449" x="6994525" y="4816475"/>
          <p14:tracePt t="13465" x="7007225" y="4879975"/>
          <p14:tracePt t="13482" x="7029450" y="4972050"/>
          <p14:tracePt t="13498" x="7042150" y="5022850"/>
          <p14:tracePt t="13515" x="7061200" y="5060950"/>
          <p14:tracePt t="13533" x="7083425" y="5162550"/>
          <p14:tracePt t="13549" x="7096125" y="5226050"/>
          <p14:tracePt t="13566" x="7108825" y="5270500"/>
          <p14:tracePt t="13582" x="7134225" y="5334000"/>
          <p14:tracePt t="13598" x="7146925" y="5365750"/>
          <p14:tracePt t="13615" x="7159625" y="5387975"/>
          <p14:tracePt t="13632" x="7204075" y="5432425"/>
          <p14:tracePt t="13648" x="7226300" y="5457825"/>
          <p14:tracePt t="13666" x="7273925" y="5483225"/>
          <p14:tracePt t="13683" x="7321550" y="5502275"/>
          <p14:tracePt t="13699" x="7359650" y="5514975"/>
          <p14:tracePt t="13715" x="7407275" y="5549900"/>
          <p14:tracePt t="13732" x="7499350" y="5578475"/>
          <p14:tracePt t="13748" x="7578725" y="5616575"/>
          <p14:tracePt t="13765" x="7651750" y="5632450"/>
          <p14:tracePt t="13782" x="7778750" y="5670550"/>
          <p14:tracePt t="13799" x="7867650" y="5702300"/>
          <p14:tracePt t="13816" x="7975600" y="5727700"/>
          <p14:tracePt t="13832" x="8112125" y="5768975"/>
          <p14:tracePt t="13849" x="8197850" y="5784850"/>
          <p14:tracePt t="13865" x="8302625" y="5800725"/>
          <p14:tracePt t="13882" x="8445500" y="5807075"/>
          <p14:tracePt t="13898" x="8524875" y="5807075"/>
          <p14:tracePt t="13915" x="8620125" y="5807075"/>
          <p14:tracePt t="13932" x="8769350" y="5807075"/>
          <p14:tracePt t="13949" x="8851900" y="5807075"/>
          <p14:tracePt t="13966" x="8912225" y="5807075"/>
          <p14:tracePt t="13982" x="8991600" y="5797550"/>
          <p14:tracePt t="13998" x="9055100" y="5784850"/>
          <p14:tracePt t="14015" x="9109075" y="5765800"/>
          <p14:tracePt t="14289" x="9121775" y="5181600"/>
          <p14:tracePt t="14295" x="9102725" y="5168900"/>
          <p14:tracePt t="14303" x="9083675" y="5156200"/>
          <p14:tracePt t="14315" x="9055100" y="5133975"/>
          <p14:tracePt t="14331" x="8988425" y="5080000"/>
          <p14:tracePt t="14348" x="8947150" y="5038725"/>
          <p14:tracePt t="14381" x="8845550" y="4956175"/>
          <p14:tracePt t="14415" x="8766175" y="4899025"/>
          <p14:tracePt t="14431" x="8715375" y="4854575"/>
          <p14:tracePt t="14448" x="8686800" y="4835525"/>
          <p14:tracePt t="14465" x="8639175" y="4800600"/>
          <p14:tracePt t="14482" x="8572500" y="4762500"/>
          <p14:tracePt t="14499" x="8531225" y="4727575"/>
          <p14:tracePt t="14516" x="8509000" y="4711700"/>
          <p14:tracePt t="14532" x="8464550" y="4673600"/>
          <p14:tracePt t="14549" x="8439150" y="4648200"/>
          <p14:tracePt t="14567" x="8394700" y="4603750"/>
          <p14:tracePt t="14582" x="8372475" y="4584700"/>
          <p14:tracePt t="14599" x="8340725" y="4562475"/>
          <p14:tracePt t="14617" x="8315325" y="4511675"/>
          <p14:tracePt t="14632" x="8289925" y="4464050"/>
          <p14:tracePt t="14649" x="8274050" y="4400550"/>
          <p14:tracePt t="14666" x="8267700" y="4314825"/>
          <p14:tracePt t="14682" x="8267700" y="4270375"/>
          <p14:tracePt t="14699" x="8261350" y="4241800"/>
          <p14:tracePt t="14715" x="8261350" y="4197350"/>
          <p14:tracePt t="14731" x="8261350" y="4124325"/>
          <p14:tracePt t="14748" x="8261350" y="4067175"/>
          <p14:tracePt t="14766" x="8261350" y="4013200"/>
          <p14:tracePt t="14782" x="8261350" y="3952875"/>
          <p14:tracePt t="14799" x="8261350" y="3924300"/>
          <p14:tracePt t="14816" x="8261350" y="3867150"/>
          <p14:tracePt t="14832" x="8255000" y="3806825"/>
          <p14:tracePt t="14848" x="8239125" y="3721100"/>
          <p14:tracePt t="14866" x="8210550" y="3629025"/>
          <p14:tracePt t="14881" x="8197850" y="3584575"/>
          <p14:tracePt t="14898" x="8178800" y="3546475"/>
          <p14:tracePt t="14917" x="8131175" y="3470275"/>
          <p14:tracePt t="14932" x="8099425" y="3390900"/>
          <p14:tracePt t="14949" x="8051800" y="3302000"/>
          <p14:tracePt t="14966" x="7997825" y="3194050"/>
          <p14:tracePt t="14981" x="7966075" y="3127375"/>
          <p14:tracePt t="14998" x="7934325" y="3038475"/>
          <p14:tracePt t="15015" x="7880350" y="2911475"/>
          <p14:tracePt t="15032" x="7842250" y="2841625"/>
          <p14:tracePt t="15048" x="7829550" y="2803525"/>
          <p14:tracePt t="15066" x="7800975" y="2730500"/>
          <p14:tracePt t="15082" x="7778750" y="2667000"/>
          <p14:tracePt t="15098" x="7756525" y="2590800"/>
          <p14:tracePt t="15115" x="7727950" y="2489200"/>
          <p14:tracePt t="15131" x="7715250" y="2451100"/>
          <p14:tracePt t="15148" x="7696200" y="2419350"/>
          <p14:tracePt t="15165" x="7677150" y="2384425"/>
          <p14:tracePt t="15182" x="7667625" y="2346325"/>
          <p14:tracePt t="15199" x="7654925" y="2308225"/>
          <p14:tracePt t="15216" x="7623175" y="2197100"/>
          <p14:tracePt t="15232" x="7600950" y="2130425"/>
          <p14:tracePt t="15249" x="7588250" y="2066925"/>
          <p14:tracePt t="15265" x="7534275" y="1962150"/>
          <p14:tracePt t="15281" x="7518400" y="1876425"/>
          <p14:tracePt t="15298" x="7505700" y="1812925"/>
          <p14:tracePt t="15316" x="7505700" y="1739900"/>
          <p14:tracePt t="15332" x="7505700" y="1695450"/>
          <p14:tracePt t="15348" x="7505700" y="1651000"/>
          <p14:tracePt t="15366" x="7505700" y="1581150"/>
          <p14:tracePt t="15382" x="7505700" y="1520825"/>
          <p14:tracePt t="15398" x="7505700" y="1470025"/>
          <p14:tracePt t="15415" x="7505700" y="1406525"/>
          <p14:tracePt t="15431" x="7505700" y="1377950"/>
          <p14:tracePt t="15448" x="7505700" y="1349375"/>
          <p14:tracePt t="15466" x="7505700" y="1301750"/>
          <p14:tracePt t="15482" x="7505700" y="1263650"/>
          <p14:tracePt t="15499" x="7505700" y="1244600"/>
          <p14:tracePt t="15515" x="7505700" y="1216025"/>
          <p14:tracePt t="15531" x="7505700" y="1206500"/>
          <p14:tracePt t="15616" x="7505700" y="1209675"/>
          <p14:tracePt t="15623" x="7505700" y="1212850"/>
          <p14:tracePt t="15632" x="7505700" y="1219200"/>
          <p14:tracePt t="15649" x="7505700" y="1231900"/>
          <p14:tracePt t="15665" x="7499350" y="1247775"/>
          <p14:tracePt t="15681" x="7489825" y="1254125"/>
          <p14:tracePt t="15698" x="7483475" y="1263650"/>
          <p14:tracePt t="15714" x="7483475" y="1279525"/>
          <p14:tracePt t="15732" x="7483475" y="1289050"/>
          <p14:tracePt t="15749" x="7483475" y="1292225"/>
          <p14:tracePt t="15768" x="7483475" y="1308100"/>
          <p14:tracePt t="15781" x="7483475" y="1317625"/>
          <p14:tracePt t="15798" x="7483475" y="1333500"/>
          <p14:tracePt t="15815" x="7483475" y="1352550"/>
          <p14:tracePt t="15831" x="7483475" y="1381125"/>
          <p14:tracePt t="15848" x="7486650" y="1403350"/>
          <p14:tracePt t="15865" x="7505700" y="1447800"/>
          <p14:tracePt t="15882" x="7505700" y="1470025"/>
          <p14:tracePt t="15899" x="7512050" y="1498600"/>
          <p14:tracePt t="15916" x="7527925" y="1539875"/>
          <p14:tracePt t="15932" x="7540625" y="1587500"/>
          <p14:tracePt t="15948" x="7562850" y="1651000"/>
          <p14:tracePt t="15965" x="7591425" y="1733550"/>
          <p14:tracePt t="15982" x="7610475" y="1778000"/>
          <p14:tracePt t="15998" x="7629525" y="1809750"/>
          <p14:tracePt t="16016" x="7661275" y="1866900"/>
          <p14:tracePt t="16031" x="7699375" y="1924050"/>
          <p14:tracePt t="16049" x="7727950" y="2003425"/>
          <p14:tracePt t="16065" x="7775575" y="2130425"/>
          <p14:tracePt t="16082" x="7788275" y="2181225"/>
          <p14:tracePt t="16098" x="7804150" y="2247900"/>
          <p14:tracePt t="16101" x="7810500" y="2282825"/>
          <p14:tracePt t="16114" x="7835900" y="2381250"/>
          <p14:tracePt t="16131" x="7867650" y="2479675"/>
          <p14:tracePt t="16148" x="7883525" y="2565400"/>
          <p14:tracePt t="16165" x="7899400" y="2708275"/>
          <p14:tracePt t="16181" x="7899400" y="2822575"/>
          <p14:tracePt t="16198" x="7899400" y="2936875"/>
          <p14:tracePt t="16215" x="7899400" y="3044825"/>
          <p14:tracePt t="16232" x="7915275" y="3130550"/>
          <p14:tracePt t="16248" x="7940675" y="3238500"/>
          <p14:tracePt t="16264" x="7962900" y="3349625"/>
          <p14:tracePt t="16281" x="7975600" y="3413125"/>
          <p14:tracePt t="16300" x="7997825" y="3502025"/>
          <p14:tracePt t="16315" x="8029575" y="3590925"/>
          <p14:tracePt t="16332" x="8045450" y="3689350"/>
          <p14:tracePt t="16349" x="8067675" y="3787775"/>
          <p14:tracePt t="16365" x="8089900" y="3854450"/>
          <p14:tracePt t="16381" x="8118475" y="3921125"/>
          <p14:tracePt t="16397" x="8140700" y="3997325"/>
          <p14:tracePt t="16414" x="8188325" y="4102100"/>
          <p14:tracePt t="16432" x="8201025" y="4146550"/>
          <p14:tracePt t="16449" x="8220075" y="4210050"/>
          <p14:tracePt t="16465" x="8239125" y="4257675"/>
          <p14:tracePt t="16482" x="8258175" y="4295775"/>
          <p14:tracePt t="16499" x="8286750" y="4368800"/>
          <p14:tracePt t="16515" x="8312150" y="4416425"/>
          <p14:tracePt t="16531" x="8324850" y="4445000"/>
          <p14:tracePt t="16547" x="8337550" y="4476750"/>
          <p14:tracePt t="16565" x="8359775" y="4505325"/>
          <p14:tracePt t="16582" x="8369300" y="4521200"/>
          <p14:tracePt t="16599" x="8385175" y="4530725"/>
          <p14:tracePt t="16615" x="8394700" y="4530725"/>
          <p14:tracePt t="16632" x="8410575" y="4530725"/>
          <p14:tracePt t="16649" x="8420100" y="4508500"/>
          <p14:tracePt t="16664" x="8432800" y="4486275"/>
          <p14:tracePt t="16681" x="8432800" y="4441825"/>
          <p14:tracePt t="16697" x="8432800" y="4413250"/>
          <p14:tracePt t="16715" x="8432800" y="4359275"/>
          <p14:tracePt t="16731" x="8432800" y="4314825"/>
          <p14:tracePt t="16749" x="8429625" y="4216400"/>
          <p14:tracePt t="16765" x="8423275" y="4143375"/>
          <p14:tracePt t="16782" x="8413750" y="4079875"/>
          <p14:tracePt t="16798" x="8394700" y="4006850"/>
          <p14:tracePt t="16814" x="8388350" y="3962400"/>
          <p14:tracePt t="16831" x="8388350" y="3905250"/>
          <p14:tracePt t="16849" x="8362950" y="3781425"/>
          <p14:tracePt t="16865" x="8350250" y="3717925"/>
          <p14:tracePt t="16882" x="8337550" y="3654425"/>
          <p14:tracePt t="16899" x="8302625" y="3517900"/>
          <p14:tracePt t="16915" x="8296275" y="3435350"/>
          <p14:tracePt t="16931" x="8280400" y="3349625"/>
          <p14:tracePt t="16948" x="8267700" y="3260725"/>
          <p14:tracePt t="16964" x="8248650" y="3206750"/>
          <p14:tracePt t="16982" x="8232775" y="3121025"/>
          <p14:tracePt t="16998" x="8207375" y="2943225"/>
          <p14:tracePt t="17015" x="8185150" y="2867025"/>
          <p14:tracePt t="17032" x="8153400" y="2790825"/>
          <p14:tracePt t="17048" x="8121650" y="2635250"/>
          <p14:tracePt t="17065" x="8080375" y="2546350"/>
          <p14:tracePt t="17081" x="8064500" y="2482850"/>
          <p14:tracePt t="17097" x="8013700" y="2384425"/>
          <p14:tracePt t="17114" x="7978775" y="2263775"/>
          <p14:tracePt t="17132" x="7943850" y="2143125"/>
          <p14:tracePt t="17149" x="7880350" y="2003425"/>
          <p14:tracePt t="17165" x="7823200" y="1924050"/>
          <p14:tracePt t="17182" x="7766050" y="1841500"/>
          <p14:tracePt t="17199" x="7721600" y="1755775"/>
          <p14:tracePt t="17215" x="7689850" y="1708150"/>
          <p14:tracePt t="17231" x="7677150" y="1670050"/>
          <p14:tracePt t="17247" x="7658100" y="1606550"/>
          <p14:tracePt t="17264" x="7623175" y="1558925"/>
          <p14:tracePt t="17282" x="7597775" y="1501775"/>
          <p14:tracePt t="17298" x="7546975" y="1416050"/>
          <p14:tracePt t="17315" x="7521575" y="1368425"/>
          <p14:tracePt t="17332" x="7502525" y="1339850"/>
          <p14:tracePt t="17348" x="7480300" y="1311275"/>
          <p14:tracePt t="17364" x="7473950" y="1301750"/>
          <p14:tracePt t="17381" x="7473950" y="1289050"/>
          <p14:tracePt t="17491" x="7473950" y="1292225"/>
          <p14:tracePt t="17497" x="7473950" y="1298575"/>
          <p14:tracePt t="17505" x="7473950" y="1301750"/>
          <p14:tracePt t="17514" x="7473950" y="1308100"/>
          <p14:tracePt t="17531" x="7477125" y="1333500"/>
          <p14:tracePt t="17548" x="7502525" y="1393825"/>
          <p14:tracePt t="17564" x="7515225" y="1431925"/>
          <p14:tracePt t="17582" x="7527925" y="1476375"/>
          <p14:tracePt t="17598" x="7578725" y="1571625"/>
          <p14:tracePt t="17615" x="7620000" y="1660525"/>
          <p14:tracePt t="17632" x="7658100" y="1739900"/>
          <p14:tracePt t="17648" x="7693025" y="1822450"/>
          <p14:tracePt t="17664" x="7705725" y="1860550"/>
          <p14:tracePt t="17681" x="7734300" y="1914525"/>
          <p14:tracePt t="17698" x="7753350" y="2006600"/>
          <p14:tracePt t="17715" x="7762875" y="2066925"/>
          <p14:tracePt t="17733" x="7775575" y="2130425"/>
          <p14:tracePt t="17748" x="7781925" y="2174875"/>
          <p14:tracePt t="17765" x="7800975" y="2232025"/>
          <p14:tracePt t="17781" x="7813675" y="2295525"/>
          <p14:tracePt t="17797" x="7835900" y="2384425"/>
          <p14:tracePt t="17814" x="7848600" y="2438400"/>
          <p14:tracePt t="17833" x="7861300" y="2486025"/>
          <p14:tracePt t="17849" x="7867650" y="2517775"/>
          <p14:tracePt t="17865" x="7870825" y="2540000"/>
          <p14:tracePt t="17883" x="7889875" y="2603500"/>
          <p14:tracePt t="17898" x="7905750" y="2654300"/>
          <p14:tracePt t="17915" x="7924800" y="2720975"/>
          <p14:tracePt t="17931" x="7937500" y="2765425"/>
          <p14:tracePt t="17948" x="7956550" y="2816225"/>
          <p14:tracePt t="17964" x="7969250" y="2844800"/>
          <p14:tracePt t="17983" x="7988300" y="2905125"/>
          <p14:tracePt t="17998" x="7994650" y="2955925"/>
          <p14:tracePt t="18015" x="8010525" y="3032125"/>
          <p14:tracePt t="18032" x="8032750" y="3133725"/>
          <p14:tracePt t="18048" x="8045450" y="3197225"/>
          <p14:tracePt t="18064" x="8067675" y="3251200"/>
          <p14:tracePt t="18082" x="8080375" y="3340100"/>
          <p14:tracePt t="18098" x="8080375" y="3400425"/>
          <p14:tracePt t="18115" x="8080375" y="3457575"/>
          <p14:tracePt t="18132" x="8077200" y="3521075"/>
          <p14:tracePt t="18148" x="8064500" y="3559175"/>
          <p14:tracePt t="18165" x="8045450" y="3606800"/>
          <p14:tracePt t="18181" x="8035925" y="3711575"/>
          <p14:tracePt t="18197" x="8029575" y="3781425"/>
          <p14:tracePt t="18214" x="8023225" y="3835400"/>
          <p14:tracePt t="18232" x="8004175" y="3892550"/>
          <p14:tracePt t="18248" x="7985125" y="3921125"/>
          <p14:tracePt t="18265" x="7975600" y="3946525"/>
          <p14:tracePt t="18282" x="7956550" y="3987800"/>
          <p14:tracePt t="18298" x="7947025" y="3997325"/>
          <p14:tracePt t="18314" x="7947025" y="4006850"/>
          <p14:tracePt t="18332" x="7940675" y="4029075"/>
          <p14:tracePt t="18347" x="7940675" y="4038600"/>
          <p14:tracePt t="18364" x="7940675" y="4048125"/>
          <p14:tracePt t="18381" x="7940675" y="4057650"/>
          <p14:tracePt t="18398" x="7931150" y="4057650"/>
          <p14:tracePt t="18432" x="7931150" y="4051300"/>
          <p14:tracePt t="18448" x="7931150" y="4041775"/>
          <p14:tracePt t="18464" x="7931150" y="4032250"/>
          <p14:tracePt t="18481" x="7931150" y="3978275"/>
          <p14:tracePt t="18498" x="7931150" y="3908425"/>
          <p14:tracePt t="18515" x="7931150" y="3794125"/>
          <p14:tracePt t="18532" x="7924800" y="3673475"/>
          <p14:tracePt t="18548" x="7915275" y="3590925"/>
          <p14:tracePt t="18565" x="7899400" y="3482975"/>
          <p14:tracePt t="18582" x="7893050" y="3375025"/>
          <p14:tracePt t="18598" x="7880350" y="3321050"/>
          <p14:tracePt t="18614" x="7870825" y="3267075"/>
          <p14:tracePt t="18631" x="7842250" y="3130550"/>
          <p14:tracePt t="18648" x="7823200" y="3000375"/>
          <p14:tracePt t="18665" x="7791450" y="2901950"/>
          <p14:tracePt t="18682" x="7731125" y="2720975"/>
          <p14:tracePt t="18698" x="7667625" y="2587625"/>
          <p14:tracePt t="18715" x="7635875" y="2498725"/>
          <p14:tracePt t="18731" x="7591425" y="2403475"/>
          <p14:tracePt t="18747" x="7569200" y="2339975"/>
          <p14:tracePt t="18765" x="7553325" y="2241550"/>
          <p14:tracePt t="18781" x="7505700" y="2095500"/>
          <p14:tracePt t="18798" x="7473950" y="2028825"/>
          <p14:tracePt t="18815" x="7435850" y="1949450"/>
          <p14:tracePt t="18832" x="7385050" y="1790700"/>
          <p14:tracePt t="18848" x="7346950" y="1711325"/>
          <p14:tracePt t="18864" x="7334250" y="1666875"/>
          <p14:tracePt t="18881" x="7312025" y="1600200"/>
          <p14:tracePt t="18897" x="7292975" y="1536700"/>
          <p14:tracePt t="18915" x="7277100" y="1463675"/>
          <p14:tracePt t="18932" x="7270750" y="1355725"/>
          <p14:tracePt t="18948" x="7270750" y="1317625"/>
          <p14:tracePt t="18966" x="7270750" y="1282700"/>
          <p14:tracePt t="18981" x="7270750" y="1260475"/>
          <p14:tracePt t="18998" x="7283450" y="1244600"/>
          <p14:tracePt t="19014" x="7299325" y="1228725"/>
          <p14:tracePt t="19031" x="7315200" y="1203325"/>
          <p14:tracePt t="19047" x="7327900" y="1171575"/>
          <p14:tracePt t="19065" x="7337425" y="1162050"/>
          <p14:tracePt t="19082" x="7356475" y="1136650"/>
          <p14:tracePt t="19098" x="7356475" y="1127125"/>
          <p14:tracePt t="19116" x="7356475" y="1120775"/>
          <p14:tracePt t="19152" x="7362825" y="1120775"/>
          <p14:tracePt t="19181" x="7366000" y="1123950"/>
          <p14:tracePt t="19188" x="7366000" y="1127125"/>
          <p14:tracePt t="19197" x="7366000" y="1133475"/>
          <p14:tracePt t="19214" x="7378700" y="1149350"/>
          <p14:tracePt t="19232" x="7400925" y="1184275"/>
          <p14:tracePt t="19248" x="7442200" y="1270000"/>
          <p14:tracePt t="19265" x="7502525" y="1393825"/>
          <p14:tracePt t="19281" x="7607300" y="1558925"/>
          <p14:tracePt t="19298" x="7686675" y="1682750"/>
          <p14:tracePt t="19315" x="7759700" y="1828800"/>
          <p14:tracePt t="19331" x="7813675" y="1946275"/>
          <p14:tracePt t="19348" x="7851775" y="2016125"/>
          <p14:tracePt t="19366" x="7880350" y="2108200"/>
          <p14:tracePt t="19382" x="7921625" y="2206625"/>
          <p14:tracePt t="19398" x="7937500" y="2292350"/>
          <p14:tracePt t="19416" x="7959725" y="2384425"/>
          <p14:tracePt t="19430" x="7991475" y="2460625"/>
          <p14:tracePt t="19447" x="8023225" y="2559050"/>
          <p14:tracePt t="19465" x="8054975" y="2682875"/>
          <p14:tracePt t="19481" x="8077200" y="2736850"/>
          <p14:tracePt t="19498" x="8089900" y="2784475"/>
          <p14:tracePt t="19516" x="8115300" y="2863850"/>
          <p14:tracePt t="19532" x="8156575" y="2952750"/>
          <p14:tracePt t="19548" x="8181975" y="3051175"/>
          <p14:tracePt t="19565" x="8197850" y="3124200"/>
          <p14:tracePt t="19581" x="8223250" y="3216275"/>
          <p14:tracePt t="19597" x="8239125" y="3292475"/>
          <p14:tracePt t="19616" x="8255000" y="3390900"/>
          <p14:tracePt t="19632" x="8261350" y="3454400"/>
          <p14:tracePt t="19648" x="8261350" y="3495675"/>
          <p14:tracePt t="19666" x="8261350" y="3536950"/>
          <p14:tracePt t="19681" x="8267700" y="3559175"/>
          <p14:tracePt t="19698" x="8267700" y="3603625"/>
          <p14:tracePt t="19715" x="8286750" y="3676650"/>
          <p14:tracePt t="19731" x="8286750" y="3727450"/>
          <p14:tracePt t="19748" x="8286750" y="3765550"/>
          <p14:tracePt t="19765" x="8286750" y="3819525"/>
          <p14:tracePt t="19782" x="8286750" y="3863975"/>
          <p14:tracePt t="19798" x="8286750" y="3902075"/>
          <p14:tracePt t="19815" x="8286750" y="4003675"/>
          <p14:tracePt t="19831" x="8286750" y="4073525"/>
          <p14:tracePt t="19848" x="8286750" y="4133850"/>
          <p14:tracePt t="19864" x="8286750" y="4197350"/>
          <p14:tracePt t="19881" x="8286750" y="4232275"/>
          <p14:tracePt t="19898" x="8286750" y="4264025"/>
          <p14:tracePt t="19915" x="8286750" y="4295775"/>
          <p14:tracePt t="19931" x="8286750" y="4324350"/>
          <p14:tracePt t="19948" x="8286750" y="4333875"/>
          <p14:tracePt t="19965" x="8286750" y="4349750"/>
          <p14:tracePt t="19981" x="8286750" y="4365625"/>
          <p14:tracePt t="19998" x="8286750" y="4368800"/>
          <p14:tracePt t="20045" x="8286750" y="4362450"/>
          <p14:tracePt t="20052" x="8286750" y="4352925"/>
          <p14:tracePt t="20065" x="8286750" y="4343400"/>
          <p14:tracePt t="20082" x="8286750" y="4333875"/>
          <p14:tracePt t="20098" x="8286750" y="4324350"/>
          <p14:tracePt t="20115" x="8289925" y="4302125"/>
          <p14:tracePt t="20131" x="8296275" y="4292600"/>
          <p14:tracePt t="20147" x="8296275" y="4283075"/>
          <p14:tracePt t="20164" x="8305800" y="4264025"/>
          <p14:tracePt t="20181" x="8305800" y="4235450"/>
          <p14:tracePt t="20198" x="8312150" y="4219575"/>
          <p14:tracePt t="20215" x="8315325" y="4178300"/>
          <p14:tracePt t="20231" x="8321675" y="4156075"/>
          <p14:tracePt t="20248" x="8321675" y="4117975"/>
          <p14:tracePt t="20264" x="8321675" y="4064000"/>
          <p14:tracePt t="20280" x="8321675" y="4025900"/>
          <p14:tracePt t="20298" x="8321675" y="3984625"/>
          <p14:tracePt t="20315" x="8318500" y="3895725"/>
          <p14:tracePt t="20331" x="8318500" y="3825875"/>
          <p14:tracePt t="20348" x="8318500" y="3771900"/>
          <p14:tracePt t="20366" x="8318500" y="3708400"/>
          <p14:tracePt t="20382" x="8318500" y="3667125"/>
          <p14:tracePt t="20398" x="8312150" y="3594100"/>
          <p14:tracePt t="20414" x="8302625" y="3451225"/>
          <p14:tracePt t="20431" x="8302625" y="3400425"/>
          <p14:tracePt t="20448" x="8296275" y="3355975"/>
          <p14:tracePt t="20464" x="8296275" y="3308350"/>
          <p14:tracePt t="20481" x="8296275" y="3279775"/>
          <p14:tracePt t="20498" x="8296275" y="3235325"/>
          <p14:tracePt t="20515" x="8315325" y="3146425"/>
          <p14:tracePt t="20531" x="8321675" y="3073400"/>
          <p14:tracePt t="20547" x="8321675" y="3013075"/>
          <p14:tracePt t="20565" x="8321675" y="2876550"/>
          <p14:tracePt t="20582" x="8321675" y="2784475"/>
          <p14:tracePt t="20598" x="8321675" y="2711450"/>
          <p14:tracePt t="20615" x="8321675" y="2641600"/>
          <p14:tracePt t="20631" x="8321675" y="2597150"/>
          <p14:tracePt t="20648" x="8321675" y="2552700"/>
          <p14:tracePt t="20651" x="8328025" y="2533650"/>
          <p14:tracePt t="20664" x="8343900" y="2463800"/>
          <p14:tracePt t="20680" x="8343900" y="2381250"/>
          <p14:tracePt t="20697" x="8343900" y="2311400"/>
          <p14:tracePt t="20714" x="8324850" y="2222500"/>
          <p14:tracePt t="20731" x="8312150" y="2159000"/>
          <p14:tracePt t="20748" x="8296275" y="2082800"/>
          <p14:tracePt t="20765" x="8283575" y="1984375"/>
          <p14:tracePt t="20781" x="8261350" y="1930400"/>
          <p14:tracePt t="20797" x="8248650" y="1876425"/>
          <p14:tracePt t="20814" x="8210550" y="1752600"/>
          <p14:tracePt t="20831" x="8166100" y="1641475"/>
          <p14:tracePt t="20847" x="8143875" y="1565275"/>
          <p14:tracePt t="20865" x="8112125" y="1508125"/>
          <p14:tracePt t="20881" x="8099425" y="1485900"/>
          <p14:tracePt t="20898" x="8089900" y="1460500"/>
          <p14:tracePt t="20915" x="8074025" y="1441450"/>
          <p14:tracePt t="20931" x="8054975" y="1409700"/>
          <p14:tracePt t="20947" x="8029575" y="1384300"/>
          <p14:tracePt t="20964" x="7985125" y="1317625"/>
          <p14:tracePt t="20981" x="7966075" y="1289050"/>
          <p14:tracePt t="20997" x="7953375" y="1263650"/>
          <p14:tracePt t="21015" x="7934325" y="1247775"/>
          <p14:tracePt t="21032" x="7934325" y="1235075"/>
          <p14:tracePt t="21064" x="7927975" y="1235075"/>
          <p14:tracePt t="21164" x="7924800" y="1235075"/>
          <p14:tracePt t="21178" x="7918450" y="1235075"/>
          <p14:tracePt t="21185" x="7915275" y="1235075"/>
          <p14:tracePt t="21198" x="7908925" y="1235075"/>
          <p14:tracePt t="21214" x="7899400" y="1235075"/>
          <p14:tracePt t="21230" x="7883525" y="1247775"/>
          <p14:tracePt t="21247" x="7877175" y="1257300"/>
          <p14:tracePt t="21264" x="7870825" y="1273175"/>
          <p14:tracePt t="21282" x="7867650" y="1292225"/>
          <p14:tracePt t="21298" x="7867650" y="1327150"/>
          <p14:tracePt t="21315" x="7867650" y="1355725"/>
          <p14:tracePt t="21331" x="7867650" y="1377950"/>
          <p14:tracePt t="21348" x="7861300" y="1431925"/>
          <p14:tracePt t="21364" x="7854950" y="1492250"/>
          <p14:tracePt t="21380" x="7845425" y="1555750"/>
          <p14:tracePt t="21398" x="7845425" y="1616075"/>
          <p14:tracePt t="21414" x="7845425" y="1644650"/>
          <p14:tracePt t="21431" x="7845425" y="1682750"/>
          <p14:tracePt t="21448" x="7845425" y="1746250"/>
          <p14:tracePt t="21465" x="7845425" y="1803400"/>
          <p14:tracePt t="21481" x="7845425" y="1863725"/>
          <p14:tracePt t="21497" x="7839075" y="1933575"/>
          <p14:tracePt t="21514" x="7839075" y="1971675"/>
          <p14:tracePt t="21531" x="7839075" y="2009775"/>
          <p14:tracePt t="21548" x="7839075" y="2070100"/>
          <p14:tracePt t="21564" x="7845425" y="2130425"/>
          <p14:tracePt t="21582" x="7858125" y="2206625"/>
          <p14:tracePt t="21598" x="7864475" y="2286000"/>
          <p14:tracePt t="21615" x="7864475" y="2330450"/>
          <p14:tracePt t="21631" x="7864475" y="2365375"/>
          <p14:tracePt t="21647" x="7877175" y="2428875"/>
          <p14:tracePt t="21664" x="7899400" y="2492375"/>
          <p14:tracePt t="21681" x="7912100" y="2555875"/>
          <p14:tracePt t="21698" x="7934325" y="2628900"/>
          <p14:tracePt t="21714" x="7947025" y="2673350"/>
          <p14:tracePt t="21731" x="7966075" y="2711450"/>
          <p14:tracePt t="21748" x="7985125" y="2774950"/>
          <p14:tracePt t="21764" x="8013700" y="2851150"/>
          <p14:tracePt t="21780" x="8048625" y="2949575"/>
          <p14:tracePt t="21797" x="8067675" y="3038475"/>
          <p14:tracePt t="21814" x="8096250" y="3108325"/>
          <p14:tracePt t="21832" x="8137525" y="3197225"/>
          <p14:tracePt t="21848" x="8169275" y="3330575"/>
          <p14:tracePt t="21864" x="8188325" y="3387725"/>
          <p14:tracePt t="21881" x="8188325" y="3432175"/>
          <p14:tracePt t="21897" x="8188325" y="3476625"/>
          <p14:tracePt t="21914" x="8188325" y="3521075"/>
          <p14:tracePt t="21931" x="8188325" y="3565525"/>
          <p14:tracePt t="21948" x="8188325" y="3660775"/>
          <p14:tracePt t="21964" x="8188325" y="3705225"/>
          <p14:tracePt t="21981" x="8188325" y="3746500"/>
          <p14:tracePt t="21998" x="8188325" y="3794125"/>
          <p14:tracePt t="22014" x="8188325" y="3816350"/>
          <p14:tracePt t="22031" x="8188325" y="3860800"/>
          <p14:tracePt t="22048" x="8188325" y="3908425"/>
          <p14:tracePt t="22064" x="8188325" y="3937000"/>
          <p14:tracePt t="22082" x="8194675" y="3975100"/>
          <p14:tracePt t="22098" x="8207375" y="4025900"/>
          <p14:tracePt t="22114" x="8207375" y="4044950"/>
          <p14:tracePt t="22131" x="8207375" y="4060825"/>
          <p14:tracePt t="22148" x="8207375" y="4083050"/>
          <p14:tracePt t="22164" x="8207375" y="4092575"/>
          <p14:tracePt t="22180" x="8207375" y="4102100"/>
          <p14:tracePt t="22197" x="8207375" y="4105275"/>
          <p14:tracePt t="22248" x="8213725" y="4098925"/>
          <p14:tracePt t="22255" x="8216900" y="4083050"/>
          <p14:tracePt t="22264" x="8226425" y="4057650"/>
          <p14:tracePt t="22281" x="8226425" y="3997325"/>
          <p14:tracePt t="22297" x="8226425" y="3889375"/>
          <p14:tracePt t="22314" x="8210550" y="3740150"/>
          <p14:tracePt t="22330" x="8181975" y="3556000"/>
          <p14:tracePt t="22347" x="8128000" y="3330575"/>
          <p14:tracePt t="22364" x="8099425" y="3155950"/>
          <p14:tracePt t="22382" x="8083550" y="3028950"/>
          <p14:tracePt t="22398" x="8051800" y="2882900"/>
          <p14:tracePt t="22414" x="8035925" y="2752725"/>
          <p14:tracePt t="22431" x="8016875" y="2635250"/>
          <p14:tracePt t="22447" x="7978775" y="2511425"/>
          <p14:tracePt t="22464" x="7962900" y="2413000"/>
          <p14:tracePt t="22480" x="7947025" y="2327275"/>
          <p14:tracePt t="22497" x="7931150" y="2228850"/>
          <p14:tracePt t="22514" x="7931150" y="2200275"/>
          <p14:tracePt t="22532" x="7927975" y="2165350"/>
          <p14:tracePt t="22548" x="7915275" y="2155825"/>
          <p14:tracePt t="22564" x="7905750" y="2146300"/>
          <p14:tracePt t="22580" x="7893050" y="2120900"/>
          <p14:tracePt t="22597" x="7880350" y="2079625"/>
          <p14:tracePt t="22614" x="7874000" y="2044700"/>
          <p14:tracePt t="22631" x="7867650" y="2006600"/>
          <p14:tracePt t="22648" x="7867650" y="1943100"/>
          <p14:tracePt t="22664" x="7867650" y="1914525"/>
          <p14:tracePt t="22681" x="7867650" y="1892300"/>
          <p14:tracePt t="22698" x="7867650" y="1879600"/>
          <p14:tracePt t="22714" x="7867650" y="1863725"/>
          <p14:tracePt t="22731" x="7867650" y="1847850"/>
          <p14:tracePt t="22826" x="7867650" y="1851025"/>
          <p14:tracePt t="22832" x="7867650" y="1854200"/>
          <p14:tracePt t="22847" x="7867650" y="1863725"/>
          <p14:tracePt t="22864" x="7867650" y="1879600"/>
          <p14:tracePt t="22881" x="7867650" y="1911350"/>
          <p14:tracePt t="22897" x="7867650" y="1943100"/>
          <p14:tracePt t="22915" x="7867650" y="1971675"/>
          <p14:tracePt t="22932" x="7867650" y="2019300"/>
          <p14:tracePt t="22947" x="7867650" y="2054225"/>
          <p14:tracePt t="22964" x="7867650" y="2092325"/>
          <p14:tracePt t="22981" x="7870825" y="2155825"/>
          <p14:tracePt t="22997" x="7877175" y="2200275"/>
          <p14:tracePt t="23014" x="7877175" y="2228850"/>
          <p14:tracePt t="23032" x="7877175" y="2270125"/>
          <p14:tracePt t="23048" x="7877175" y="2289175"/>
          <p14:tracePt t="23065" x="7877175" y="2320925"/>
          <p14:tracePt t="23081" x="7877175" y="2346325"/>
          <p14:tracePt t="23098" x="7889875" y="2362200"/>
          <p14:tracePt t="23114" x="7893050" y="2378075"/>
          <p14:tracePt t="23131" x="7899400" y="2419350"/>
          <p14:tracePt t="23147" x="7899400" y="2432050"/>
          <p14:tracePt t="23164" x="7899400" y="2447925"/>
          <p14:tracePt t="23181" x="7905750" y="2476500"/>
          <p14:tracePt t="23198" x="7908925" y="2486025"/>
          <p14:tracePt t="23215" x="7921625" y="2495550"/>
          <p14:tracePt t="23231" x="7921625" y="2514600"/>
          <p14:tracePt t="23247" x="7921625" y="2524125"/>
          <p14:tracePt t="23264" x="7921625" y="2533650"/>
          <p14:tracePt t="23281" x="7921625" y="2540000"/>
          <p14:tracePt t="23368" x="7924800" y="2543175"/>
          <p14:tracePt t="24280" x="7924800" y="2524125"/>
          <p14:tracePt t="24286" x="7924800" y="2498725"/>
          <p14:tracePt t="24297" x="7934325" y="2454275"/>
          <p14:tracePt t="24315" x="7972425" y="2317750"/>
          <p14:tracePt t="24330" x="8013700" y="2228850"/>
          <p14:tracePt t="24347" x="8058150" y="2108200"/>
          <p14:tracePt t="24381" x="8153400" y="1793875"/>
          <p14:tracePt t="24415" x="8213725" y="1603375"/>
          <p14:tracePt t="24430" x="8229600" y="1539875"/>
          <p14:tracePt t="24447" x="8248650" y="1476375"/>
          <p14:tracePt t="24464" x="8270875" y="1403350"/>
          <p14:tracePt t="24481" x="8283575" y="1358900"/>
          <p14:tracePt t="24498" x="8296275" y="1295400"/>
          <p14:tracePt t="24515" x="8296275" y="1209675"/>
          <p14:tracePt t="24531" x="8296275" y="1165225"/>
          <p14:tracePt t="24548" x="8293100" y="1127125"/>
          <p14:tracePt t="24564" x="8274050" y="1063625"/>
          <p14:tracePt t="24580" x="8239125" y="1016000"/>
          <p14:tracePt t="24597" x="8213725" y="971550"/>
          <p14:tracePt t="24615" x="8166100" y="904875"/>
          <p14:tracePt t="24631" x="8143875" y="879475"/>
          <p14:tracePt t="24648" x="8112125" y="860425"/>
          <p14:tracePt t="24651" x="8099425" y="854075"/>
          <p14:tracePt t="24664" x="8045450" y="828675"/>
          <p14:tracePt t="24681" x="7991475" y="815975"/>
          <p14:tracePt t="24698" x="7940675" y="815975"/>
          <p14:tracePt t="24714" x="7845425" y="815975"/>
          <p14:tracePt t="24730" x="7781925" y="825500"/>
          <p14:tracePt t="24747" x="7708900" y="841375"/>
          <p14:tracePt t="24764" x="7562850" y="873125"/>
          <p14:tracePt t="24781" x="7464425" y="904875"/>
          <p14:tracePt t="24798" x="7366000" y="920750"/>
          <p14:tracePt t="24815" x="7197725" y="962025"/>
          <p14:tracePt t="24831" x="7102475" y="977900"/>
          <p14:tracePt t="24848" x="7026275" y="1003300"/>
          <p14:tracePt t="24864" x="6911975" y="1041400"/>
          <p14:tracePt t="24880" x="6845300" y="1069975"/>
          <p14:tracePt t="24897" x="6775450" y="1108075"/>
          <p14:tracePt t="24915" x="6699250" y="1149350"/>
          <p14:tracePt t="24931" x="6651625" y="1190625"/>
          <p14:tracePt t="24948" x="6626225" y="1238250"/>
          <p14:tracePt t="24965" x="6578600" y="1304925"/>
          <p14:tracePt t="24981" x="6546850" y="1343025"/>
          <p14:tracePt t="24997" x="6530975" y="1406525"/>
          <p14:tracePt t="25014" x="6518275" y="1489075"/>
          <p14:tracePt t="25031" x="6518275" y="1539875"/>
          <p14:tracePt t="25048" x="6518275" y="1584325"/>
          <p14:tracePt t="25065" x="6534150" y="1647825"/>
          <p14:tracePt t="25080" x="6553200" y="1679575"/>
          <p14:tracePt t="25098" x="6578600" y="1727200"/>
          <p14:tracePt t="25114" x="6648450" y="1797050"/>
          <p14:tracePt t="25130" x="6721475" y="1860550"/>
          <p14:tracePt t="25147" x="6781800" y="1905000"/>
          <p14:tracePt t="25149" x="6813550" y="1936750"/>
          <p14:tracePt t="25163" x="6880225" y="1974850"/>
          <p14:tracePt t="25181" x="6969125" y="2016125"/>
          <p14:tracePt t="25197" x="7058025" y="2047875"/>
          <p14:tracePt t="25215" x="7169150" y="2070100"/>
          <p14:tracePt t="25231" x="7223125" y="2089150"/>
          <p14:tracePt t="25248" x="7286625" y="2089150"/>
          <p14:tracePt t="25264" x="7378700" y="2089150"/>
          <p14:tracePt t="25280" x="7439025" y="2089150"/>
          <p14:tracePt t="25297" x="7508875" y="2089150"/>
          <p14:tracePt t="25313" x="7594600" y="2089150"/>
          <p14:tracePt t="25331" x="7648575" y="2089150"/>
          <p14:tracePt t="25348" x="7693025" y="2085975"/>
          <p14:tracePt t="25365" x="7769225" y="2063750"/>
          <p14:tracePt t="25381" x="7813675" y="2051050"/>
          <p14:tracePt t="25398" x="7858125" y="2044700"/>
          <p14:tracePt t="25414" x="7915275" y="2025650"/>
          <p14:tracePt t="25430" x="7947025" y="2006600"/>
          <p14:tracePt t="25447" x="7975600" y="1993900"/>
          <p14:tracePt t="25463" x="8020050" y="1978025"/>
          <p14:tracePt t="25480" x="8042275" y="1958975"/>
          <p14:tracePt t="25498" x="8067675" y="1927225"/>
          <p14:tracePt t="25515" x="8112125" y="1876425"/>
          <p14:tracePt t="25531" x="8143875" y="1844675"/>
          <p14:tracePt t="25547" x="8162925" y="1806575"/>
          <p14:tracePt t="25563" x="8210550" y="1730375"/>
          <p14:tracePt t="25580" x="8242300" y="1663700"/>
          <p14:tracePt t="25598" x="8261350" y="1597025"/>
          <p14:tracePt t="25614" x="8299450" y="1514475"/>
          <p14:tracePt t="25631" x="8318500" y="1450975"/>
          <p14:tracePt t="25648" x="8334375" y="1384300"/>
          <p14:tracePt t="25651" x="8340725" y="1349375"/>
          <p14:tracePt t="25664" x="8362950" y="1282700"/>
          <p14:tracePt t="25681" x="8362950" y="1231900"/>
          <p14:tracePt t="25697" x="8362950" y="1196975"/>
          <p14:tracePt t="25713" x="8359775" y="1155700"/>
          <p14:tracePt t="25731" x="8343900" y="1130300"/>
          <p14:tracePt t="25747" x="8331200" y="1098550"/>
          <p14:tracePt t="25764" x="8286750" y="1047750"/>
          <p14:tracePt t="25780" x="8245475" y="1006475"/>
          <p14:tracePt t="25798" x="8169275" y="958850"/>
          <p14:tracePt t="25814" x="8102600" y="930275"/>
          <p14:tracePt t="25831" x="8035925" y="898525"/>
          <p14:tracePt t="25847" x="7959725" y="882650"/>
          <p14:tracePt t="25863" x="7816850" y="860425"/>
          <p14:tracePt t="25880" x="7734300" y="850900"/>
          <p14:tracePt t="25899" x="7594600" y="850900"/>
          <p14:tracePt t="25914" x="7489825" y="850900"/>
          <p14:tracePt t="25931" x="7397750" y="850900"/>
          <p14:tracePt t="25948" x="7277100" y="863600"/>
          <p14:tracePt t="25964" x="7191375" y="879475"/>
          <p14:tracePt t="25981" x="7105650" y="895350"/>
          <p14:tracePt t="25998" x="6969125" y="933450"/>
          <p14:tracePt t="26013" x="6902450" y="965200"/>
          <p14:tracePt t="26030" x="6835775" y="984250"/>
          <p14:tracePt t="26048" x="6772275" y="1009650"/>
          <p14:tracePt t="26064" x="6750050" y="1022350"/>
          <p14:tracePt t="26081" x="6724650" y="1041400"/>
          <p14:tracePt t="26098" x="6686550" y="1076325"/>
          <p14:tracePt t="26114" x="6670675" y="1101725"/>
          <p14:tracePt t="26130" x="6651625" y="1139825"/>
          <p14:tracePt t="26147" x="6635750" y="1184275"/>
          <p14:tracePt t="26149" x="6629400" y="1203325"/>
          <p14:tracePt t="26163" x="6619875" y="1241425"/>
          <p14:tracePt t="26180" x="6613525" y="1270000"/>
          <p14:tracePt t="26198" x="6613525" y="1327150"/>
          <p14:tracePt t="26214" x="6613525" y="1362075"/>
          <p14:tracePt t="26231" x="6623050" y="1406525"/>
          <p14:tracePt t="26248" x="6648450" y="1473200"/>
          <p14:tracePt t="26264" x="6680200" y="1520825"/>
          <p14:tracePt t="26280" x="6705600" y="1558925"/>
          <p14:tracePt t="26297" x="6746875" y="1609725"/>
          <p14:tracePt t="26314" x="6772275" y="1641475"/>
          <p14:tracePt t="26331" x="6819900" y="1682750"/>
          <p14:tracePt t="26348" x="6896100" y="1730375"/>
          <p14:tracePt t="26364" x="6950075" y="1758950"/>
          <p14:tracePt t="26381" x="6988175" y="1790700"/>
          <p14:tracePt t="26398" x="7032625" y="1816100"/>
          <p14:tracePt t="26414" x="7061200" y="1828800"/>
          <p14:tracePt t="26430" x="7086600" y="1844675"/>
          <p14:tracePt t="26447" x="7105650" y="1860550"/>
          <p14:tracePt t="26463" x="7137400" y="1873250"/>
          <p14:tracePt t="26481" x="7159625" y="1879600"/>
          <p14:tracePt t="26497" x="7223125" y="1898650"/>
          <p14:tracePt t="26514" x="7267575" y="1911350"/>
          <p14:tracePt t="26531" x="7312025" y="1911350"/>
          <p14:tracePt t="26547" x="7385050" y="1924050"/>
          <p14:tracePt t="26563" x="7448550" y="1936750"/>
          <p14:tracePt t="26580" x="7499350" y="1943100"/>
          <p14:tracePt t="26598" x="7645400" y="1978025"/>
          <p14:tracePt t="26614" x="7731125" y="1990725"/>
          <p14:tracePt t="26631" x="7813675" y="2000250"/>
          <p14:tracePt t="26648" x="7975600" y="2009775"/>
          <p14:tracePt t="26664" x="8070850" y="2009775"/>
          <p14:tracePt t="26680" x="8128000" y="2009775"/>
          <p14:tracePt t="26697" x="8216900" y="2003425"/>
          <p14:tracePt t="26713" x="8261350" y="1990725"/>
          <p14:tracePt t="26730" x="8305800" y="1978025"/>
          <p14:tracePt t="26748" x="8372475" y="1933575"/>
          <p14:tracePt t="26764" x="8420100" y="1898650"/>
          <p14:tracePt t="26781" x="8467725" y="1873250"/>
          <p14:tracePt t="26798" x="8505825" y="1812925"/>
          <p14:tracePt t="26814" x="8550275" y="1752600"/>
          <p14:tracePt t="26830" x="8597900" y="1651000"/>
          <p14:tracePt t="26846" x="8642350" y="1482725"/>
          <p14:tracePt t="26863" x="8642350" y="1412875"/>
          <p14:tracePt t="26880" x="8636000" y="1330325"/>
          <p14:tracePt t="26898" x="8604250" y="1193800"/>
          <p14:tracePt t="26914" x="8569325" y="1136650"/>
          <p14:tracePt t="26931" x="8540750" y="1089025"/>
          <p14:tracePt t="26947" x="8483600" y="1044575"/>
          <p14:tracePt t="26963" x="8416925" y="1016000"/>
          <p14:tracePt t="26980" x="8362950" y="1000125"/>
          <p14:tracePt t="26996" x="8258175" y="971550"/>
          <p14:tracePt t="27013" x="8131175" y="962025"/>
          <p14:tracePt t="27031" x="8026400" y="962025"/>
          <p14:tracePt t="27048" x="7851775" y="977900"/>
          <p14:tracePt t="27064" x="7699375" y="1003300"/>
          <p14:tracePt t="27082" x="7591425" y="1019175"/>
          <p14:tracePt t="27097" x="7426325" y="1054100"/>
          <p14:tracePt t="27113" x="7305675" y="1089025"/>
          <p14:tracePt t="27130" x="7197725" y="1114425"/>
          <p14:tracePt t="27147" x="7051675" y="1146175"/>
          <p14:tracePt t="27163" x="6962775" y="1177925"/>
          <p14:tracePt t="27181" x="6877050" y="1203325"/>
          <p14:tracePt t="27197" x="6784975" y="1228725"/>
          <p14:tracePt t="27214" x="6727825" y="1250950"/>
          <p14:tracePt t="27231" x="6689725" y="1263650"/>
          <p14:tracePt t="27247" x="6661150" y="1282700"/>
          <p14:tracePt t="27264" x="6651625" y="1292225"/>
          <p14:tracePt t="27281" x="6635750" y="1308100"/>
          <p14:tracePt t="27297" x="6619875" y="1320800"/>
          <p14:tracePt t="27314" x="6613525" y="1333500"/>
          <p14:tracePt t="27332" x="6613525" y="1352550"/>
          <p14:tracePt t="27348" x="6613525" y="1362075"/>
          <p14:tracePt t="27364" x="6613525" y="1371600"/>
          <p14:tracePt t="27381" x="6613525" y="1381125"/>
          <p14:tracePt t="27398" x="6632575" y="1406525"/>
          <p14:tracePt t="27414" x="6664325" y="1431925"/>
          <p14:tracePt t="27432" x="6731000" y="1489075"/>
          <p14:tracePt t="27448" x="6769100" y="1514475"/>
          <p14:tracePt t="27464" x="6810375" y="1546225"/>
          <p14:tracePt t="27480" x="6848475" y="1571625"/>
          <p14:tracePt t="27497" x="6899275" y="1616075"/>
          <p14:tracePt t="27513" x="6946900" y="1651000"/>
          <p14:tracePt t="27531" x="7007225" y="1704975"/>
          <p14:tracePt t="27547" x="7045325" y="1736725"/>
          <p14:tracePt t="27564" x="7070725" y="1762125"/>
          <p14:tracePt t="27580" x="7080250" y="1771650"/>
          <p14:tracePt t="27597" x="7102475" y="1790700"/>
          <p14:tracePt t="27613" x="7102475" y="1800225"/>
          <p14:tracePt t="27648" x="7102475" y="1806575"/>
          <p14:tracePt t="27664" x="7102475" y="18097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accroissement en épaisseur</a:t>
            </a:r>
          </a:p>
          <a:p>
            <a:pPr eaLnBrk="1" hangingPunct="1"/>
            <a:r>
              <a:rPr lang="fr-FR" altLang="fr-FR"/>
              <a:t>par structures secondaires</a:t>
            </a:r>
          </a:p>
        </p:txBody>
      </p:sp>
      <p:pic>
        <p:nvPicPr>
          <p:cNvPr id="51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071563"/>
            <a:ext cx="410527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4" name="Connecteur droit avec flèche 5"/>
          <p:cNvCxnSpPr>
            <a:cxnSpLocks noChangeShapeType="1"/>
          </p:cNvCxnSpPr>
          <p:nvPr/>
        </p:nvCxnSpPr>
        <p:spPr bwMode="auto">
          <a:xfrm rot="16200000" flipV="1">
            <a:off x="1321594" y="5179219"/>
            <a:ext cx="1500187" cy="10001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25" name="Connecteur droit avec flèche 7"/>
          <p:cNvCxnSpPr>
            <a:cxnSpLocks noChangeShapeType="1"/>
          </p:cNvCxnSpPr>
          <p:nvPr/>
        </p:nvCxnSpPr>
        <p:spPr bwMode="auto">
          <a:xfrm rot="10800000">
            <a:off x="2428875" y="4500563"/>
            <a:ext cx="2071688" cy="13573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126" name="ZoneTexte 14"/>
          <p:cNvSpPr txBox="1">
            <a:spLocks noChangeArrowheads="1"/>
          </p:cNvSpPr>
          <p:nvPr/>
        </p:nvSpPr>
        <p:spPr bwMode="auto">
          <a:xfrm>
            <a:off x="3857625" y="5929313"/>
            <a:ext cx="1403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Liber II</a:t>
            </a:r>
          </a:p>
        </p:txBody>
      </p:sp>
      <p:sp>
        <p:nvSpPr>
          <p:cNvPr id="5127" name="ZoneTexte 15"/>
          <p:cNvSpPr txBox="1">
            <a:spLocks noChangeArrowheads="1"/>
          </p:cNvSpPr>
          <p:nvPr/>
        </p:nvSpPr>
        <p:spPr bwMode="auto">
          <a:xfrm>
            <a:off x="1857375" y="6334125"/>
            <a:ext cx="1211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Bois II</a:t>
            </a:r>
          </a:p>
        </p:txBody>
      </p:sp>
      <p:sp>
        <p:nvSpPr>
          <p:cNvPr id="5128" name="Rectangle 16"/>
          <p:cNvSpPr>
            <a:spLocks noChangeArrowheads="1"/>
          </p:cNvSpPr>
          <p:nvPr/>
        </p:nvSpPr>
        <p:spPr bwMode="auto">
          <a:xfrm>
            <a:off x="4786313" y="714375"/>
            <a:ext cx="43576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feuilles souvent avec limbe et pétiole</a:t>
            </a:r>
          </a:p>
          <a:p>
            <a:pPr eaLnBrk="1" hangingPunct="1"/>
            <a:endParaRPr lang="fr-FR" altLang="fr-FR"/>
          </a:p>
        </p:txBody>
      </p:sp>
      <p:pic>
        <p:nvPicPr>
          <p:cNvPr id="5129" name="Picture 3"/>
          <p:cNvPicPr>
            <a:picLocks noChangeAspect="1" noChangeArrowheads="1"/>
          </p:cNvPicPr>
          <p:nvPr/>
        </p:nvPicPr>
        <p:blipFill>
          <a:blip r:embed="rId5">
            <a:extLst>
              <a:ext uri="{28A0092B-C50C-407E-A947-70E740481C1C}">
                <a14:useLocalDpi xmlns:a14="http://schemas.microsoft.com/office/drawing/2010/main" val="0"/>
              </a:ext>
            </a:extLst>
          </a:blip>
          <a:srcRect l="5682" t="10806" r="4546" b="4070"/>
          <a:stretch>
            <a:fillRect/>
          </a:stretch>
        </p:blipFill>
        <p:spPr bwMode="auto">
          <a:xfrm>
            <a:off x="5278438" y="2357438"/>
            <a:ext cx="3865562"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30" name="Connecteur droit avec flèche 19"/>
          <p:cNvCxnSpPr>
            <a:cxnSpLocks noChangeShapeType="1"/>
          </p:cNvCxnSpPr>
          <p:nvPr/>
        </p:nvCxnSpPr>
        <p:spPr bwMode="auto">
          <a:xfrm rot="16200000" flipH="1">
            <a:off x="5393531" y="1678782"/>
            <a:ext cx="928687" cy="8572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31" name="Connecteur droit avec flèche 21"/>
          <p:cNvCxnSpPr>
            <a:cxnSpLocks noChangeShapeType="1"/>
          </p:cNvCxnSpPr>
          <p:nvPr/>
        </p:nvCxnSpPr>
        <p:spPr bwMode="auto">
          <a:xfrm rot="16200000" flipH="1">
            <a:off x="5607844" y="2821781"/>
            <a:ext cx="3857625" cy="13573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732"/>
    </mc:Choice>
    <mc:Fallback>
      <p:transition spd="slow" advTm="4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73" x="7118350" y="2416175"/>
          <p14:tracePt t="5881" x="7092950" y="2333625"/>
          <p14:tracePt t="5888" x="7064375" y="2251075"/>
          <p14:tracePt t="5908" x="6800850" y="1768475"/>
          <p14:tracePt t="5925" x="6619875" y="1470025"/>
          <p14:tracePt t="5944" x="6381750" y="1066800"/>
          <p14:tracePt t="5974" x="6102350" y="701675"/>
          <p14:tracePt t="6005" x="5867400" y="485775"/>
          <p14:tracePt t="6021" x="5762625" y="406400"/>
          <p14:tracePt t="6039" x="5638800" y="307975"/>
          <p14:tracePt t="6054" x="5568950" y="250825"/>
          <p14:tracePt t="6070" x="5511800" y="215900"/>
          <p14:tracePt t="6086" x="5441950" y="168275"/>
          <p14:tracePt t="6103" x="5419725" y="152400"/>
          <p14:tracePt t="6120" x="5387975" y="133350"/>
          <p14:tracePt t="6137" x="5359400" y="117475"/>
          <p14:tracePt t="6154" x="5330825" y="104775"/>
          <p14:tracePt t="6171" x="5299075" y="98425"/>
          <p14:tracePt t="6187" x="5283200" y="98425"/>
          <p14:tracePt t="6204" x="5273675" y="98425"/>
          <p14:tracePt t="6220" x="5267325" y="98425"/>
          <p14:tracePt t="6472" x="5213350" y="117475"/>
          <p14:tracePt t="6479" x="5118100" y="146050"/>
          <p14:tracePt t="6486" x="4997450" y="196850"/>
          <p14:tracePt t="6504" x="4832350" y="250825"/>
          <p14:tracePt t="6520" x="4664075" y="314325"/>
          <p14:tracePt t="6537" x="4413250" y="415925"/>
          <p14:tracePt t="6553" x="4302125" y="479425"/>
          <p14:tracePt t="6571" x="4127500" y="565150"/>
          <p14:tracePt t="6587" x="4035425" y="612775"/>
          <p14:tracePt t="6604" x="3956050" y="669925"/>
          <p14:tracePt t="6621" x="3867150" y="720725"/>
          <p14:tracePt t="6637" x="3819525" y="746125"/>
          <p14:tracePt t="6653" x="3759200" y="800100"/>
          <p14:tracePt t="6670" x="3689350" y="863600"/>
          <p14:tracePt t="6687" x="3632200" y="908050"/>
          <p14:tracePt t="6704" x="3587750" y="958850"/>
          <p14:tracePt t="6721" x="3524250" y="1028700"/>
          <p14:tracePt t="6737" x="3492500" y="1060450"/>
          <p14:tracePt t="6754" x="3467100" y="1098550"/>
          <p14:tracePt t="6770" x="3419475" y="1165225"/>
          <p14:tracePt t="6786" x="3394075" y="1212850"/>
          <p14:tracePt t="6803" x="3359150" y="1250950"/>
          <p14:tracePt t="6821" x="3321050" y="1317625"/>
          <p14:tracePt t="6837" x="3289300" y="1358900"/>
          <p14:tracePt t="6854" x="3270250" y="1381125"/>
          <p14:tracePt t="6871" x="3244850" y="1431925"/>
          <p14:tracePt t="6887" x="3225800" y="1470025"/>
          <p14:tracePt t="6904" x="3213100" y="1501775"/>
          <p14:tracePt t="6920" x="3206750" y="1543050"/>
          <p14:tracePt t="9462" x="3213100" y="1603375"/>
          <p14:tracePt t="9469" x="3222625" y="1695450"/>
          <p14:tracePt t="9476" x="3241675" y="1790700"/>
          <p14:tracePt t="9486" x="3257550" y="1873250"/>
          <p14:tracePt t="9504" x="3343275" y="2130425"/>
          <p14:tracePt t="9520" x="3406775" y="2308225"/>
          <p14:tracePt t="9555" x="3594100" y="2714625"/>
          <p14:tracePt t="9588" x="3698875" y="2971800"/>
          <p14:tracePt t="9604" x="3759200" y="3165475"/>
          <p14:tracePt t="9620" x="3775075" y="3260725"/>
          <p14:tracePt t="9637" x="3787775" y="3311525"/>
          <p14:tracePt t="9654" x="3810000" y="3425825"/>
          <p14:tracePt t="9669" x="3832225" y="3489325"/>
          <p14:tracePt t="9686" x="3832225" y="3533775"/>
          <p14:tracePt t="9704" x="3832225" y="3597275"/>
          <p14:tracePt t="9720" x="3832225" y="3625850"/>
          <p14:tracePt t="9737" x="3832225" y="3648075"/>
          <p14:tracePt t="9754" x="3832225" y="3679825"/>
          <p14:tracePt t="9770" x="3832225" y="3695700"/>
          <p14:tracePt t="9786" x="3832225" y="3717925"/>
          <p14:tracePt t="9803" x="3832225" y="3743325"/>
          <p14:tracePt t="9819" x="3832225" y="3759200"/>
          <p14:tracePt t="9837" x="3832225" y="3781425"/>
          <p14:tracePt t="9854" x="3832225" y="3797300"/>
          <p14:tracePt t="9870" x="3832225" y="3806825"/>
          <p14:tracePt t="9887" x="3832225" y="3825875"/>
          <p14:tracePt t="9904" x="3832225" y="3854450"/>
          <p14:tracePt t="9920" x="3832225" y="3883025"/>
          <p14:tracePt t="9937" x="3832225" y="3905250"/>
          <p14:tracePt t="9953" x="3832225" y="3946525"/>
          <p14:tracePt t="9970" x="3832225" y="3965575"/>
          <p14:tracePt t="9986" x="3832225" y="3997325"/>
          <p14:tracePt t="10004" x="3832225" y="4029075"/>
          <p14:tracePt t="10019" x="3832225" y="4044950"/>
          <p14:tracePt t="10398" x="3829050" y="4029075"/>
          <p14:tracePt t="10405" x="3822700" y="4010025"/>
          <p14:tracePt t="10421" x="3797300" y="3962400"/>
          <p14:tracePt t="10438" x="3762375" y="3908425"/>
          <p14:tracePt t="10454" x="3686175" y="3806825"/>
          <p14:tracePt t="10486" x="3594100" y="3686175"/>
          <p14:tracePt t="10520" x="3508375" y="3600450"/>
          <p14:tracePt t="10537" x="3476625" y="3590925"/>
          <p14:tracePt t="10554" x="3448050" y="3571875"/>
          <p14:tracePt t="10570" x="3438525" y="3556000"/>
          <p14:tracePt t="10587" x="3422650" y="3546475"/>
          <p14:tracePt t="10604" x="3409950" y="3533775"/>
          <p14:tracePt t="10620" x="3400425" y="3524250"/>
          <p14:tracePt t="10636" x="3387725" y="3508375"/>
          <p14:tracePt t="10653" x="3387725" y="3486150"/>
          <p14:tracePt t="10670" x="3387725" y="3476625"/>
          <p14:tracePt t="10687" x="3387725" y="3460750"/>
          <p14:tracePt t="10703" x="3387725" y="3457575"/>
          <p14:tracePt t="10737" x="3387725" y="3448050"/>
          <p14:tracePt t="10753" x="3387725" y="3438525"/>
          <p14:tracePt t="10770" x="3387725" y="3432175"/>
          <p14:tracePt t="10786" x="3387725" y="3422650"/>
          <p14:tracePt t="10803" x="3387725" y="3403600"/>
          <p14:tracePt t="10820" x="3387725" y="3394075"/>
          <p14:tracePt t="10837" x="3387725" y="3384550"/>
          <p14:tracePt t="10854" x="3371850" y="3362325"/>
          <p14:tracePt t="10870" x="3362325" y="3352800"/>
          <p14:tracePt t="10886" x="3352800" y="3343275"/>
          <p14:tracePt t="10904" x="3295650" y="3298825"/>
          <p14:tracePt t="10919" x="3225800" y="3251200"/>
          <p14:tracePt t="10937" x="3133725" y="3194050"/>
          <p14:tracePt t="10954" x="3013075" y="3121025"/>
          <p14:tracePt t="10970" x="2914650" y="3079750"/>
          <p14:tracePt t="10987" x="2813050" y="3038475"/>
          <p14:tracePt t="11003" x="2644775" y="2987675"/>
          <p14:tracePt t="11020" x="2511425" y="2952750"/>
          <p14:tracePt t="11036" x="2362200" y="2936875"/>
          <p14:tracePt t="11053" x="2187575" y="2927350"/>
          <p14:tracePt t="11069" x="2105025" y="2927350"/>
          <p14:tracePt t="11087" x="2022475" y="2927350"/>
          <p14:tracePt t="11104" x="1927225" y="2927350"/>
          <p14:tracePt t="11120" x="1892300" y="2930525"/>
          <p14:tracePt t="11137" x="1860550" y="2943225"/>
          <p14:tracePt t="11153" x="1825625" y="2965450"/>
          <p14:tracePt t="11170" x="1793875" y="2978150"/>
          <p14:tracePt t="11187" x="1771650" y="2990850"/>
          <p14:tracePt t="11204" x="1743075" y="3009900"/>
          <p14:tracePt t="11220" x="1727200" y="3041650"/>
          <p14:tracePt t="11237" x="1714500" y="3057525"/>
          <p14:tracePt t="11253" x="1685925" y="3092450"/>
          <p14:tracePt t="11270" x="1676400" y="3108325"/>
          <p14:tracePt t="11287" x="1663700" y="3133725"/>
          <p14:tracePt t="11303" x="1647825" y="3162300"/>
          <p14:tracePt t="11319" x="1631950" y="3178175"/>
          <p14:tracePt t="11336" x="1631950" y="3200400"/>
          <p14:tracePt t="11353" x="1625600" y="3213100"/>
          <p14:tracePt t="11369" x="1622425" y="3228975"/>
          <p14:tracePt t="11386" x="1609725" y="3260725"/>
          <p14:tracePt t="11404" x="1600200" y="3292475"/>
          <p14:tracePt t="11420" x="1600200" y="3324225"/>
          <p14:tracePt t="11437" x="1600200" y="3343275"/>
          <p14:tracePt t="11453" x="1600200" y="3384550"/>
          <p14:tracePt t="11469" x="1600200" y="3400425"/>
          <p14:tracePt t="11486" x="1600200" y="3422650"/>
          <p14:tracePt t="11503" x="1600200" y="3441700"/>
          <p14:tracePt t="11520" x="1600200" y="3451225"/>
          <p14:tracePt t="11537" x="1600200" y="3479800"/>
          <p14:tracePt t="11554" x="1600200" y="3495675"/>
          <p14:tracePt t="11570" x="1600200" y="3505200"/>
          <p14:tracePt t="11574" x="1600200" y="3514725"/>
          <p14:tracePt t="11586" x="1600200" y="3527425"/>
          <p14:tracePt t="11603" x="1600200" y="3540125"/>
          <p14:tracePt t="11619" x="1600200" y="3549650"/>
          <p14:tracePt t="11636" x="1600200" y="3559175"/>
          <p14:tracePt t="11653" x="1606550" y="3581400"/>
          <p14:tracePt t="11670" x="1606550" y="3590925"/>
          <p14:tracePt t="11687" x="1606550" y="3600450"/>
          <p14:tracePt t="11704" x="1606550" y="3616325"/>
          <p14:tracePt t="11720" x="1606550" y="3629025"/>
          <p14:tracePt t="11736" x="1606550" y="3641725"/>
          <p14:tracePt t="11753" x="1616075" y="3654425"/>
          <p14:tracePt t="11769" x="1619250" y="3663950"/>
          <p14:tracePt t="11787" x="1625600" y="3679825"/>
          <p14:tracePt t="11803" x="1631950" y="3695700"/>
          <p14:tracePt t="11820" x="1641475" y="3705225"/>
          <p14:tracePt t="11838" x="1641475" y="3714750"/>
          <p14:tracePt t="11854" x="1647825" y="3736975"/>
          <p14:tracePt t="11870" x="1651000" y="3746500"/>
          <p14:tracePt t="11886" x="1660525" y="3749675"/>
          <p14:tracePt t="11903" x="1676400" y="3765550"/>
          <p14:tracePt t="11920" x="1692275" y="3775075"/>
          <p14:tracePt t="11937" x="1701800" y="3781425"/>
          <p14:tracePt t="11954" x="1711325" y="3790950"/>
          <p14:tracePt t="11970" x="1717675" y="3790950"/>
          <p14:tracePt t="12003" x="1720850" y="3794125"/>
          <p14:tracePt t="12020" x="1727200" y="3800475"/>
          <p14:tracePt t="12036" x="1730375" y="3803650"/>
          <p14:tracePt t="12053" x="1746250" y="3803650"/>
          <p14:tracePt t="12069" x="1749425" y="3810000"/>
          <p14:tracePt t="12087" x="1762125" y="3813175"/>
          <p14:tracePt t="12103" x="1765300" y="3813175"/>
          <p14:tracePt t="12120" x="1774825" y="3813175"/>
          <p14:tracePt t="12138" x="1790700" y="3819525"/>
          <p14:tracePt t="12153" x="1800225" y="3819525"/>
          <p14:tracePt t="12169" x="1809750" y="3819525"/>
          <p14:tracePt t="12186" x="1819275" y="3819525"/>
          <p14:tracePt t="12203" x="1841500" y="3819525"/>
          <p14:tracePt t="12220" x="1851025" y="3819525"/>
          <p14:tracePt t="12238" x="1863725" y="3819525"/>
          <p14:tracePt t="12254" x="1870075" y="3819525"/>
          <p14:tracePt t="12270" x="1873250" y="3819525"/>
          <p14:tracePt t="12287" x="1879600" y="3819525"/>
          <p14:tracePt t="12303" x="1889125" y="3819525"/>
          <p14:tracePt t="12319" x="1895475" y="3819525"/>
          <p14:tracePt t="12337" x="1898650" y="3819525"/>
          <p14:tracePt t="12374" x="1898650" y="3813175"/>
          <p14:tracePt t="12389" x="1905000" y="3810000"/>
          <p14:tracePt t="12403" x="1905000" y="3803650"/>
          <p14:tracePt t="12420" x="1908175" y="3803650"/>
          <p14:tracePt t="12437" x="1917700" y="3794125"/>
          <p14:tracePt t="12453" x="1924050" y="3787775"/>
          <p14:tracePt t="12469" x="1939925" y="3784600"/>
          <p14:tracePt t="12486" x="1943100" y="3768725"/>
          <p14:tracePt t="12503" x="1952625" y="3752850"/>
          <p14:tracePt t="12519" x="1952625" y="3749675"/>
          <p14:tracePt t="12537" x="1965325" y="3733800"/>
          <p14:tracePt t="12554" x="1965325" y="3730625"/>
          <p14:tracePt t="12570" x="1974850" y="3714750"/>
          <p14:tracePt t="12574" x="1978025" y="3708400"/>
          <p14:tracePt t="12586" x="1990725" y="3705225"/>
          <p14:tracePt t="12602" x="2003425" y="3689350"/>
          <p14:tracePt t="12619" x="2012950" y="3679825"/>
          <p14:tracePt t="12637" x="2041525" y="3657600"/>
          <p14:tracePt t="12653" x="2057400" y="3648075"/>
          <p14:tracePt t="12669" x="2066925" y="3638550"/>
          <p14:tracePt t="12687" x="2098675" y="3616325"/>
          <p14:tracePt t="12703" x="2105025" y="3613150"/>
          <p14:tracePt t="14588" x="2108200" y="3594100"/>
          <p14:tracePt t="14594" x="2114550" y="3584575"/>
          <p14:tracePt t="14603" x="2120900" y="3571875"/>
          <p14:tracePt t="14620" x="2127250" y="3543300"/>
          <p14:tracePt t="14624" x="2127250" y="3530600"/>
          <p14:tracePt t="14636" x="2130425" y="3514725"/>
          <p14:tracePt t="14653" x="2130425" y="3486150"/>
          <p14:tracePt t="14670" x="2130425" y="3473450"/>
          <p14:tracePt t="14702" x="2149475" y="3406775"/>
          <p14:tracePt t="14736" x="2165350" y="3349625"/>
          <p14:tracePt t="14753" x="2165350" y="3340100"/>
          <p14:tracePt t="14770" x="2165350" y="3324225"/>
          <p14:tracePt t="14786" x="2165350" y="3311525"/>
          <p14:tracePt t="15101" x="2165350" y="3317875"/>
          <p14:tracePt t="15108" x="2165350" y="3336925"/>
          <p14:tracePt t="15120" x="2165350" y="3346450"/>
          <p14:tracePt t="15136" x="2165350" y="3387725"/>
          <p14:tracePt t="15153" x="2171700" y="3409950"/>
          <p14:tracePt t="15171" x="2197100" y="3473450"/>
          <p14:tracePt t="15186" x="2225675" y="3530600"/>
          <p14:tracePt t="15203" x="2279650" y="3590925"/>
          <p14:tracePt t="15221" x="2333625" y="3657600"/>
          <p14:tracePt t="15236" x="2365375" y="3689350"/>
          <p14:tracePt t="15253" x="2384425" y="3721100"/>
          <p14:tracePt t="15271" x="2406650" y="3749675"/>
          <p14:tracePt t="15286" x="2422525" y="3759200"/>
          <p14:tracePt t="15303" x="2438400" y="3787775"/>
          <p14:tracePt t="15321" x="2482850" y="3832225"/>
          <p14:tracePt t="15336" x="2508250" y="3857625"/>
          <p14:tracePt t="15352" x="2540000" y="3883025"/>
          <p14:tracePt t="15369" x="2549525" y="3898900"/>
          <p14:tracePt t="15386" x="2565400" y="3914775"/>
          <p14:tracePt t="15402" x="2568575" y="3924300"/>
          <p14:tracePt t="15420" x="2568575" y="3927475"/>
          <p14:tracePt t="15522" x="2562225" y="3927475"/>
          <p14:tracePt t="15529" x="2559050" y="3927475"/>
          <p14:tracePt t="15537" x="2552700" y="3927475"/>
          <p14:tracePt t="15553" x="2543175" y="3917950"/>
          <p14:tracePt t="15571" x="2524125" y="3902075"/>
          <p14:tracePt t="15586" x="2511425" y="3886200"/>
          <p14:tracePt t="15603" x="2501900" y="3876675"/>
          <p14:tracePt t="15619" x="2492375" y="3867150"/>
          <p14:tracePt t="15636" x="2482850" y="3857625"/>
          <p14:tracePt t="15653" x="2473325" y="3848100"/>
          <p14:tracePt t="15670" x="2457450" y="3825875"/>
          <p14:tracePt t="15686" x="2451100" y="3803650"/>
          <p14:tracePt t="15703" x="2444750" y="3759200"/>
          <p14:tracePt t="15720" x="2432050" y="3689350"/>
          <p14:tracePt t="15736" x="2432050" y="3644900"/>
          <p14:tracePt t="15752" x="2425700" y="3600450"/>
          <p14:tracePt t="15770" x="2406650" y="3521075"/>
          <p14:tracePt t="15786" x="2400300" y="3457575"/>
          <p14:tracePt t="15802" x="2393950" y="3406775"/>
          <p14:tracePt t="15820" x="2393950" y="3321050"/>
          <p14:tracePt t="15836" x="2393950" y="3276600"/>
          <p14:tracePt t="15853" x="2393950" y="3232150"/>
          <p14:tracePt t="15870" x="2393950" y="3127375"/>
          <p14:tracePt t="15886" x="2393950" y="3048000"/>
          <p14:tracePt t="15902" x="2400300" y="2962275"/>
          <p14:tracePt t="15920" x="2400300" y="2876550"/>
          <p14:tracePt t="15936" x="2400300" y="2819400"/>
          <p14:tracePt t="15953" x="2400300" y="2774950"/>
          <p14:tracePt t="15970" x="2406650" y="2711450"/>
          <p14:tracePt t="15986" x="2413000" y="2673350"/>
          <p14:tracePt t="16003" x="2413000" y="2628900"/>
          <p14:tracePt t="16019" x="2428875" y="2574925"/>
          <p14:tracePt t="16036" x="2428875" y="2536825"/>
          <p14:tracePt t="16052" x="2428875" y="2492375"/>
          <p14:tracePt t="16070" x="2428875" y="2444750"/>
          <p14:tracePt t="16086" x="2428875" y="2422525"/>
          <p14:tracePt t="16103" x="2428875" y="2393950"/>
          <p14:tracePt t="16120" x="2428875" y="2378075"/>
          <p14:tracePt t="16136" x="2428875" y="2368550"/>
          <p14:tracePt t="16153" x="2428875" y="2365375"/>
          <p14:tracePt t="17662" x="2428875" y="2384425"/>
          <p14:tracePt t="17669" x="2428875" y="2409825"/>
          <p14:tracePt t="17686" x="2428875" y="2470150"/>
          <p14:tracePt t="17702" x="2428875" y="2530475"/>
          <p14:tracePt t="17719" x="2451100" y="2682875"/>
          <p14:tracePt t="17736" x="2505075" y="2835275"/>
          <p14:tracePt t="17769" x="2787650" y="3260725"/>
          <p14:tracePt t="17805" x="3092450" y="3594100"/>
          <p14:tracePt t="17822" x="3187700" y="3689350"/>
          <p14:tracePt t="17837" x="3260725" y="3762375"/>
          <p14:tracePt t="17852" x="3311525" y="3803650"/>
          <p14:tracePt t="17869" x="3365500" y="3851275"/>
          <p14:tracePt t="17886" x="3375025" y="3860800"/>
          <p14:tracePt t="17903" x="3390900" y="3870325"/>
          <p14:tracePt t="17920" x="3406775" y="3892550"/>
          <p14:tracePt t="17955" x="3403600" y="3892550"/>
          <p14:tracePt t="17969" x="3381375" y="3892550"/>
          <p14:tracePt t="17985" x="3343275" y="3867150"/>
          <p14:tracePt t="18002" x="3209925" y="3816350"/>
          <p14:tracePt t="18019" x="2962275" y="3730625"/>
          <p14:tracePt t="18036" x="2730500" y="3673475"/>
          <p14:tracePt t="18055" x="2381250" y="3616325"/>
          <p14:tracePt t="18070" x="2101850" y="3549650"/>
          <p14:tracePt t="18087" x="1898650" y="3530600"/>
          <p14:tracePt t="18102" x="1679575" y="3502025"/>
          <p14:tracePt t="18119" x="1482725" y="3495675"/>
          <p14:tracePt t="18136" x="1368425" y="3495675"/>
          <p14:tracePt t="18152" x="1250950" y="3495675"/>
          <p14:tracePt t="18155" x="1216025" y="3495675"/>
          <p14:tracePt t="18169" x="1143000" y="3495675"/>
          <p14:tracePt t="18186" x="1089025" y="3505200"/>
          <p14:tracePt t="18203" x="1044575" y="3511550"/>
          <p14:tracePt t="18220" x="981075" y="3524250"/>
          <p14:tracePt t="18236" x="958850" y="3530600"/>
          <p14:tracePt t="18253" x="930275" y="3533775"/>
          <p14:tracePt t="18269" x="895350" y="3540125"/>
          <p14:tracePt t="18285" x="866775" y="3540125"/>
          <p14:tracePt t="18302" x="850900" y="3552825"/>
          <p14:tracePt t="18319" x="835025" y="3552825"/>
          <p14:tracePt t="18335" x="825500" y="3552825"/>
          <p14:tracePt t="18352" x="809625" y="3552825"/>
          <p14:tracePt t="18369" x="800100" y="3552825"/>
          <p14:tracePt t="18762" x="806450" y="3552825"/>
          <p14:tracePt t="18769" x="819150" y="3552825"/>
          <p14:tracePt t="18778" x="828675" y="3552825"/>
          <p14:tracePt t="18802" x="869950" y="3552825"/>
          <p14:tracePt t="18835" x="962025" y="3536950"/>
          <p14:tracePt t="18853" x="1025525" y="3530600"/>
          <p14:tracePt t="18869" x="1069975" y="3530600"/>
          <p14:tracePt t="18885" x="1114425" y="3530600"/>
          <p14:tracePt t="18903" x="1193800" y="3530600"/>
          <p14:tracePt t="18919" x="1260475" y="3530600"/>
          <p14:tracePt t="18936" x="1343025" y="3530600"/>
          <p14:tracePt t="18952" x="1435100" y="3530600"/>
          <p14:tracePt t="18969" x="1571625" y="3559175"/>
          <p14:tracePt t="18986" x="1689100" y="3575050"/>
          <p14:tracePt t="19004" x="1924050" y="3622675"/>
          <p14:tracePt t="19020" x="2098675" y="3667125"/>
          <p14:tracePt t="19036" x="2295525" y="3695700"/>
          <p14:tracePt t="19053" x="2527300" y="3730625"/>
          <p14:tracePt t="19069" x="2657475" y="3759200"/>
          <p14:tracePt t="19085" x="2784475" y="3759200"/>
          <p14:tracePt t="19102" x="2901950" y="3759200"/>
          <p14:tracePt t="19119" x="2962275" y="3759200"/>
          <p14:tracePt t="19135" x="3032125" y="3759200"/>
          <p14:tracePt t="19153" x="3159125" y="3759200"/>
          <p14:tracePt t="19169" x="3232150" y="3759200"/>
          <p14:tracePt t="19186" x="3292475" y="3759200"/>
          <p14:tracePt t="19203" x="3375025" y="3759200"/>
          <p14:tracePt t="19219" x="3435350" y="3759200"/>
          <p14:tracePt t="19235" x="3495675" y="3759200"/>
          <p14:tracePt t="19252" x="3575050" y="3759200"/>
          <p14:tracePt t="19269" x="3625850" y="3759200"/>
          <p14:tracePt t="19286" x="3695700" y="3759200"/>
          <p14:tracePt t="19303" x="3813175" y="3759200"/>
          <p14:tracePt t="19319" x="3905250" y="3759200"/>
          <p14:tracePt t="19336" x="3949700" y="3759200"/>
          <p14:tracePt t="19353" x="4006850" y="3756025"/>
          <p14:tracePt t="19369" x="4035425" y="3756025"/>
          <p14:tracePt t="19385" x="4044950" y="3743325"/>
          <p14:tracePt t="19402" x="4060825" y="3743325"/>
          <p14:tracePt t="19418" x="4070350" y="3743325"/>
          <p14:tracePt t="19435" x="4086225" y="3743325"/>
          <p14:tracePt t="19452" x="4098925" y="3736975"/>
          <p14:tracePt t="19469" x="4114800" y="3736975"/>
          <p14:tracePt t="19486" x="4130675" y="3736975"/>
          <p14:tracePt t="19503" x="4146550" y="3736975"/>
          <p14:tracePt t="19519" x="4156075" y="3736975"/>
          <p14:tracePt t="19536" x="4165600" y="3736975"/>
          <p14:tracePt t="19553" x="4184650" y="3736975"/>
          <p14:tracePt t="19569" x="4194175" y="3736975"/>
          <p14:tracePt t="19587" x="4203700" y="3736975"/>
          <p14:tracePt t="19603" x="4213225" y="3736975"/>
          <p14:tracePt t="19619" x="4219575" y="3736975"/>
          <p14:tracePt t="19635" x="4229100" y="3736975"/>
          <p14:tracePt t="19652" x="4235450" y="3736975"/>
          <p14:tracePt t="19669" x="4244975" y="3736975"/>
          <p14:tracePt t="19703" x="4248150" y="3736975"/>
          <p14:tracePt t="20118" x="4254500" y="3736975"/>
          <p14:tracePt t="21821" x="4238625" y="3746500"/>
          <p14:tracePt t="21829" x="4219575" y="3759200"/>
          <p14:tracePt t="21836" x="4206875" y="3771900"/>
          <p14:tracePt t="21852" x="4175125" y="3803650"/>
          <p14:tracePt t="21868" x="4143375" y="3844925"/>
          <p14:tracePt t="21884" x="4086225" y="3924300"/>
          <p14:tracePt t="21901" x="4000500" y="4089400"/>
          <p14:tracePt t="21934" x="3883025" y="4378325"/>
          <p14:tracePt t="21969" x="3746500" y="4781550"/>
          <p14:tracePt t="21985" x="3683000" y="5006975"/>
          <p14:tracePt t="22002" x="3648075" y="5137150"/>
          <p14:tracePt t="22018" x="3622675" y="5245100"/>
          <p14:tracePt t="22035" x="3581400" y="5334000"/>
          <p14:tracePt t="22051" x="3546475" y="5438775"/>
          <p14:tracePt t="22068" x="3514725" y="5505450"/>
          <p14:tracePt t="22084" x="3495675" y="5562600"/>
          <p14:tracePt t="22101" x="3473450" y="5635625"/>
          <p14:tracePt t="22118" x="3454400" y="5689600"/>
          <p14:tracePt t="22134" x="3441700" y="5743575"/>
          <p14:tracePt t="22152" x="3422650" y="5822950"/>
          <p14:tracePt t="22168" x="3409950" y="5876925"/>
          <p14:tracePt t="22184" x="3387725" y="5930900"/>
          <p14:tracePt t="22201" x="3368675" y="5981700"/>
          <p14:tracePt t="22219" x="3355975" y="6010275"/>
          <p14:tracePt t="22223" x="3352800" y="6022975"/>
          <p14:tracePt t="22236" x="3340100" y="6054725"/>
          <p14:tracePt t="22252" x="3321050" y="6076950"/>
          <p14:tracePt t="22269" x="3308350" y="6102350"/>
          <p14:tracePt t="22286" x="3295650" y="6121400"/>
          <p14:tracePt t="22302" x="3282950" y="6130925"/>
          <p14:tracePt t="22319" x="3270250" y="6143625"/>
          <p14:tracePt t="22335" x="3270250" y="6153150"/>
          <p14:tracePt t="22680" x="3238500" y="6159500"/>
          <p14:tracePt t="22687" x="3187700" y="6175375"/>
          <p14:tracePt t="22702" x="3079750" y="6207125"/>
          <p14:tracePt t="22719" x="2987675" y="6257925"/>
          <p14:tracePt t="22736" x="2860675" y="6315075"/>
          <p14:tracePt t="22751" x="2781300" y="6343650"/>
          <p14:tracePt t="22769" x="2695575" y="6375400"/>
          <p14:tracePt t="22802" x="2524125" y="6445250"/>
          <p14:tracePt t="22836" x="2451100" y="6473825"/>
          <p14:tracePt t="22852" x="2428875" y="6473825"/>
          <p14:tracePt t="22869" x="2406650" y="6473825"/>
          <p14:tracePt t="22885" x="2359025" y="6473825"/>
          <p14:tracePt t="22901" x="2305050" y="6473825"/>
          <p14:tracePt t="22919" x="2244725" y="6470650"/>
          <p14:tracePt t="22936" x="2165350" y="6451600"/>
          <p14:tracePt t="22952" x="2133600" y="6445250"/>
          <p14:tracePt t="22969" x="2105025" y="6445250"/>
          <p14:tracePt t="22985" x="2082800" y="6445250"/>
          <p14:tracePt t="23002" x="2073275" y="6445250"/>
          <p14:tracePt t="23018" x="2047875" y="6445250"/>
          <p14:tracePt t="23035" x="2012950" y="6445250"/>
          <p14:tracePt t="23052" x="1984375" y="6445250"/>
          <p14:tracePt t="23069" x="1962150" y="6445250"/>
          <p14:tracePt t="23086" x="1924050" y="6445250"/>
          <p14:tracePt t="23102" x="1911350" y="6445250"/>
          <p14:tracePt t="23119" x="1901825" y="6457950"/>
          <p14:tracePt t="23135" x="1882775" y="6473825"/>
          <p14:tracePt t="23152" x="1870075" y="6483350"/>
          <p14:tracePt t="23168" x="1860550" y="6492875"/>
          <p14:tracePt t="23185" x="1838325" y="6524625"/>
          <p14:tracePt t="23442" x="2190750" y="6823075"/>
          <p14:tracePt t="23455" x="2209800" y="6829425"/>
          <p14:tracePt t="23468" x="2241550" y="6835775"/>
          <p14:tracePt t="23485" x="2282825" y="6842125"/>
          <p14:tracePt t="23519" x="2333625" y="6848475"/>
          <p14:tracePt t="23552" x="2425700" y="6848475"/>
          <p14:tracePt t="23569" x="2470150" y="6848475"/>
          <p14:tracePt t="23585" x="2540000" y="6848475"/>
          <p14:tracePt t="23601" x="2581275" y="6848475"/>
          <p14:tracePt t="23618" x="2613025" y="6848475"/>
          <p14:tracePt t="23635" x="2660650" y="6848475"/>
          <p14:tracePt t="23652" x="2689225" y="6838950"/>
          <p14:tracePt t="23669" x="2733675" y="6832600"/>
          <p14:tracePt t="23685" x="2797175" y="6832600"/>
          <p14:tracePt t="23702" x="2841625" y="6826250"/>
          <p14:tracePt t="23718" x="2870200" y="6819900"/>
          <p14:tracePt t="23735" x="2911475" y="6813550"/>
          <p14:tracePt t="23751" x="2936875" y="6794500"/>
          <p14:tracePt t="23768" x="2965450" y="6791325"/>
          <p14:tracePt t="23785" x="3009900" y="6772275"/>
          <p14:tracePt t="23802" x="3038475" y="6759575"/>
          <p14:tracePt t="23819" x="3079750" y="6740525"/>
          <p14:tracePt t="23835" x="3114675" y="6721475"/>
          <p14:tracePt t="23852" x="3136900" y="6705600"/>
          <p14:tracePt t="23869" x="3146425" y="6683375"/>
          <p14:tracePt t="23885" x="3165475" y="6648450"/>
          <p14:tracePt t="23902" x="3184525" y="6616700"/>
          <p14:tracePt t="23919" x="3184525" y="6600825"/>
          <p14:tracePt t="23935" x="3184525" y="6584950"/>
          <p14:tracePt t="23952" x="3184525" y="6575425"/>
          <p14:tracePt t="23969" x="3184525" y="6562725"/>
          <p14:tracePt t="23985" x="3181350" y="6553200"/>
          <p14:tracePt t="24002" x="3165475" y="6546850"/>
          <p14:tracePt t="24018" x="3155950" y="6546850"/>
          <p14:tracePt t="24035" x="3143250" y="6530975"/>
          <p14:tracePt t="24052" x="3133725" y="6527800"/>
          <p14:tracePt t="24069" x="3121025" y="6511925"/>
          <p14:tracePt t="24085" x="3101975" y="6502400"/>
          <p14:tracePt t="24102" x="3070225" y="6489700"/>
          <p14:tracePt t="24118" x="3048000" y="6477000"/>
          <p14:tracePt t="24135" x="2981325" y="6442075"/>
          <p14:tracePt t="24151" x="2914650" y="6423025"/>
          <p14:tracePt t="24170" x="2832100" y="6400800"/>
          <p14:tracePt t="24186" x="2784475" y="6381750"/>
          <p14:tracePt t="24202" x="2740025" y="6369050"/>
          <p14:tracePt t="24220" x="2679700" y="6369050"/>
          <p14:tracePt t="24235" x="2635250" y="6369050"/>
          <p14:tracePt t="24251" x="2584450" y="6369050"/>
          <p14:tracePt t="24268" x="2540000" y="6372225"/>
          <p14:tracePt t="24285" x="2476500" y="6384925"/>
          <p14:tracePt t="24302" x="2451100" y="6397625"/>
          <p14:tracePt t="24320" x="2413000" y="6403975"/>
          <p14:tracePt t="24336" x="2403475" y="6403975"/>
          <p14:tracePt t="24352" x="2390775" y="6403975"/>
          <p14:tracePt t="24368" x="2378075" y="6407150"/>
          <p14:tracePt t="24385" x="2362200" y="6416675"/>
          <p14:tracePt t="24401" x="2355850" y="6423025"/>
          <p14:tracePt t="24419" x="2352675" y="6432550"/>
          <p14:tracePt t="24452" x="2352675" y="6435725"/>
          <p14:tracePt t="24477" x="2352675" y="6448425"/>
          <p14:tracePt t="24534" x="2352675" y="6451600"/>
          <p14:tracePt t="24541" x="2352675" y="6457950"/>
          <p14:tracePt t="24556" x="2359025" y="6461125"/>
          <p14:tracePt t="24570" x="2374900" y="6470650"/>
          <p14:tracePt t="24585" x="2419350" y="6486525"/>
          <p14:tracePt t="24602" x="2492375" y="6508750"/>
          <p14:tracePt t="24619" x="2613025" y="6515100"/>
          <p14:tracePt t="24635" x="2676525" y="6527800"/>
          <p14:tracePt t="24652" x="2730500" y="6534150"/>
          <p14:tracePt t="24669" x="2825750" y="6550025"/>
          <p14:tracePt t="24685" x="2886075" y="6556375"/>
          <p14:tracePt t="24702" x="2930525" y="6556375"/>
          <p14:tracePt t="24720" x="2994025" y="6556375"/>
          <p14:tracePt t="24735" x="3038475" y="6556375"/>
          <p14:tracePt t="24752" x="3079750" y="6556375"/>
          <p14:tracePt t="24769" x="3143250" y="6556375"/>
          <p14:tracePt t="24786" x="3181350" y="6556375"/>
          <p14:tracePt t="24802" x="3216275" y="6556375"/>
          <p14:tracePt t="24820" x="3279775" y="6556375"/>
          <p14:tracePt t="24836" x="3314700" y="6556375"/>
          <p14:tracePt t="24852" x="3352800" y="6556375"/>
          <p14:tracePt t="24869" x="3413125" y="6556375"/>
          <p14:tracePt t="24885" x="3473450" y="6556375"/>
          <p14:tracePt t="24902" x="3533775" y="6556375"/>
          <p14:tracePt t="24918" x="3613150" y="6556375"/>
          <p14:tracePt t="24935" x="3673475" y="6556375"/>
          <p14:tracePt t="24951" x="3730625" y="6556375"/>
          <p14:tracePt t="24969" x="3857625" y="6550025"/>
          <p14:tracePt t="24985" x="3943350" y="6543675"/>
          <p14:tracePt t="25002" x="4000500" y="6543675"/>
          <p14:tracePt t="25019" x="4089400" y="6527800"/>
          <p14:tracePt t="25035" x="4162425" y="6527800"/>
          <p14:tracePt t="25052" x="4229100" y="6527800"/>
          <p14:tracePt t="25069" x="4308475" y="6527800"/>
          <p14:tracePt t="25084" x="4352925" y="6527800"/>
          <p14:tracePt t="25101" x="4397375" y="6521450"/>
          <p14:tracePt t="25119" x="4445000" y="6521450"/>
          <p14:tracePt t="25136" x="4479925" y="6521450"/>
          <p14:tracePt t="25152" x="4518025" y="6515100"/>
          <p14:tracePt t="25169" x="4552950" y="6515100"/>
          <p14:tracePt t="25185" x="4581525" y="6499225"/>
          <p14:tracePt t="25202" x="4603750" y="6492875"/>
          <p14:tracePt t="25219" x="4638675" y="6486525"/>
          <p14:tracePt t="25235" x="4654550" y="6480175"/>
          <p14:tracePt t="25252" x="4670425" y="6470650"/>
          <p14:tracePt t="25255" x="4676775" y="6470650"/>
          <p14:tracePt t="25269" x="4689475" y="6461125"/>
          <p14:tracePt t="25286" x="4702175" y="6445250"/>
          <p14:tracePt t="25302" x="4711700" y="6435725"/>
          <p14:tracePt t="25319" x="4724400" y="6419850"/>
          <p14:tracePt t="25335" x="4743450" y="6403975"/>
          <p14:tracePt t="25351" x="4749800" y="6372225"/>
          <p14:tracePt t="25368" x="4749800" y="6334125"/>
          <p14:tracePt t="25384" x="4749800" y="6311900"/>
          <p14:tracePt t="25401" x="4749800" y="6302375"/>
          <p14:tracePt t="25419" x="4746625" y="6280150"/>
          <p14:tracePt t="25435" x="4730750" y="6270625"/>
          <p14:tracePt t="25452" x="4721225" y="6261100"/>
          <p14:tracePt t="25469" x="4711700" y="6251575"/>
          <p14:tracePt t="25485" x="4702175" y="6242050"/>
          <p14:tracePt t="25501" x="4692650" y="6235700"/>
          <p14:tracePt t="25519" x="4670425" y="6232525"/>
          <p14:tracePt t="25535" x="4660900" y="6226175"/>
          <p14:tracePt t="25552" x="4651375" y="6223000"/>
          <p14:tracePt t="25570" x="4632325" y="6210300"/>
          <p14:tracePt t="25585" x="4622800" y="6207125"/>
          <p14:tracePt t="25602" x="4613275" y="6200775"/>
          <p14:tracePt t="25619" x="4591050" y="6181725"/>
          <p14:tracePt t="25635" x="4568825" y="6169025"/>
          <p14:tracePt t="25652" x="4552950" y="6159500"/>
          <p14:tracePt t="25669" x="4537075" y="6149975"/>
          <p14:tracePt t="25684" x="4508500" y="6130925"/>
          <p14:tracePt t="25702" x="4492625" y="6121400"/>
          <p14:tracePt t="25719" x="4451350" y="6102350"/>
          <p14:tracePt t="25735" x="4425950" y="6080125"/>
          <p14:tracePt t="25752" x="4381500" y="6051550"/>
          <p14:tracePt t="25756" x="4362450" y="6045200"/>
          <p14:tracePt t="25768" x="4314825" y="6032500"/>
          <p14:tracePt t="25785" x="4286250" y="6016625"/>
          <p14:tracePt t="25801" x="4254500" y="6003925"/>
          <p14:tracePt t="25819" x="4213225" y="5997575"/>
          <p14:tracePt t="25835" x="4191000" y="5997575"/>
          <p14:tracePt t="25852" x="4175125" y="5997575"/>
          <p14:tracePt t="25869" x="4156075" y="5997575"/>
          <p14:tracePt t="25885" x="4146550" y="5997575"/>
          <p14:tracePt t="25901" x="4137025" y="5997575"/>
          <p14:tracePt t="25918" x="4121150" y="5997575"/>
          <p14:tracePt t="25934" x="4105275" y="5997575"/>
          <p14:tracePt t="25952" x="4095750" y="6003925"/>
          <p14:tracePt t="25969" x="4083050" y="6019800"/>
          <p14:tracePt t="25985" x="4070350" y="6029325"/>
          <p14:tracePt t="26002" x="4057650" y="6035675"/>
          <p14:tracePt t="26019" x="4041775" y="6045200"/>
          <p14:tracePt t="26035" x="4032250" y="6048375"/>
          <p14:tracePt t="26052" x="4022725" y="6048375"/>
          <p14:tracePt t="26068" x="4006850" y="6057900"/>
          <p14:tracePt t="26085" x="4000500" y="6070600"/>
          <p14:tracePt t="26101" x="4000500" y="6080125"/>
          <p14:tracePt t="26118" x="4000500" y="6089650"/>
          <p14:tracePt t="26135" x="4000500" y="6092825"/>
          <p14:tracePt t="26170" x="4000500" y="6099175"/>
          <p14:tracePt t="26197" x="4000500" y="6105525"/>
          <p14:tracePt t="26211" x="4000500" y="6108700"/>
          <p14:tracePt t="26218" x="4000500" y="6118225"/>
          <p14:tracePt t="26241" x="4000500" y="6124575"/>
          <p14:tracePt t="26252" x="4000500" y="6127750"/>
          <p14:tracePt t="26270" x="4000500" y="6134100"/>
          <p14:tracePt t="26347" x="4000500" y="6137275"/>
          <p14:tracePt t="26368" x="4000500" y="6143625"/>
          <p14:tracePt t="26391" x="4000500" y="6149975"/>
          <p14:tracePt t="26412" x="4000500" y="6153150"/>
          <p14:tracePt t="26454" x="4000500" y="6159500"/>
          <p14:tracePt t="26482" x="4000500" y="6169025"/>
          <p14:tracePt t="26511" x="4000500" y="6172200"/>
          <p14:tracePt t="26526" x="4000500" y="6178550"/>
          <p14:tracePt t="26540" x="4000500" y="6181725"/>
          <p14:tracePt t="26548" x="4000500" y="6188075"/>
          <p14:tracePt t="26555" x="4000500" y="6194425"/>
          <p14:tracePt t="26577" x="4000500" y="6197600"/>
          <p14:tracePt t="26585" x="4000500" y="6203950"/>
          <p14:tracePt t="26625" x="4000500" y="6207125"/>
          <p14:tracePt t="26647" x="4000500" y="6213475"/>
          <p14:tracePt t="26669" x="4003675" y="6216650"/>
          <p14:tracePt t="26676" x="4006850" y="6223000"/>
          <p14:tracePt t="26684" x="4019550" y="6226175"/>
          <p14:tracePt t="26702" x="4029075" y="6238875"/>
          <p14:tracePt t="26719" x="4044950" y="6257925"/>
          <p14:tracePt t="26735" x="4054475" y="6267450"/>
          <p14:tracePt t="26752" x="4057650" y="6276975"/>
          <p14:tracePt t="26768" x="4067175" y="6276975"/>
          <p14:tracePt t="26784" x="4073525" y="6283325"/>
          <p14:tracePt t="26801" x="4079875" y="6292850"/>
          <p14:tracePt t="26819" x="4092575" y="6308725"/>
          <p14:tracePt t="26835" x="4102100" y="6318250"/>
          <p14:tracePt t="26852" x="4108450" y="6321425"/>
          <p14:tracePt t="26869" x="4117975" y="6330950"/>
          <p14:tracePt t="26919" x="4117975" y="6337300"/>
          <p14:tracePt t="26940" x="4117975" y="6343650"/>
          <p14:tracePt t="27139" x="4130675" y="6346825"/>
          <p14:tracePt t="27147" x="4133850" y="6346825"/>
          <p14:tracePt t="27153" x="4140200" y="6346825"/>
          <p14:tracePt t="27168" x="4149725" y="6346825"/>
          <p14:tracePt t="27184" x="4152900" y="6346825"/>
          <p14:tracePt t="27201" x="4162425" y="6353175"/>
          <p14:tracePt t="27218" x="4184650" y="6356350"/>
          <p14:tracePt t="27235" x="4194175" y="6362700"/>
          <p14:tracePt t="27252" x="4210050" y="6369050"/>
          <p14:tracePt t="27268" x="4229100" y="6372225"/>
          <p14:tracePt t="27285" x="4238625" y="6372225"/>
          <p14:tracePt t="27301" x="4248150" y="6372225"/>
          <p14:tracePt t="27318" x="4264025" y="6378575"/>
          <p14:tracePt t="27334" x="4273550" y="6378575"/>
          <p14:tracePt t="27351" x="4283075" y="6378575"/>
          <p14:tracePt t="27369" x="4289425" y="6388100"/>
          <p14:tracePt t="27385" x="4289425" y="6394450"/>
          <p14:tracePt t="27418" x="4292600" y="6394450"/>
          <p14:tracePt t="32471" x="4333875" y="6391275"/>
          <p14:tracePt t="32478" x="4403725" y="6372225"/>
          <p14:tracePt t="32486" x="4476750" y="6346825"/>
          <p14:tracePt t="32506" x="4762500" y="6203950"/>
          <p14:tracePt t="32521" x="4968875" y="6083300"/>
          <p14:tracePt t="32539" x="5194300" y="5984875"/>
          <p14:tracePt t="32558" x="5489575" y="5861050"/>
          <p14:tracePt t="32584" x="5813425" y="5724525"/>
          <p14:tracePt t="32621" x="6149975" y="5610225"/>
          <p14:tracePt t="32636" x="6292850" y="5581650"/>
          <p14:tracePt t="32651" x="6397625" y="5565775"/>
          <p14:tracePt t="32667" x="6486525" y="5543550"/>
          <p14:tracePt t="32684" x="6591300" y="5543550"/>
          <p14:tracePt t="32700" x="6635750" y="5543550"/>
          <p14:tracePt t="32718" x="6673850" y="5537200"/>
          <p14:tracePt t="32735" x="6711950" y="5537200"/>
          <p14:tracePt t="32751" x="6721475" y="5537200"/>
          <p14:tracePt t="32768" x="6731000" y="5537200"/>
          <p14:tracePt t="32785" x="6753225" y="5537200"/>
          <p14:tracePt t="32801" x="6756400" y="5537200"/>
          <p14:tracePt t="32835" x="6762750" y="5537200"/>
          <p14:tracePt t="33300" x="6794500" y="5524500"/>
          <p14:tracePt t="33306" x="6842125" y="5505450"/>
          <p14:tracePt t="33318" x="6883400" y="5492750"/>
          <p14:tracePt t="33334" x="6969125" y="5441950"/>
          <p14:tracePt t="33350" x="7013575" y="5429250"/>
          <p14:tracePt t="33368" x="7051675" y="5416550"/>
          <p14:tracePt t="33401" x="7137400" y="5403850"/>
          <p14:tracePt t="33435" x="7245350" y="5403850"/>
          <p14:tracePt t="33451" x="7280275" y="5403850"/>
          <p14:tracePt t="33468" x="7324725" y="5403850"/>
          <p14:tracePt t="33484" x="7388225" y="5403850"/>
          <p14:tracePt t="33500" x="7432675" y="5403850"/>
          <p14:tracePt t="33518" x="7467600" y="5403850"/>
          <p14:tracePt t="33534" x="7531100" y="5403850"/>
          <p14:tracePt t="33552" x="7575550" y="5403850"/>
          <p14:tracePt t="33568" x="7626350" y="5407025"/>
          <p14:tracePt t="33584" x="7689850" y="5426075"/>
          <p14:tracePt t="33600" x="7737475" y="5438775"/>
          <p14:tracePt t="33618" x="7772400" y="5445125"/>
          <p14:tracePt t="33634" x="7829550" y="5470525"/>
          <p14:tracePt t="33650" x="7877175" y="5483225"/>
          <p14:tracePt t="33668" x="7912100" y="5495925"/>
          <p14:tracePt t="33685" x="7978775" y="5514975"/>
          <p14:tracePt t="33701" x="8023225" y="5527675"/>
          <p14:tracePt t="33718" x="8045450" y="5540375"/>
          <p14:tracePt t="33735" x="8086725" y="5549900"/>
          <p14:tracePt t="33751" x="8102600" y="5556250"/>
          <p14:tracePt t="33767" x="8118475" y="5556250"/>
          <p14:tracePt t="33784" x="8134350" y="5556250"/>
          <p14:tracePt t="33801" x="8143875" y="5556250"/>
          <p14:tracePt t="33818" x="8153400" y="5556250"/>
          <p14:tracePt t="33835" x="8172450" y="5556250"/>
          <p14:tracePt t="33851" x="8181975" y="5556250"/>
          <p14:tracePt t="33872" x="8197850" y="5556250"/>
          <p14:tracePt t="33884" x="8213725" y="5556250"/>
          <p14:tracePt t="34270" x="8216900" y="5556250"/>
          <p14:tracePt t="34277" x="8223250" y="5556250"/>
          <p14:tracePt t="34284" x="8232775" y="5556250"/>
          <p14:tracePt t="34305" x="8248650" y="5556250"/>
          <p14:tracePt t="34324" x="8251825" y="5556250"/>
          <p14:tracePt t="34351" x="8267700" y="5556250"/>
          <p14:tracePt t="34385" x="8299450" y="5578475"/>
          <p14:tracePt t="34401" x="8308975" y="5588000"/>
          <p14:tracePt t="34419" x="8321675" y="5603875"/>
          <p14:tracePt t="34434" x="8337550" y="5607050"/>
          <p14:tracePt t="34451" x="8347075" y="5613400"/>
          <p14:tracePt t="34468" x="8362950" y="5616575"/>
          <p14:tracePt t="34484" x="8372475" y="5632450"/>
          <p14:tracePt t="34500" x="8388350" y="5645150"/>
          <p14:tracePt t="34519" x="8404225" y="5657850"/>
          <p14:tracePt t="34535" x="8413750" y="5667375"/>
          <p14:tracePt t="34551" x="8423275" y="5695950"/>
          <p14:tracePt t="34568" x="8445500" y="5711825"/>
          <p14:tracePt t="34584" x="8445500" y="5721350"/>
          <p14:tracePt t="34600" x="8445500" y="5730875"/>
          <p14:tracePt t="34618" x="8432800" y="5730875"/>
          <p14:tracePt t="34634" x="8420100" y="5718175"/>
          <p14:tracePt t="34651" x="8410575" y="5708650"/>
          <p14:tracePt t="34668" x="8397875" y="5692775"/>
          <p14:tracePt t="34685" x="8388350" y="5683250"/>
          <p14:tracePt t="34701" x="8362950" y="5661025"/>
          <p14:tracePt t="34719" x="8328025" y="5622925"/>
          <p14:tracePt t="34734" x="8277225" y="5565775"/>
          <p14:tracePt t="34750" x="8210550" y="5492750"/>
          <p14:tracePt t="34768" x="8108950" y="5397500"/>
          <p14:tracePt t="34784" x="8035925" y="5324475"/>
          <p14:tracePt t="34801" x="7962900" y="5260975"/>
          <p14:tracePt t="34818" x="7883525" y="5194300"/>
          <p14:tracePt t="34835" x="7845425" y="5175250"/>
          <p14:tracePt t="34851" x="7813675" y="5149850"/>
          <p14:tracePt t="34855" x="7800975" y="5143500"/>
          <p14:tracePt t="34867" x="7775575" y="5130800"/>
          <p14:tracePt t="34884" x="7718425" y="5105400"/>
          <p14:tracePt t="34900" x="7686675" y="5080000"/>
          <p14:tracePt t="34918" x="7635875" y="5041900"/>
          <p14:tracePt t="34935" x="7604125" y="5016500"/>
          <p14:tracePt t="34951" x="7556500" y="4987925"/>
          <p14:tracePt t="34968" x="7505700" y="4949825"/>
          <p14:tracePt t="34985" x="7458075" y="4924425"/>
          <p14:tracePt t="35001" x="7419975" y="4889500"/>
          <p14:tracePt t="35018" x="7350125" y="4845050"/>
          <p14:tracePt t="35034" x="7289800" y="4791075"/>
          <p14:tracePt t="35050" x="7242175" y="4749800"/>
          <p14:tracePt t="35068" x="7197725" y="4711700"/>
          <p14:tracePt t="35085" x="7172325" y="4699000"/>
          <p14:tracePt t="35101" x="7162800" y="4683125"/>
          <p14:tracePt t="35118" x="7150100" y="4679950"/>
          <p14:tracePt t="35134" x="7134225" y="4679950"/>
          <p14:tracePt t="35151" x="7127875" y="4679950"/>
          <p14:tracePt t="35168" x="7127875" y="4673600"/>
          <p14:tracePt t="35183" x="7124700" y="4670425"/>
          <p14:tracePt t="35269" x="7131050" y="4670425"/>
          <p14:tracePt t="35276" x="7140575" y="4670425"/>
          <p14:tracePt t="35284" x="7146925" y="4670425"/>
          <p14:tracePt t="35301" x="7169150" y="4676775"/>
          <p14:tracePt t="35318" x="7232650" y="4702175"/>
          <p14:tracePt t="35334" x="7280275" y="4730750"/>
          <p14:tracePt t="35351" x="7318375" y="4749800"/>
          <p14:tracePt t="35354" x="7346950" y="4768850"/>
          <p14:tracePt t="35368" x="7381875" y="4781550"/>
          <p14:tracePt t="35384" x="7413625" y="4794250"/>
          <p14:tracePt t="35401" x="7435850" y="4806950"/>
          <p14:tracePt t="35418" x="7473950" y="4829175"/>
          <p14:tracePt t="35434" x="7489825" y="4841875"/>
          <p14:tracePt t="35450" x="7499350" y="4851400"/>
          <p14:tracePt t="35468" x="7518400" y="4854575"/>
          <p14:tracePt t="35485" x="7527925" y="4860925"/>
          <p14:tracePt t="35575" x="7534275" y="4867275"/>
          <p14:tracePt t="35582" x="7537450" y="4867275"/>
          <p14:tracePt t="35589" x="7543800" y="4867275"/>
          <p14:tracePt t="35600" x="7543800" y="4870450"/>
          <p14:tracePt t="35618" x="7566025" y="4886325"/>
          <p14:tracePt t="35633" x="7575550" y="4895850"/>
          <p14:tracePt t="35650" x="7585075" y="4905375"/>
          <p14:tracePt t="35668" x="7620000" y="4924425"/>
          <p14:tracePt t="35684" x="7658100" y="4943475"/>
          <p14:tracePt t="35701" x="7705725" y="4968875"/>
          <p14:tracePt t="35717" x="7772400" y="5016500"/>
          <p14:tracePt t="35733" x="7800975" y="5041900"/>
          <p14:tracePt t="35750" x="7835900" y="5073650"/>
          <p14:tracePt t="35768" x="7877175" y="5108575"/>
          <p14:tracePt t="35784" x="7902575" y="5121275"/>
          <p14:tracePt t="35801" x="7924800" y="5146675"/>
          <p14:tracePt t="35818" x="7959725" y="5168900"/>
          <p14:tracePt t="35834" x="7985125" y="5178425"/>
          <p14:tracePt t="35851" x="8001000" y="5197475"/>
          <p14:tracePt t="35853" x="8007350" y="5200650"/>
          <p14:tracePt t="35867" x="8016875" y="5210175"/>
          <p14:tracePt t="35888" x="8029575" y="5226050"/>
          <p14:tracePt t="35900" x="8035925" y="5232400"/>
          <p14:tracePt t="35918" x="8054975" y="5251450"/>
          <p14:tracePt t="35934" x="8070850" y="5260975"/>
          <p14:tracePt t="35951" x="8086725" y="5273675"/>
          <p14:tracePt t="35968" x="8121650" y="5295900"/>
          <p14:tracePt t="35984" x="8131175" y="5305425"/>
          <p14:tracePt t="36000" x="8140700" y="5314950"/>
          <p14:tracePt t="36017" x="8169275" y="5334000"/>
          <p14:tracePt t="36034" x="8178800" y="5343525"/>
          <p14:tracePt t="36051" x="8188325" y="5353050"/>
          <p14:tracePt t="36068" x="8207375" y="5368925"/>
          <p14:tracePt t="36084" x="8216900" y="5378450"/>
          <p14:tracePt t="36101" x="8229600" y="5394325"/>
          <p14:tracePt t="36117" x="8242300" y="5410200"/>
          <p14:tracePt t="36134" x="8258175" y="5419725"/>
          <p14:tracePt t="36150" x="8267700" y="5429250"/>
          <p14:tracePt t="36167" x="8277225" y="5451475"/>
          <p14:tracePt t="36184" x="8277225" y="5454650"/>
          <p14:tracePt t="36403" x="8270875" y="5454650"/>
          <p14:tracePt t="36410" x="8267700" y="5454650"/>
          <p14:tracePt t="36418" x="8261350" y="5448300"/>
          <p14:tracePt t="36434" x="8245475" y="5445125"/>
          <p14:tracePt t="36450" x="8235950" y="5432425"/>
          <p14:tracePt t="36468" x="8223250" y="5422900"/>
          <p14:tracePt t="36484" x="8213725" y="5407025"/>
          <p14:tracePt t="36501" x="8197850" y="5397500"/>
          <p14:tracePt t="36518" x="8181975" y="5387975"/>
          <p14:tracePt t="36534" x="8172450" y="5378450"/>
          <p14:tracePt t="36551" x="8162925" y="5378450"/>
          <p14:tracePt t="36567" x="8140700" y="5362575"/>
          <p14:tracePt t="36583" x="8131175" y="5353050"/>
          <p14:tracePt t="36600" x="8115300" y="5337175"/>
          <p14:tracePt t="36618" x="8064500" y="5292725"/>
          <p14:tracePt t="36634" x="8026400" y="5273675"/>
          <p14:tracePt t="36651" x="8001000" y="5248275"/>
          <p14:tracePt t="36668" x="7966075" y="5232400"/>
          <p14:tracePt t="36683" x="7956550" y="5222875"/>
          <p14:tracePt t="36701" x="7947025" y="5213350"/>
          <p14:tracePt t="36718" x="7934325" y="5207000"/>
          <p14:tracePt t="36735" x="7918450" y="5191125"/>
          <p14:tracePt t="36751" x="7908925" y="5181600"/>
          <p14:tracePt t="36768" x="7886700" y="5168900"/>
          <p14:tracePt t="36784" x="7864475" y="5156200"/>
          <p14:tracePt t="36800" x="7854950" y="5146675"/>
          <p14:tracePt t="36817" x="7839075" y="5140325"/>
          <p14:tracePt t="36833" x="7829550" y="5140325"/>
          <p14:tracePt t="36917" x="7832725" y="5140325"/>
          <p14:tracePt t="36924" x="7835900" y="5140325"/>
          <p14:tracePt t="36933" x="7842250" y="5140325"/>
          <p14:tracePt t="36950" x="7858125" y="5143500"/>
          <p14:tracePt t="36967" x="7899400" y="5168900"/>
          <p14:tracePt t="36984" x="7915275" y="5178425"/>
          <p14:tracePt t="37002" x="7950200" y="5194300"/>
          <p14:tracePt t="37018" x="7975600" y="5213350"/>
          <p14:tracePt t="37034" x="8004175" y="5226050"/>
          <p14:tracePt t="37052" x="8048625" y="5251450"/>
          <p14:tracePt t="37068" x="8086725" y="5283200"/>
          <p14:tracePt t="37084" x="8112125" y="5308600"/>
          <p14:tracePt t="37100" x="8143875" y="5327650"/>
          <p14:tracePt t="37117" x="8166100" y="5346700"/>
          <p14:tracePt t="37134" x="8178800" y="5359400"/>
          <p14:tracePt t="37152" x="8194675" y="5362575"/>
          <p14:tracePt t="37168" x="8204200" y="5368925"/>
          <p14:tracePt t="37184" x="8213725" y="5368925"/>
          <p14:tracePt t="37202" x="8220075" y="5368925"/>
          <p14:tracePt t="37218" x="8229600" y="5372100"/>
          <p14:tracePt t="37767" x="8194675" y="5337175"/>
          <p14:tracePt t="37774" x="8150225" y="5286375"/>
          <p14:tracePt t="37788" x="8083550" y="5194300"/>
          <p14:tracePt t="37804" x="8001000" y="5045075"/>
          <p14:tracePt t="37821" x="7927975" y="4911725"/>
          <p14:tracePt t="37840" x="7864475" y="4772025"/>
          <p14:tracePt t="37867" x="7766050" y="4527550"/>
          <p14:tracePt t="37901" x="7661275" y="4308475"/>
          <p14:tracePt t="37917" x="7604125" y="4216400"/>
          <p14:tracePt t="37938" x="7540625" y="4086225"/>
          <p14:tracePt t="37950" x="7524750" y="4060825"/>
          <p14:tracePt t="37967" x="7477125" y="3984625"/>
          <p14:tracePt t="37984" x="7464425" y="3952875"/>
          <p14:tracePt t="38001" x="7419975" y="3902075"/>
          <p14:tracePt t="38017" x="7400925" y="3854450"/>
          <p14:tracePt t="38035" x="7372350" y="3800475"/>
          <p14:tracePt t="38051" x="7324725" y="3714750"/>
          <p14:tracePt t="38067" x="7270750" y="3651250"/>
          <p14:tracePt t="38084" x="7226300" y="3600450"/>
          <p14:tracePt t="38100" x="7162800" y="3530600"/>
          <p14:tracePt t="38117" x="7121525" y="3482975"/>
          <p14:tracePt t="38134" x="7083425" y="3413125"/>
          <p14:tracePt t="38151" x="7029450" y="3308350"/>
          <p14:tracePt t="38167" x="7004050" y="3267075"/>
          <p14:tracePt t="38184" x="6962775" y="3219450"/>
          <p14:tracePt t="38201" x="6892925" y="3155950"/>
          <p14:tracePt t="38217" x="6832600" y="3111500"/>
          <p14:tracePt t="38233" x="6746875" y="3035300"/>
          <p14:tracePt t="38251" x="6578600" y="2882900"/>
          <p14:tracePt t="38267" x="6473825" y="2806700"/>
          <p14:tracePt t="38284" x="6381750" y="2755900"/>
          <p14:tracePt t="38300" x="6283325" y="2679700"/>
          <p14:tracePt t="38317" x="6210300" y="2622550"/>
          <p14:tracePt t="38334" x="6140450" y="2568575"/>
          <p14:tracePt t="38350" x="6038850" y="2492375"/>
          <p14:tracePt t="38366" x="5978525" y="2454275"/>
          <p14:tracePt t="38383" x="5921375" y="2419350"/>
          <p14:tracePt t="38400" x="5867400" y="2393950"/>
          <p14:tracePt t="38417" x="5835650" y="2381250"/>
          <p14:tracePt t="38434" x="5803900" y="2362200"/>
          <p14:tracePt t="38451" x="5749925" y="2362200"/>
          <p14:tracePt t="38467" x="5711825" y="2362200"/>
          <p14:tracePt t="38484" x="5667375" y="2362200"/>
          <p14:tracePt t="38500" x="5603875" y="2384425"/>
          <p14:tracePt t="38516" x="5559425" y="2397125"/>
          <p14:tracePt t="38533" x="5527675" y="2409825"/>
          <p14:tracePt t="38551" x="5480050" y="2416175"/>
          <p14:tracePt t="38567" x="5448300" y="2435225"/>
          <p14:tracePt t="38584" x="5413375" y="2447925"/>
          <p14:tracePt t="38601" x="5362575" y="2463800"/>
          <p14:tracePt t="38617" x="5337175" y="2476500"/>
          <p14:tracePt t="38634" x="5305425" y="2508250"/>
          <p14:tracePt t="38650" x="5270500" y="2546350"/>
          <p14:tracePt t="38666" x="5238750" y="2584450"/>
          <p14:tracePt t="38683" x="5226050" y="2628900"/>
          <p14:tracePt t="38701" x="5203825" y="2701925"/>
          <p14:tracePt t="38717" x="5184775" y="2740025"/>
          <p14:tracePt t="38734" x="5184775" y="2784475"/>
          <p14:tracePt t="38751" x="5184775" y="2847975"/>
          <p14:tracePt t="38767" x="5184775" y="2889250"/>
          <p14:tracePt t="38783" x="5184775" y="2927350"/>
          <p14:tracePt t="38800" x="5184775" y="2987675"/>
          <p14:tracePt t="38817" x="5184775" y="3032125"/>
          <p14:tracePt t="38834" x="5184775" y="3076575"/>
          <p14:tracePt t="38851" x="5184775" y="3124200"/>
          <p14:tracePt t="38867" x="5184775" y="3162300"/>
          <p14:tracePt t="38884" x="5200650" y="3206750"/>
          <p14:tracePt t="38888" x="5207000" y="3225800"/>
          <p14:tracePt t="38901" x="5238750" y="3292475"/>
          <p14:tracePt t="38917" x="5276850" y="3371850"/>
          <p14:tracePt t="38933" x="5308600" y="3448050"/>
          <p14:tracePt t="38950" x="5343525" y="3533775"/>
          <p14:tracePt t="38967" x="5356225" y="3571875"/>
          <p14:tracePt t="38984" x="5368925" y="3606800"/>
          <p14:tracePt t="39001" x="5413375" y="3702050"/>
          <p14:tracePt t="39017" x="5445125" y="3790950"/>
          <p14:tracePt t="39034" x="5476875" y="3879850"/>
          <p14:tracePt t="39050" x="5511800" y="3971925"/>
          <p14:tracePt t="39067" x="5524500" y="4016375"/>
          <p14:tracePt t="39083" x="5540375" y="4070350"/>
          <p14:tracePt t="39101" x="5565775" y="4133850"/>
          <p14:tracePt t="39117" x="5575300" y="4165600"/>
          <p14:tracePt t="39134" x="5588000" y="4203700"/>
          <p14:tracePt t="39151" x="5607050" y="4244975"/>
          <p14:tracePt t="39167" x="5641975" y="4292600"/>
          <p14:tracePt t="39184" x="5667375" y="4340225"/>
          <p14:tracePt t="39200" x="5740400" y="4410075"/>
          <p14:tracePt t="39217" x="5788025" y="4454525"/>
          <p14:tracePt t="39234" x="5851525" y="4508500"/>
          <p14:tracePt t="39251" x="6029325" y="4622800"/>
          <p14:tracePt t="39267" x="6175375" y="4705350"/>
          <p14:tracePt t="39284" x="6343650" y="4787900"/>
          <p14:tracePt t="39301" x="6629400" y="4940300"/>
          <p14:tracePt t="39319" x="6797675" y="5035550"/>
          <p14:tracePt t="39335" x="7029450" y="5153025"/>
          <p14:tracePt t="39351" x="7162800" y="5226050"/>
          <p14:tracePt t="39367" x="7277100" y="5286375"/>
          <p14:tracePt t="39384" x="7362825" y="5318125"/>
          <p14:tracePt t="39401" x="7508875" y="5343525"/>
          <p14:tracePt t="39418" x="7594600" y="5365750"/>
          <p14:tracePt t="39434" x="7670800" y="5381625"/>
          <p14:tracePt t="39451" x="7794625" y="5419725"/>
          <p14:tracePt t="39467" x="7861300" y="5451475"/>
          <p14:tracePt t="39483" x="7905750" y="5464175"/>
          <p14:tracePt t="39500" x="7972425" y="5483225"/>
          <p14:tracePt t="39516" x="8007350" y="5483225"/>
          <p14:tracePt t="39533" x="8035925" y="5483225"/>
          <p14:tracePt t="39551" x="8086725" y="5467350"/>
          <p14:tracePt t="39568" x="8118475" y="5435600"/>
          <p14:tracePt t="39584" x="8143875" y="5416550"/>
          <p14:tracePt t="39601" x="8169275" y="5387975"/>
          <p14:tracePt t="39617" x="8181975" y="5359400"/>
          <p14:tracePt t="39635" x="8188325" y="5305425"/>
          <p14:tracePt t="39650" x="8166100" y="5165725"/>
          <p14:tracePt t="39670" x="8105775" y="5041900"/>
          <p14:tracePt t="39683" x="8010525" y="4851400"/>
          <p14:tracePt t="39703" x="7839075" y="4587875"/>
          <p14:tracePt t="39717" x="7731125" y="4448175"/>
          <p14:tracePt t="39735" x="7566025" y="4257675"/>
          <p14:tracePt t="39751" x="7470775" y="4168775"/>
          <p14:tracePt t="39767" x="7378700" y="4102100"/>
          <p14:tracePt t="39783" x="7286625" y="4051300"/>
          <p14:tracePt t="39800" x="7181850" y="4006850"/>
          <p14:tracePt t="39816" x="7134225" y="3987800"/>
          <p14:tracePt t="39834" x="7089775" y="3975100"/>
          <p14:tracePt t="39851" x="7026275" y="3956050"/>
          <p14:tracePt t="39868" x="6981825" y="3943350"/>
          <p14:tracePt t="39872" x="6969125" y="3937000"/>
          <p14:tracePt t="39884" x="6950075" y="3917950"/>
          <p14:tracePt t="39901" x="6892925" y="3892550"/>
          <p14:tracePt t="39917" x="6854825" y="3873500"/>
          <p14:tracePt t="39933" x="6813550" y="3838575"/>
          <p14:tracePt t="39950" x="6740525" y="3790950"/>
          <p14:tracePt t="39967" x="6673850" y="3762375"/>
          <p14:tracePt t="39983" x="6607175" y="3733800"/>
          <p14:tracePt t="40000" x="6521450" y="3692525"/>
          <p14:tracePt t="40017" x="6454775" y="3660775"/>
          <p14:tracePt t="40034" x="6375400" y="3603625"/>
          <p14:tracePt t="40050" x="6242050" y="3521075"/>
          <p14:tracePt t="40067" x="6172200" y="3467100"/>
          <p14:tracePt t="40083" x="6111875" y="3432175"/>
          <p14:tracePt t="40100" x="6026150" y="3381375"/>
          <p14:tracePt t="40117" x="5994400" y="3362325"/>
          <p14:tracePt t="40134" x="5946775" y="3327400"/>
          <p14:tracePt t="40151" x="5883275" y="3302000"/>
          <p14:tracePt t="40167" x="5845175" y="3276600"/>
          <p14:tracePt t="40185" x="5781675" y="3257550"/>
          <p14:tracePt t="40200" x="5743575" y="3244850"/>
          <p14:tracePt t="40217" x="5702300" y="3225800"/>
          <p14:tracePt t="40234" x="5664200" y="3206750"/>
          <p14:tracePt t="40250" x="5610225" y="3187700"/>
          <p14:tracePt t="40266" x="5578475" y="3175000"/>
          <p14:tracePt t="40283" x="5546725" y="3162300"/>
          <p14:tracePt t="40300" x="5499100" y="3136900"/>
          <p14:tracePt t="40317" x="5467350" y="3121025"/>
          <p14:tracePt t="40334" x="5422900" y="3101975"/>
          <p14:tracePt t="40350" x="5394325" y="3082925"/>
          <p14:tracePt t="40366" x="5384800" y="3073400"/>
          <p14:tracePt t="40384" x="5368925" y="3063875"/>
          <p14:tracePt t="40401" x="5359400" y="3063875"/>
          <p14:tracePt t="40442" x="5359400" y="3057525"/>
          <p14:tracePt t="40499" x="5359400" y="3054350"/>
          <p14:tracePt t="40506" x="5365750" y="3054350"/>
          <p14:tracePt t="40516" x="5372100" y="3048000"/>
          <p14:tracePt t="40534" x="5381625" y="3048000"/>
          <p14:tracePt t="40551" x="5381625" y="3044825"/>
          <p14:tracePt t="40567" x="5381625" y="3032125"/>
          <p14:tracePt t="40584" x="5381625" y="3022600"/>
          <p14:tracePt t="40616" x="5381625" y="3019425"/>
          <p14:tracePt t="40634" x="5381625" y="3009900"/>
          <p14:tracePt t="40650" x="5381625" y="3000375"/>
          <p14:tracePt t="40666" x="5381625" y="2984500"/>
          <p14:tracePt t="40684" x="5381625" y="2968625"/>
          <p14:tracePt t="40701" x="5381625" y="2965450"/>
          <p14:tracePt t="40717" x="5381625" y="2955925"/>
          <p14:tracePt t="40735" x="5381625" y="2933700"/>
          <p14:tracePt t="40843" x="5384800" y="2933700"/>
          <p14:tracePt t="40850" x="5391150" y="2943225"/>
          <p14:tracePt t="40857" x="5403850" y="2949575"/>
          <p14:tracePt t="40867" x="5413375" y="2952750"/>
          <p14:tracePt t="40884" x="5499100" y="3013075"/>
          <p14:tracePt t="40900" x="5568950" y="3057525"/>
          <p14:tracePt t="40916" x="5632450" y="3111500"/>
          <p14:tracePt t="40934" x="5702300" y="3181350"/>
          <p14:tracePt t="40950" x="5740400" y="3222625"/>
          <p14:tracePt t="40968" x="5803900" y="3276600"/>
          <p14:tracePt t="40984" x="5892800" y="3343275"/>
          <p14:tracePt t="41001" x="5949950" y="3384550"/>
          <p14:tracePt t="41017" x="5997575" y="3413125"/>
          <p14:tracePt t="41033" x="6054725" y="3463925"/>
          <p14:tracePt t="41049" x="6086475" y="3489325"/>
          <p14:tracePt t="41067" x="6127750" y="3524250"/>
          <p14:tracePt t="41083" x="6200775" y="3562350"/>
          <p14:tracePt t="41099" x="6270625" y="3600450"/>
          <p14:tracePt t="41117" x="6337300" y="3632200"/>
          <p14:tracePt t="41134" x="6457950" y="3702050"/>
          <p14:tracePt t="41150" x="6550025" y="3762375"/>
          <p14:tracePt t="41167" x="6629400" y="3810000"/>
          <p14:tracePt t="41184" x="6718300" y="3883025"/>
          <p14:tracePt t="41199" x="6753225" y="3917950"/>
          <p14:tracePt t="41217" x="6775450" y="3940175"/>
          <p14:tracePt t="41234" x="6829425" y="4000500"/>
          <p14:tracePt t="41250" x="6892925" y="4060825"/>
          <p14:tracePt t="41267" x="6997700" y="4149725"/>
          <p14:tracePt t="41284" x="7188200" y="4314825"/>
          <p14:tracePt t="41300" x="7315200" y="4413250"/>
          <p14:tracePt t="41317" x="7419975" y="4492625"/>
          <p14:tracePt t="41333" x="7521575" y="4578350"/>
          <p14:tracePt t="41350" x="7569200" y="4610100"/>
          <p14:tracePt t="41367" x="7594600" y="4641850"/>
          <p14:tracePt t="41384" x="7639050" y="4686300"/>
          <p14:tracePt t="41400" x="7670800" y="4711700"/>
          <p14:tracePt t="41417" x="7715250" y="4737100"/>
          <p14:tracePt t="41434" x="7769225" y="4784725"/>
          <p14:tracePt t="41450" x="7785100" y="4800600"/>
          <p14:tracePt t="41467" x="7794625" y="4816475"/>
          <p14:tracePt t="41483" x="7810500" y="4832350"/>
          <p14:tracePt t="41500" x="7810500" y="4835525"/>
          <p14:tracePt t="41518" x="7810500" y="4841875"/>
          <p14:tracePt t="41928" x="7804150" y="4841875"/>
          <p14:tracePt t="41934" x="7800975" y="4841875"/>
          <p14:tracePt t="41955" x="7759700" y="4841875"/>
          <p14:tracePt t="41971" x="7731125" y="4841875"/>
          <p14:tracePt t="41984" x="7708900" y="4841875"/>
          <p14:tracePt t="42017" x="7635875" y="4841875"/>
          <p14:tracePt t="42049" x="7550150" y="4819650"/>
          <p14:tracePt t="42067" x="7518400" y="4806950"/>
          <p14:tracePt t="42084" x="7477125" y="4784725"/>
          <p14:tracePt t="42100" x="7451725" y="4772025"/>
          <p14:tracePt t="42117" x="7416800" y="4759325"/>
          <p14:tracePt t="42134" x="7356475" y="4721225"/>
          <p14:tracePt t="42150" x="7324725" y="4702175"/>
          <p14:tracePt t="42167" x="7280275" y="4673600"/>
          <p14:tracePt t="42183" x="7219950" y="4629150"/>
          <p14:tracePt t="42199" x="7194550" y="4597400"/>
          <p14:tracePt t="42217" x="7162800" y="4578350"/>
          <p14:tracePt t="42234" x="7134225" y="4556125"/>
          <p14:tracePt t="42250" x="7124700" y="4540250"/>
          <p14:tracePt t="42267" x="7092950" y="4521200"/>
          <p14:tracePt t="42283" x="7058025" y="4492625"/>
          <p14:tracePt t="42300" x="7023100" y="4451350"/>
          <p14:tracePt t="42317" x="6991350" y="4403725"/>
          <p14:tracePt t="42334" x="6934200" y="4343400"/>
          <p14:tracePt t="42350" x="6902450" y="4318000"/>
          <p14:tracePt t="42367" x="6880225" y="4292600"/>
          <p14:tracePt t="42384" x="6864350" y="4270375"/>
          <p14:tracePt t="42401" x="6848475" y="4260850"/>
          <p14:tracePt t="42418" x="6838950" y="4251325"/>
          <p14:tracePt t="42421" x="6832600" y="4248150"/>
          <p14:tracePt t="42434" x="6823075" y="4232275"/>
          <p14:tracePt t="42450" x="6813550" y="4222750"/>
          <p14:tracePt t="42466" x="6797675" y="422275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ttps://www.cactuspro.com/photos_jpg/20/20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785813"/>
            <a:ext cx="8096250" cy="5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ZoneTexte 3"/>
          <p:cNvSpPr txBox="1">
            <a:spLocks noChangeArrowheads="1"/>
          </p:cNvSpPr>
          <p:nvPr/>
        </p:nvSpPr>
        <p:spPr bwMode="auto">
          <a:xfrm>
            <a:off x="4071938" y="6334125"/>
            <a:ext cx="171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Lithops sp</a:t>
            </a:r>
          </a:p>
        </p:txBody>
      </p:sp>
      <p:sp>
        <p:nvSpPr>
          <p:cNvPr id="41988" name="Rectangle 4"/>
          <p:cNvSpPr>
            <a:spLocks noChangeArrowheads="1"/>
          </p:cNvSpPr>
          <p:nvPr/>
        </p:nvSpPr>
        <p:spPr bwMode="auto">
          <a:xfrm>
            <a:off x="4071938" y="0"/>
            <a:ext cx="1697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Cactaceae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88"/>
    </mc:Choice>
    <mc:Fallback>
      <p:transition spd="slow" advTm="2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30" x="7115175" y="1866900"/>
          <p14:tracePt t="2437" x="7143750" y="1958975"/>
          <p14:tracePt t="2451" x="7210425" y="2149475"/>
          <p14:tracePt t="2468" x="7264400" y="2336800"/>
          <p14:tracePt t="2484" x="7327900" y="2619375"/>
          <p14:tracePt t="2501" x="7356475" y="2971800"/>
          <p14:tracePt t="2517" x="7356475" y="3187700"/>
          <p14:tracePt t="2551" x="7248525" y="3663950"/>
          <p14:tracePt t="2587" x="7051675" y="4083050"/>
          <p14:tracePt t="2603" x="6972300" y="4210050"/>
          <p14:tracePt t="2618" x="6892925" y="4311650"/>
          <p14:tracePt t="2634" x="6816725" y="4406900"/>
          <p14:tracePt t="2650" x="6791325" y="4457700"/>
          <p14:tracePt t="2943" x="6689725" y="4441825"/>
          <p14:tracePt t="2950" x="6572250" y="4422775"/>
          <p14:tracePt t="2957" x="6457950" y="4413250"/>
          <p14:tracePt t="2967" x="6346825" y="4413250"/>
          <p14:tracePt t="2984" x="5934075" y="4448175"/>
          <p14:tracePt t="3001" x="5349875" y="4546600"/>
          <p14:tracePt t="3018" x="5064125" y="4635500"/>
          <p14:tracePt t="3036" x="4648200" y="4822825"/>
          <p14:tracePt t="3052" x="4479925" y="4927600"/>
          <p14:tracePt t="3068" x="4308475" y="5029200"/>
          <p14:tracePt t="3084" x="4184650" y="5108575"/>
          <p14:tracePt t="3100" x="4070350" y="5207000"/>
          <p14:tracePt t="3117" x="4019550" y="5257800"/>
          <p14:tracePt t="3135" x="3975100" y="5318125"/>
          <p14:tracePt t="3151" x="3943350" y="5356225"/>
          <p14:tracePt t="3168" x="3924300" y="5394325"/>
          <p14:tracePt t="3185" x="3905250" y="5445125"/>
          <p14:tracePt t="3200" x="3886200" y="5473700"/>
          <p14:tracePt t="3217" x="3886200" y="5511800"/>
          <p14:tracePt t="3233" x="3886200" y="5540375"/>
          <p14:tracePt t="3251" x="3886200" y="5597525"/>
          <p14:tracePt t="3267" x="3889375" y="5641975"/>
          <p14:tracePt t="3285" x="3914775" y="5705475"/>
          <p14:tracePt t="3301" x="3927475" y="5743575"/>
          <p14:tracePt t="3318" x="3940175" y="5803900"/>
          <p14:tracePt t="3334" x="3978275" y="5873750"/>
          <p14:tracePt t="3350" x="4016375" y="5988050"/>
          <p14:tracePt t="3367" x="4057650" y="6076950"/>
          <p14:tracePt t="3384" x="4076700" y="6115050"/>
          <p14:tracePt t="3756" x="4098925" y="6153150"/>
          <p14:tracePt t="3763" x="4124325" y="6203950"/>
          <p14:tracePt t="3771" x="4159250" y="6254750"/>
          <p14:tracePt t="3784" x="4213225" y="6375400"/>
          <p14:tracePt t="3801" x="4260850" y="6467475"/>
          <p14:tracePt t="3817" x="4289425" y="6534150"/>
          <p14:tracePt t="3834" x="4318000" y="6597650"/>
          <p14:tracePt t="3867" x="4340225" y="6661150"/>
          <p14:tracePt t="3900" x="4375150" y="6711950"/>
          <p14:tracePt t="3917" x="4384675" y="6721475"/>
          <p14:tracePt t="3935" x="4391025" y="6734175"/>
          <p14:tracePt t="3951" x="4391025" y="6746875"/>
          <p14:tracePt t="3968" x="4391025" y="6750050"/>
          <p14:tracePt t="3984" x="4394200" y="6750050"/>
          <p14:tracePt t="4000" x="4400550" y="6750050"/>
          <p14:tracePt t="4016" x="4403725" y="6750050"/>
          <p14:tracePt t="4034" x="4413250" y="6765925"/>
          <p14:tracePt t="4050" x="4425950" y="6775450"/>
          <p14:tracePt t="4067" x="4435475" y="6784975"/>
          <p14:tracePt t="4084" x="4448175" y="6800850"/>
          <p14:tracePt t="4101" x="4457700" y="6816725"/>
          <p14:tracePt t="4118" x="4464050" y="6826250"/>
          <p14:tracePt t="4134" x="4479925" y="6842125"/>
          <p14:tracePt t="4151" x="4479925" y="6851650"/>
          <p14:tracePt t="4166" x="4479925" y="6854825"/>
          <p14:tracePt t="4216" x="4476750" y="6854825"/>
          <p14:tracePt t="4224" x="4467225" y="6854825"/>
          <p14:tracePt t="4234" x="4457700" y="6854825"/>
          <p14:tracePt t="4251" x="4435475" y="6854825"/>
          <p14:tracePt t="4266" x="4406900" y="6854825"/>
          <p14:tracePt t="4284" x="4352925" y="6854825"/>
          <p14:tracePt t="4300" x="4305300" y="6845300"/>
          <p14:tracePt t="4317" x="4238625" y="6813550"/>
          <p14:tracePt t="4333" x="4159250" y="6740525"/>
          <p14:tracePt t="4350" x="4092575" y="6645275"/>
          <p14:tracePt t="4366" x="4048125" y="6543675"/>
          <p14:tracePt t="4384" x="4032250" y="6369050"/>
          <p14:tracePt t="4400" x="4038600" y="6242050"/>
          <p14:tracePt t="4416" x="4064000" y="6143625"/>
          <p14:tracePt t="4434" x="4105275" y="6067425"/>
          <p14:tracePt t="4451" x="4137025" y="6019800"/>
          <p14:tracePt t="4467" x="4162425" y="5981700"/>
          <p14:tracePt t="4484" x="4197350" y="5899150"/>
          <p14:tracePt t="4501" x="4222750" y="5822950"/>
          <p14:tracePt t="4517" x="4235450" y="5768975"/>
          <p14:tracePt t="4534" x="4254500" y="5689600"/>
          <p14:tracePt t="4550" x="4254500" y="5657850"/>
          <p14:tracePt t="4567" x="4254500" y="5616575"/>
          <p14:tracePt t="4583" x="4254500" y="5537200"/>
          <p14:tracePt t="4601" x="4254500" y="5476875"/>
          <p14:tracePt t="4617" x="4254500" y="5419725"/>
          <p14:tracePt t="4634" x="4254500" y="5334000"/>
          <p14:tracePt t="4651" x="4276725" y="5267325"/>
          <p14:tracePt t="4667" x="4283075" y="5207000"/>
          <p14:tracePt t="4684" x="4283075" y="5111750"/>
          <p14:tracePt t="4700" x="4283075" y="5057775"/>
          <p14:tracePt t="4716" x="4283075" y="5013325"/>
          <p14:tracePt t="4718" x="4283075" y="4994275"/>
          <p14:tracePt t="4733" x="4273550" y="4956175"/>
          <p14:tracePt t="4751" x="4254500" y="4918075"/>
          <p14:tracePt t="4767" x="4241800" y="4867275"/>
          <p14:tracePt t="4784" x="4229100" y="4794250"/>
          <p14:tracePt t="4801" x="4219575" y="4749800"/>
          <p14:tracePt t="4817" x="4216400" y="4727575"/>
          <p14:tracePt t="4833" x="4197350" y="4686300"/>
          <p14:tracePt t="4850" x="4187825" y="4676775"/>
          <p14:tracePt t="4867" x="4187825" y="4660900"/>
          <p14:tracePt t="4884" x="4187825" y="4638675"/>
          <p14:tracePt t="4901" x="4187825" y="4629150"/>
          <p14:tracePt t="4918" x="4187825" y="4616450"/>
          <p14:tracePt t="4998" x="4181475" y="4616450"/>
          <p14:tracePt t="5005" x="4178300" y="4616450"/>
          <p14:tracePt t="5354" x="4200525" y="4581525"/>
          <p14:tracePt t="5361" x="4222750" y="4543425"/>
          <p14:tracePt t="5368" x="4254500" y="4511675"/>
          <p14:tracePt t="5383" x="4283075" y="4464050"/>
          <p14:tracePt t="5400" x="4298950" y="4448175"/>
          <p14:tracePt t="5417" x="4318000" y="4432300"/>
          <p14:tracePt t="5433" x="4324350" y="4422775"/>
          <p14:tracePt t="5468" x="4324350" y="4403725"/>
          <p14:tracePt t="5727" x="4349750" y="4378325"/>
          <p14:tracePt t="5733" x="4394200" y="4324350"/>
          <p14:tracePt t="5751" x="4470400" y="4219575"/>
          <p14:tracePt t="5767" x="4587875" y="4013200"/>
          <p14:tracePt t="5784" x="4654550" y="3930650"/>
          <p14:tracePt t="5800" x="4699000" y="3870325"/>
          <p14:tracePt t="5817" x="4768850" y="3797300"/>
          <p14:tracePt t="5833" x="4819650" y="3762375"/>
          <p14:tracePt t="5850" x="4841875" y="3740150"/>
          <p14:tracePt t="5866" x="4879975" y="3714750"/>
          <p14:tracePt t="5883" x="4895850" y="3698875"/>
          <p14:tracePt t="5901" x="4905375" y="3689350"/>
          <p14:tracePt t="5917" x="4914900" y="3686175"/>
          <p14:tracePt t="6126" x="4911725" y="3679825"/>
          <p14:tracePt t="6132" x="4908550" y="3676650"/>
          <p14:tracePt t="6139" x="4902200" y="3663950"/>
          <p14:tracePt t="6150" x="4889500" y="3657600"/>
          <p14:tracePt t="6167" x="4848225" y="3641725"/>
          <p14:tracePt t="6183" x="4826000" y="3629025"/>
          <p14:tracePt t="6200" x="4794250" y="3616325"/>
          <p14:tracePt t="6216" x="4752975" y="3616325"/>
          <p14:tracePt t="6233" x="4673600" y="3616325"/>
          <p14:tracePt t="6250" x="4521200" y="3641725"/>
          <p14:tracePt t="6266" x="4270375" y="3752850"/>
          <p14:tracePt t="6283" x="4079875" y="3857625"/>
          <p14:tracePt t="6300" x="3908425" y="3990975"/>
          <p14:tracePt t="6316" x="3711575" y="4203700"/>
          <p14:tracePt t="6335" x="3590925" y="4343400"/>
          <p14:tracePt t="6351" x="3425825" y="4565650"/>
          <p14:tracePt t="6368" x="3346450" y="4670425"/>
          <p14:tracePt t="6384" x="3248025" y="4787900"/>
          <p14:tracePt t="6400" x="3159125" y="4911725"/>
          <p14:tracePt t="6417" x="3019425" y="5041900"/>
          <p14:tracePt t="6434" x="2955925" y="5105400"/>
          <p14:tracePt t="6452" x="2847975" y="5165725"/>
          <p14:tracePt t="6467" x="2771775" y="5187950"/>
          <p14:tracePt t="6483" x="2711450" y="5187950"/>
          <p14:tracePt t="6500" x="2660650" y="5178425"/>
          <p14:tracePt t="6517" x="2574925" y="5130800"/>
          <p14:tracePt t="6534" x="2517775" y="5057775"/>
          <p14:tracePt t="6550" x="2460625" y="4978400"/>
          <p14:tracePt t="6567" x="2390775" y="4857750"/>
          <p14:tracePt t="6584" x="2359025" y="4791075"/>
          <p14:tracePt t="6601" x="2317750" y="4718050"/>
          <p14:tracePt t="6616" x="2292350" y="4686300"/>
          <p14:tracePt t="6633" x="2270125" y="4670425"/>
          <p14:tracePt t="6650" x="2247900" y="4660900"/>
          <p14:tracePt t="6667" x="2203450" y="4629150"/>
          <p14:tracePt t="6683" x="2181225" y="4616450"/>
          <p14:tracePt t="6701" x="2143125" y="4600575"/>
          <p14:tracePt t="6717" x="2133600" y="4591050"/>
          <p14:tracePt t="6734" x="2124075" y="4575175"/>
          <p14:tracePt t="6737" x="2120900" y="4568825"/>
          <p14:tracePt t="6751" x="2111375" y="4559300"/>
          <p14:tracePt t="6766" x="2095500" y="4549775"/>
          <p14:tracePt t="6783" x="2085975" y="4540250"/>
          <p14:tracePt t="6801" x="2079625" y="4521200"/>
          <p14:tracePt t="6817" x="2079625" y="4511675"/>
          <p14:tracePt t="6834" x="2079625" y="4505325"/>
          <p14:tracePt t="6915" x="2079625" y="4502150"/>
          <p14:tracePt t="6959" x="2076450" y="4495800"/>
          <p14:tracePt t="6966" x="2070100" y="4489450"/>
          <p14:tracePt t="6973" x="2063750" y="4473575"/>
          <p14:tracePt t="6984" x="2057400" y="4460875"/>
          <p14:tracePt t="7001" x="2032000" y="4397375"/>
          <p14:tracePt t="7019" x="2012950" y="4359275"/>
          <p14:tracePt t="7033" x="1981200" y="4311650"/>
          <p14:tracePt t="7050" x="1943100" y="4260850"/>
          <p14:tracePt t="7066" x="1911350" y="4229100"/>
          <p14:tracePt t="7083" x="1876425" y="4181475"/>
          <p14:tracePt t="7101" x="1803400" y="4108450"/>
          <p14:tracePt t="7117" x="1758950" y="4057650"/>
          <p14:tracePt t="7134" x="1733550" y="4019550"/>
          <p14:tracePt t="7151" x="1689100" y="3968750"/>
          <p14:tracePt t="7167" x="1657350" y="3937000"/>
          <p14:tracePt t="7184" x="1609725" y="3902075"/>
          <p14:tracePt t="7200" x="1546225" y="3848100"/>
          <p14:tracePt t="7217" x="1524000" y="3822700"/>
          <p14:tracePt t="7233" x="1492250" y="3790950"/>
          <p14:tracePt t="7235" x="1479550" y="3784600"/>
          <p14:tracePt t="7250" x="1441450" y="3771900"/>
          <p14:tracePt t="7267" x="1419225" y="3759200"/>
          <p14:tracePt t="7283" x="1419225" y="3743325"/>
          <p14:tracePt t="7300" x="1419225" y="3724275"/>
          <p14:tracePt t="7316" x="1419225" y="3714750"/>
          <p14:tracePt t="7707" x="1406525" y="3708400"/>
          <p14:tracePt t="7714" x="1397000" y="3702050"/>
          <p14:tracePt t="7721" x="1384300" y="3698875"/>
          <p14:tracePt t="7734" x="1371600" y="3698875"/>
          <p14:tracePt t="7750" x="1333500" y="3698875"/>
          <p14:tracePt t="7766" x="1301750" y="3698875"/>
          <p14:tracePt t="7786" x="1276350" y="3698875"/>
          <p14:tracePt t="7817" x="1250950" y="3698875"/>
          <p14:tracePt t="7850" x="1225550" y="3698875"/>
          <p14:tracePt t="7901" x="1222375" y="3698875"/>
          <p14:tracePt t="8128" x="1260475" y="3727450"/>
          <p14:tracePt t="8135" x="1320800" y="3762375"/>
          <p14:tracePt t="8151" x="1403350" y="3829050"/>
          <p14:tracePt t="8167" x="1476375" y="3892550"/>
          <p14:tracePt t="8184" x="1549400" y="3975100"/>
          <p14:tracePt t="8201" x="1584325" y="4022725"/>
          <p14:tracePt t="8217" x="1616075" y="4054475"/>
          <p14:tracePt t="8234" x="1660525" y="4098925"/>
          <p14:tracePt t="8249" x="1685925" y="4124325"/>
          <p14:tracePt t="8266" x="1733550" y="4156075"/>
          <p14:tracePt t="8283" x="1755775" y="4168775"/>
          <p14:tracePt t="8299" x="1806575" y="4187825"/>
          <p14:tracePt t="8316" x="1828800" y="4203700"/>
          <p14:tracePt t="8334" x="1857375" y="4219575"/>
          <p14:tracePt t="8350" x="1870075" y="4225925"/>
          <p14:tracePt t="8367" x="1885950" y="4225925"/>
          <p14:tracePt t="8384" x="1920875" y="4232275"/>
          <p14:tracePt t="8400" x="1930400" y="4235450"/>
          <p14:tracePt t="8416" x="1939925" y="4241800"/>
          <p14:tracePt t="8434" x="1962150" y="4257675"/>
          <p14:tracePt t="8450" x="1971675" y="4257675"/>
          <p14:tracePt t="8467" x="1974850" y="4257675"/>
          <p14:tracePt t="8527" x="1974850" y="4260850"/>
          <p14:tracePt t="8541" x="1974850" y="4267200"/>
          <p14:tracePt t="8548" x="1974850" y="4270375"/>
          <p14:tracePt t="8563" x="1974850" y="4276725"/>
          <p14:tracePt t="8571" x="1974850" y="4279900"/>
          <p14:tracePt t="8584" x="1974850" y="4289425"/>
          <p14:tracePt t="8600" x="1974850" y="4305300"/>
          <p14:tracePt t="8617" x="1974850" y="4314825"/>
          <p14:tracePt t="8634" x="1965325" y="4330700"/>
          <p14:tracePt t="8650" x="1955800" y="4333875"/>
          <p14:tracePt t="8666" x="1933575" y="4333875"/>
          <p14:tracePt t="8683" x="1898650" y="4333875"/>
          <p14:tracePt t="8700" x="1863725" y="4333875"/>
          <p14:tracePt t="8717" x="1819275" y="4330700"/>
          <p14:tracePt t="8734" x="1762125" y="4311650"/>
          <p14:tracePt t="8750" x="1730375" y="4302125"/>
          <p14:tracePt t="8767" x="1701800" y="4276725"/>
          <p14:tracePt t="8784" x="1657350" y="4238625"/>
          <p14:tracePt t="8800" x="1625600" y="4206875"/>
          <p14:tracePt t="8816" x="1600200" y="4175125"/>
          <p14:tracePt t="8833" x="1568450" y="4140200"/>
          <p14:tracePt t="8850" x="1558925" y="4130675"/>
          <p14:tracePt t="8867" x="1549400" y="4117975"/>
          <p14:tracePt t="8884" x="1546225" y="4108450"/>
          <p14:tracePt t="8912" x="1546225" y="4105275"/>
          <p14:tracePt t="8920" x="1546225" y="4098925"/>
          <p14:tracePt t="8933" x="1546225" y="4092575"/>
          <p14:tracePt t="9041" x="1546225" y="4095750"/>
          <p14:tracePt t="9049" x="1546225" y="4102100"/>
          <p14:tracePt t="9056" x="1546225" y="4105275"/>
          <p14:tracePt t="9067" x="1546225" y="4114800"/>
          <p14:tracePt t="9083" x="1546225" y="4130675"/>
          <p14:tracePt t="9099" x="1546225" y="4140200"/>
          <p14:tracePt t="9116" x="1546225" y="4156075"/>
          <p14:tracePt t="9134" x="1546225" y="4194175"/>
          <p14:tracePt t="9150" x="1546225" y="4210050"/>
          <p14:tracePt t="9167" x="1546225" y="4232275"/>
          <p14:tracePt t="9184" x="1562100" y="4254500"/>
          <p14:tracePt t="9200" x="1571625" y="4264025"/>
          <p14:tracePt t="9216" x="1587500" y="4279900"/>
          <p14:tracePt t="9233" x="1597025" y="4295775"/>
          <p14:tracePt t="9249" x="1606550" y="4305300"/>
          <p14:tracePt t="9266" x="1619250" y="4305300"/>
          <p14:tracePt t="9283" x="1644650" y="4305300"/>
          <p14:tracePt t="9300" x="1666875" y="4295775"/>
          <p14:tracePt t="9316" x="1698625" y="4270375"/>
          <p14:tracePt t="9333" x="1736725" y="4225925"/>
          <p14:tracePt t="9349" x="1752600" y="4216400"/>
          <p14:tracePt t="9366" x="1762125" y="4200525"/>
          <p14:tracePt t="9383" x="1778000" y="4187825"/>
          <p14:tracePt t="9399" x="1787525" y="4175125"/>
          <p14:tracePt t="9417" x="1803400" y="4165600"/>
          <p14:tracePt t="9433" x="1803400" y="4146550"/>
          <p14:tracePt t="9449" x="1803400" y="4137025"/>
          <p14:tracePt t="9466" x="1803400" y="4127500"/>
          <p14:tracePt t="9483" x="1803400" y="4117975"/>
          <p14:tracePt t="9705" x="1806575" y="4117975"/>
          <p14:tracePt t="9712" x="1812925" y="4117975"/>
          <p14:tracePt t="9718" x="1822450" y="4111625"/>
          <p14:tracePt t="9733" x="1863725" y="4086225"/>
          <p14:tracePt t="9750" x="1892300" y="4060825"/>
          <p14:tracePt t="9766" x="1924050" y="4035425"/>
          <p14:tracePt t="9768" x="1936750" y="4016375"/>
          <p14:tracePt t="9783" x="1949450" y="3990975"/>
          <p14:tracePt t="9799" x="1958975" y="3975100"/>
          <p14:tracePt t="9817" x="1981200" y="3952875"/>
          <p14:tracePt t="9833" x="1981200" y="3943350"/>
          <p14:tracePt t="10060" x="1978025" y="3959225"/>
          <p14:tracePt t="10067" x="1971675" y="3968750"/>
          <p14:tracePt t="10074" x="1968500" y="3981450"/>
          <p14:tracePt t="10082" x="1962150" y="4000500"/>
          <p14:tracePt t="10099" x="1936750" y="4032250"/>
          <p14:tracePt t="10117" x="1917700" y="4073525"/>
          <p14:tracePt t="10133" x="1905000" y="4098925"/>
          <p14:tracePt t="10150" x="1889125" y="4108450"/>
          <p14:tracePt t="10167" x="1873250" y="4130675"/>
          <p14:tracePt t="10183" x="1863725" y="4140200"/>
          <p14:tracePt t="10200" x="1854200" y="4149725"/>
          <p14:tracePt t="10217" x="1831975" y="4171950"/>
          <p14:tracePt t="10233" x="1822450" y="4181475"/>
          <p14:tracePt t="10250" x="1812925" y="4191000"/>
          <p14:tracePt t="10267" x="1800225" y="4203700"/>
          <p14:tracePt t="10283" x="1784350" y="4203700"/>
          <p14:tracePt t="10300" x="1778000" y="4203700"/>
          <p14:tracePt t="10345" x="1774825" y="4203700"/>
          <p14:tracePt t="10352" x="1768475" y="4203700"/>
          <p14:tracePt t="10367" x="1765300" y="4203700"/>
          <p14:tracePt t="10383" x="1758950" y="4210050"/>
          <p14:tracePt t="10401" x="1755775" y="4210050"/>
          <p14:tracePt t="10433" x="1755775" y="4213225"/>
          <p14:tracePt t="10466" x="1749425" y="4213225"/>
          <p14:tracePt t="10675" x="1746250" y="4213225"/>
          <p14:tracePt t="10682" x="1746250" y="4206875"/>
          <p14:tracePt t="10688" x="1739900" y="4203700"/>
          <p14:tracePt t="10699" x="1739900" y="4197350"/>
          <p14:tracePt t="10717" x="1736725" y="4197350"/>
          <p14:tracePt t="10759" x="1724025" y="4197350"/>
          <p14:tracePt t="10766" x="1720850" y="4197350"/>
          <p14:tracePt t="10825" x="1720850" y="4200525"/>
          <p14:tracePt t="10831" x="1720850" y="4203700"/>
          <p14:tracePt t="10838" x="1720850" y="4210050"/>
          <p14:tracePt t="10850" x="1720850" y="4213225"/>
          <p14:tracePt t="10867" x="1749425" y="4229100"/>
          <p14:tracePt t="10883" x="1771650" y="4248150"/>
          <p14:tracePt t="10899" x="1800225" y="4248150"/>
          <p14:tracePt t="10916" x="1828800" y="4248150"/>
          <p14:tracePt t="10933" x="1844675" y="4248150"/>
          <p14:tracePt t="10951" x="1857375" y="4248150"/>
          <p14:tracePt t="10967" x="1866900" y="4235450"/>
          <p14:tracePt t="10984" x="1879600" y="4232275"/>
          <p14:tracePt t="11001" x="1882775" y="4216400"/>
          <p14:tracePt t="11016" x="1882775" y="4210050"/>
          <p14:tracePt t="11051" x="1882775" y="4206875"/>
          <p14:tracePt t="11252" x="1895475" y="4159250"/>
          <p14:tracePt t="11259" x="1920875" y="4108450"/>
          <p14:tracePt t="11267" x="1939925" y="4025900"/>
          <p14:tracePt t="11283" x="1974850" y="3863975"/>
          <p14:tracePt t="11300" x="2009775" y="3673475"/>
          <p14:tracePt t="11316" x="2019300" y="3556000"/>
          <p14:tracePt t="11333" x="2019300" y="3429000"/>
          <p14:tracePt t="11350" x="2012950" y="3276600"/>
          <p14:tracePt t="11367" x="1990725" y="3213100"/>
          <p14:tracePt t="11383" x="1971675" y="3146425"/>
          <p14:tracePt t="11401" x="1920875" y="3060700"/>
          <p14:tracePt t="11417" x="1901825" y="3013075"/>
          <p14:tracePt t="11433" x="1885950" y="2968625"/>
          <p14:tracePt t="11450" x="1863725" y="2933700"/>
          <p14:tracePt t="11466" x="1851025" y="2901950"/>
          <p14:tracePt t="11482" x="1844675" y="2879725"/>
          <p14:tracePt t="11500" x="1828800" y="2835275"/>
          <p14:tracePt t="11516" x="1822450" y="2813050"/>
          <p14:tracePt t="11533" x="1822450" y="2784475"/>
          <p14:tracePt t="11551" x="1822450" y="2768600"/>
          <p14:tracePt t="11567" x="1822450" y="2759075"/>
          <p14:tracePt t="11583" x="1822450" y="2749550"/>
          <p14:tracePt t="11600" x="1822450" y="2724150"/>
          <p14:tracePt t="11616" x="1822450" y="2708275"/>
          <p14:tracePt t="11633" x="1816100" y="2692400"/>
          <p14:tracePt t="11650" x="1793875" y="2663825"/>
          <p14:tracePt t="11667" x="1784350" y="2647950"/>
          <p14:tracePt t="11684" x="1774825" y="2638425"/>
          <p14:tracePt t="11700" x="1768475" y="2622550"/>
          <p14:tracePt t="11915" x="1768475" y="2613025"/>
          <p14:tracePt t="11921" x="1771650" y="2600325"/>
          <p14:tracePt t="11933" x="1778000" y="2590800"/>
          <p14:tracePt t="11950" x="1797050" y="2527300"/>
          <p14:tracePt t="11967" x="1809750" y="2479675"/>
          <p14:tracePt t="11984" x="1828800" y="2435225"/>
          <p14:tracePt t="12000" x="1870075" y="2349500"/>
          <p14:tracePt t="12016" x="1905000" y="2292350"/>
          <p14:tracePt t="12032" x="1933575" y="2235200"/>
          <p14:tracePt t="12050" x="1984375" y="2136775"/>
          <p14:tracePt t="12066" x="2006600" y="2060575"/>
          <p14:tracePt t="12084" x="2022475" y="1987550"/>
          <p14:tracePt t="12100" x="2044700" y="1895475"/>
          <p14:tracePt t="12116" x="2051050" y="1841500"/>
          <p14:tracePt t="12133" x="2057400" y="1781175"/>
          <p14:tracePt t="12150" x="2076450" y="1711325"/>
          <p14:tracePt t="12166" x="2089150" y="1679575"/>
          <p14:tracePt t="12182" x="2120900" y="1647825"/>
          <p14:tracePt t="12199" x="2181225" y="1609725"/>
          <p14:tracePt t="12216" x="2219325" y="1574800"/>
          <p14:tracePt t="12234" x="2263775" y="1562100"/>
          <p14:tracePt t="12250" x="2327275" y="1543050"/>
          <p14:tracePt t="12267" x="2374900" y="1524000"/>
          <p14:tracePt t="12283" x="2413000" y="1517650"/>
          <p14:tracePt t="12299" x="2498725" y="1517650"/>
          <p14:tracePt t="12316" x="2552700" y="1536700"/>
          <p14:tracePt t="12333" x="2651125" y="1558925"/>
          <p14:tracePt t="12350" x="2768600" y="1612900"/>
          <p14:tracePt t="12366" x="2835275" y="1644650"/>
          <p14:tracePt t="12384" x="2914650" y="1682750"/>
          <p14:tracePt t="12400" x="3057525" y="1765300"/>
          <p14:tracePt t="12416" x="3136900" y="1816100"/>
          <p14:tracePt t="12433" x="3194050" y="1860550"/>
          <p14:tracePt t="12450" x="3292475" y="1911350"/>
          <p14:tracePt t="12467" x="3333750" y="1955800"/>
          <p14:tracePt t="12485" x="3378200" y="2000250"/>
          <p14:tracePt t="12500" x="3397250" y="2022475"/>
          <p14:tracePt t="12517" x="3416300" y="2070100"/>
          <p14:tracePt t="12534" x="3435350" y="2133600"/>
          <p14:tracePt t="12549" x="3448050" y="2155825"/>
          <p14:tracePt t="12566" x="3454400" y="2193925"/>
          <p14:tracePt t="12583" x="3454400" y="2228850"/>
          <p14:tracePt t="12600" x="3454400" y="2292350"/>
          <p14:tracePt t="12617" x="3451225" y="2336800"/>
          <p14:tracePt t="12634" x="3432175" y="2400300"/>
          <p14:tracePt t="12651" x="3419475" y="2444750"/>
          <p14:tracePt t="12667" x="3400425" y="2476500"/>
          <p14:tracePt t="12683" x="3381375" y="2520950"/>
          <p14:tracePt t="12699" x="3333750" y="2587625"/>
          <p14:tracePt t="12716" x="3308350" y="2635250"/>
          <p14:tracePt t="12734" x="3260725" y="2701925"/>
          <p14:tracePt t="12751" x="3235325" y="2727325"/>
          <p14:tracePt t="12767" x="3187700" y="2771775"/>
          <p14:tracePt t="12784" x="3111500" y="2819400"/>
          <p14:tracePt t="12800" x="3041650" y="2857500"/>
          <p14:tracePt t="12816" x="2965450" y="2886075"/>
          <p14:tracePt t="12833" x="2816225" y="2946400"/>
          <p14:tracePt t="12850" x="2717800" y="2968625"/>
          <p14:tracePt t="12866" x="2622550" y="2984500"/>
          <p14:tracePt t="12884" x="2432050" y="3019425"/>
          <p14:tracePt t="12900" x="2305050" y="3038475"/>
          <p14:tracePt t="12917" x="2200275" y="3038475"/>
          <p14:tracePt t="12934" x="2012950" y="3044825"/>
          <p14:tracePt t="12950" x="1920875" y="3044825"/>
          <p14:tracePt t="12966" x="1860550" y="3044825"/>
          <p14:tracePt t="12983" x="1797050" y="3044825"/>
          <p14:tracePt t="12999" x="1758950" y="3035300"/>
          <p14:tracePt t="13016" x="1730375" y="3025775"/>
          <p14:tracePt t="13033" x="1663700" y="2997200"/>
          <p14:tracePt t="13049" x="1619250" y="2978150"/>
          <p14:tracePt t="13066" x="1562100" y="2936875"/>
          <p14:tracePt t="13084" x="1466850" y="2832100"/>
          <p14:tracePt t="13100" x="1409700" y="2749550"/>
          <p14:tracePt t="13116" x="1371600" y="2692400"/>
          <p14:tracePt t="13133" x="1339850" y="2609850"/>
          <p14:tracePt t="13149" x="1330325" y="2527300"/>
          <p14:tracePt t="13166" x="1330325" y="2432050"/>
          <p14:tracePt t="13184" x="1330325" y="2327275"/>
          <p14:tracePt t="13200" x="1330325" y="2266950"/>
          <p14:tracePt t="13217" x="1336675" y="2184400"/>
          <p14:tracePt t="13233" x="1358900" y="2060575"/>
          <p14:tracePt t="13250" x="1365250" y="1997075"/>
          <p14:tracePt t="13266" x="1377950" y="1943100"/>
          <p14:tracePt t="13282" x="1397000" y="1895475"/>
          <p14:tracePt t="13299" x="1409700" y="1870075"/>
          <p14:tracePt t="13316" x="1435100" y="1841500"/>
          <p14:tracePt t="13333" x="1470025" y="1803400"/>
          <p14:tracePt t="13349" x="1495425" y="1771650"/>
          <p14:tracePt t="13366" x="1508125" y="1762125"/>
          <p14:tracePt t="13384" x="1527175" y="1746250"/>
          <p14:tracePt t="13400" x="1549400" y="1730375"/>
          <p14:tracePt t="13416" x="1574800" y="1724025"/>
          <p14:tracePt t="13432" x="1612900" y="1724025"/>
          <p14:tracePt t="13449" x="1635125" y="1724025"/>
          <p14:tracePt t="13466" x="1666875" y="1727200"/>
          <p14:tracePt t="13483" x="1685925" y="1727200"/>
          <p14:tracePt t="13500" x="1695450" y="1727200"/>
          <p14:tracePt t="13598" x="1695450" y="1736725"/>
          <p14:tracePt t="13605" x="1695450" y="1739900"/>
          <p14:tracePt t="13617" x="1708150" y="1746250"/>
          <p14:tracePt t="13633" x="1717675" y="1762125"/>
          <p14:tracePt t="13650" x="1720850" y="1771650"/>
          <p14:tracePt t="13666" x="1727200" y="1787525"/>
          <p14:tracePt t="13682" x="1730375" y="1800225"/>
          <p14:tracePt t="13699" x="1736725" y="1822450"/>
          <p14:tracePt t="13716" x="1749425" y="1866900"/>
          <p14:tracePt t="13733" x="1778000" y="1958975"/>
          <p14:tracePt t="13750" x="1790700" y="2022475"/>
          <p14:tracePt t="13767" x="1822450" y="2089150"/>
          <p14:tracePt t="13783" x="1863725" y="2174875"/>
          <p14:tracePt t="13799" x="1908175" y="2241550"/>
          <p14:tracePt t="13816" x="1952625" y="2301875"/>
          <p14:tracePt t="13832" x="2076450" y="2393950"/>
          <p14:tracePt t="13849" x="2200275" y="2444750"/>
          <p14:tracePt t="13866" x="2339975" y="2463800"/>
          <p14:tracePt t="13883" x="2581275" y="2470150"/>
          <p14:tracePt t="13900" x="2765425" y="2454275"/>
          <p14:tracePt t="13917" x="2962275" y="2409825"/>
          <p14:tracePt t="13933" x="3276600" y="2314575"/>
          <p14:tracePt t="13950" x="3476625" y="2228850"/>
          <p14:tracePt t="13967" x="3702050" y="2149475"/>
          <p14:tracePt t="13983" x="3994150" y="1955800"/>
          <p14:tracePt t="14000" x="4213225" y="1800225"/>
          <p14:tracePt t="14018" x="4476750" y="1638300"/>
          <p14:tracePt t="14034" x="4657725" y="1524000"/>
          <p14:tracePt t="14051" x="4806950" y="1422400"/>
          <p14:tracePt t="14068" x="5016500" y="1295400"/>
          <p14:tracePt t="14083" x="5140325" y="1222375"/>
          <p14:tracePt t="14099" x="5232400" y="1165225"/>
          <p14:tracePt t="14117" x="5343525" y="1085850"/>
          <p14:tracePt t="14132" x="5391150" y="1044575"/>
          <p14:tracePt t="14149" x="5464175" y="987425"/>
          <p14:tracePt t="14167" x="5534025" y="917575"/>
          <p14:tracePt t="14183" x="5565775" y="885825"/>
          <p14:tracePt t="14200" x="5591175" y="854075"/>
          <p14:tracePt t="14217" x="5610225" y="803275"/>
          <p14:tracePt t="14233" x="5610225" y="768350"/>
          <p14:tracePt t="14249" x="5591175" y="704850"/>
          <p14:tracePt t="14266" x="5518150" y="571500"/>
          <p14:tracePt t="14282" x="5489575" y="504825"/>
          <p14:tracePt t="14299" x="5457825" y="473075"/>
          <p14:tracePt t="14316" x="5426075" y="444500"/>
          <p14:tracePt t="14333" x="5397500" y="431800"/>
          <p14:tracePt t="14349" x="5365750" y="419100"/>
          <p14:tracePt t="14353" x="5330825" y="412750"/>
          <p14:tracePt t="14366" x="5267325" y="400050"/>
          <p14:tracePt t="14383" x="5184775" y="400050"/>
          <p14:tracePt t="14399" x="5105400" y="400050"/>
          <p14:tracePt t="14416" x="4997450" y="400050"/>
          <p14:tracePt t="14988" x="4940300" y="390525"/>
          <p14:tracePt t="14996" x="4879975" y="381000"/>
          <p14:tracePt t="15004" x="4822825" y="381000"/>
          <p14:tracePt t="15021" x="4718050" y="381000"/>
          <p14:tracePt t="15038" x="4552950" y="403225"/>
          <p14:tracePt t="15054" x="4432300" y="438150"/>
          <p14:tracePt t="15066" x="4308475" y="479425"/>
          <p14:tracePt t="15099" x="4035425" y="552450"/>
          <p14:tracePt t="15133" x="3819525" y="647700"/>
          <p14:tracePt t="15150" x="3781425" y="673100"/>
          <p14:tracePt t="15167" x="3736975" y="711200"/>
          <p14:tracePt t="15183" x="3724275" y="733425"/>
          <p14:tracePt t="15199" x="3705225" y="781050"/>
          <p14:tracePt t="15216" x="3679825" y="838200"/>
          <p14:tracePt t="15232" x="3660775" y="866775"/>
          <p14:tracePt t="15249" x="3629025" y="914400"/>
          <p14:tracePt t="15266" x="3609975" y="971550"/>
          <p14:tracePt t="15282" x="3594100" y="1047750"/>
          <p14:tracePt t="15300" x="3594100" y="1139825"/>
          <p14:tracePt t="15316" x="3606800" y="1314450"/>
          <p14:tracePt t="15332" x="3625850" y="1444625"/>
          <p14:tracePt t="15349" x="3670300" y="1609725"/>
          <p14:tracePt t="15366" x="3714750" y="1831975"/>
          <p14:tracePt t="15383" x="3759200" y="1997075"/>
          <p14:tracePt t="15399" x="3797300" y="2162175"/>
          <p14:tracePt t="15415" x="3851275" y="2406650"/>
          <p14:tracePt t="15432" x="3870325" y="2568575"/>
          <p14:tracePt t="15449" x="3886200" y="2698750"/>
          <p14:tracePt t="15466" x="3886200" y="2882900"/>
          <p14:tracePt t="15482" x="3886200" y="2997200"/>
          <p14:tracePt t="15499" x="3886200" y="3079750"/>
          <p14:tracePt t="15516" x="3886200" y="3184525"/>
          <p14:tracePt t="15532" x="3883025" y="3292475"/>
          <p14:tracePt t="15549" x="3883025" y="3394075"/>
          <p14:tracePt t="15566" x="3883025" y="3556000"/>
          <p14:tracePt t="15583" x="3886200" y="3663950"/>
          <p14:tracePt t="15600" x="3905250" y="3829050"/>
          <p14:tracePt t="15616" x="3927475" y="3914775"/>
          <p14:tracePt t="15632" x="3943350" y="4000500"/>
          <p14:tracePt t="15649" x="3959225" y="4073525"/>
          <p14:tracePt t="15666" x="3981450" y="4197350"/>
          <p14:tracePt t="15683" x="4019550" y="4264025"/>
          <p14:tracePt t="15701" x="4038600" y="4330700"/>
          <p14:tracePt t="15716" x="4048125" y="4352925"/>
          <p14:tracePt t="16023" x="4048125" y="4432300"/>
          <p14:tracePt t="16029" x="4048125" y="4492625"/>
          <p14:tracePt t="16036" x="4044950" y="4572000"/>
          <p14:tracePt t="16049" x="4044950" y="4775200"/>
          <p14:tracePt t="16065" x="4044950" y="4946650"/>
          <p14:tracePt t="16082" x="4044950" y="5118100"/>
          <p14:tracePt t="16100" x="4044950" y="5391150"/>
          <p14:tracePt t="16115" x="4044950" y="5562600"/>
          <p14:tracePt t="16133" x="4051300" y="5768975"/>
          <p14:tracePt t="16152" x="4076700" y="6067425"/>
          <p14:tracePt t="16167" x="4095750" y="6296025"/>
          <p14:tracePt t="16183" x="4105275" y="6445250"/>
          <p14:tracePt t="16200" x="4140200" y="6677025"/>
          <p14:tracePt t="16216" x="4159250" y="6784975"/>
          <p14:tracePt t="16233" x="4171950" y="6854825"/>
          <p14:tracePt t="16249" x="4219575" y="6854825"/>
          <p14:tracePt t="16265" x="4244975" y="6854825"/>
          <p14:tracePt t="16283" x="4295775" y="6854825"/>
          <p14:tracePt t="16299" x="4368800" y="6854825"/>
          <p14:tracePt t="16315" x="4410075" y="6854825"/>
          <p14:tracePt t="16333" x="4451350" y="6854825"/>
          <p14:tracePt t="16349" x="4486275" y="6854825"/>
          <p14:tracePt t="16365" x="4518025" y="6854825"/>
          <p14:tracePt t="16383" x="4530725" y="6854825"/>
          <p14:tracePt t="16399" x="4552950" y="6854825"/>
          <p14:tracePt t="16416" x="4562475" y="6854825"/>
          <p14:tracePt t="16451" x="4562475" y="6851650"/>
          <p14:tracePt t="16466" x="4562475" y="6842125"/>
          <p14:tracePt t="16482" x="4552950" y="6813550"/>
          <p14:tracePt t="16499" x="4514850" y="6746875"/>
          <p14:tracePt t="16515" x="4489450" y="6724650"/>
          <p14:tracePt t="16532" x="4441825" y="6689725"/>
          <p14:tracePt t="16550" x="4378325" y="6651625"/>
          <p14:tracePt t="16566" x="4330700" y="6626225"/>
          <p14:tracePt t="16583" x="4298950" y="6613525"/>
          <p14:tracePt t="16599" x="4257675" y="6600825"/>
          <p14:tracePt t="16616" x="4235450" y="6600825"/>
          <p14:tracePt t="16632" x="4206875" y="6600825"/>
          <p14:tracePt t="16649" x="4175125" y="6600825"/>
          <p14:tracePt t="16666" x="4143375" y="6604000"/>
          <p14:tracePt t="16683" x="4133850" y="6607175"/>
          <p14:tracePt t="16700" x="4121150" y="6607175"/>
          <p14:tracePt t="16716" x="4111625" y="6607175"/>
          <p14:tracePt t="16733" x="4102100" y="6607175"/>
          <p14:tracePt t="16749" x="4086225" y="6607175"/>
          <p14:tracePt t="16765" x="4070350" y="6607175"/>
          <p14:tracePt t="16828" x="4079875" y="6607175"/>
          <p14:tracePt t="16836" x="4083050" y="6607175"/>
          <p14:tracePt t="16850" x="4105275" y="6619875"/>
          <p14:tracePt t="16866" x="4137025" y="6638925"/>
          <p14:tracePt t="16882" x="4175125" y="6651625"/>
          <p14:tracePt t="16899" x="4283075" y="6673850"/>
          <p14:tracePt t="16915" x="4391025" y="6689725"/>
          <p14:tracePt t="16932" x="4489450" y="6721475"/>
          <p14:tracePt t="16949" x="4622800" y="6743700"/>
          <p14:tracePt t="16966" x="4730750" y="6762750"/>
          <p14:tracePt t="16984" x="4845050" y="6791325"/>
          <p14:tracePt t="17000" x="4895850" y="6797675"/>
          <p14:tracePt t="17016" x="4933950" y="6797675"/>
          <p14:tracePt t="17032" x="4978400" y="6797675"/>
          <p14:tracePt t="17049" x="5064125" y="6804025"/>
          <p14:tracePt t="17065" x="5124450" y="6804025"/>
          <p14:tracePt t="17082" x="5187950" y="6819900"/>
          <p14:tracePt t="17098" x="5267325" y="6832600"/>
          <p14:tracePt t="17115" x="5327650" y="6832600"/>
          <p14:tracePt t="17133" x="5407025" y="6838950"/>
          <p14:tracePt t="17149" x="5476875" y="6838950"/>
          <p14:tracePt t="17166" x="5537200" y="6845300"/>
          <p14:tracePt t="17183" x="5626100" y="6845300"/>
          <p14:tracePt t="17199" x="5686425" y="6845300"/>
          <p14:tracePt t="17215" x="5756275" y="6845300"/>
          <p14:tracePt t="17233" x="5861050" y="6845300"/>
          <p14:tracePt t="17249" x="5911850" y="6845300"/>
          <p14:tracePt t="17266" x="5949950" y="6845300"/>
          <p14:tracePt t="17283" x="5988050" y="6845300"/>
          <p14:tracePt t="17300" x="5997575" y="6845300"/>
          <p14:tracePt t="17316" x="6007100" y="6838950"/>
          <p14:tracePt t="17333" x="6029325" y="6838950"/>
          <p14:tracePt t="17349" x="6032500" y="6835775"/>
          <p14:tracePt t="17384" x="6032500" y="6829425"/>
          <p14:tracePt t="17399" x="6032500" y="6826250"/>
          <p14:tracePt t="17415" x="6032500" y="6813550"/>
          <p14:tracePt t="17433" x="6032500" y="6810375"/>
          <p14:tracePt t="17448" x="6026150" y="6800850"/>
          <p14:tracePt t="17465" x="6010275" y="6794500"/>
          <p14:tracePt t="17483" x="5991225" y="6794500"/>
          <p14:tracePt t="17498" x="5962650" y="6788150"/>
          <p14:tracePt t="17516" x="5924550" y="6781800"/>
          <p14:tracePt t="17533" x="5845175" y="6781800"/>
          <p14:tracePt t="17549" x="5784850" y="6781800"/>
          <p14:tracePt t="17566" x="5686425" y="6781800"/>
          <p14:tracePt t="17582" x="5502275" y="6781800"/>
          <p14:tracePt t="17598" x="5375275" y="6781800"/>
          <p14:tracePt t="17615" x="5213350" y="6781800"/>
          <p14:tracePt t="17633" x="4997450" y="6781800"/>
          <p14:tracePt t="17649" x="4870450" y="6772275"/>
          <p14:tracePt t="17666" x="4708525" y="6756400"/>
          <p14:tracePt t="17683" x="4530725" y="6721475"/>
          <p14:tracePt t="17699" x="4422775" y="6705600"/>
          <p14:tracePt t="17716" x="4283075" y="6686550"/>
          <p14:tracePt t="17733" x="4127500" y="6664325"/>
          <p14:tracePt t="17748" x="4041775" y="6638925"/>
          <p14:tracePt t="17765" x="3933825" y="6623050"/>
          <p14:tracePt t="17783" x="3800475" y="6600825"/>
          <p14:tracePt t="17799" x="3724275" y="6584950"/>
          <p14:tracePt t="17816" x="3663950" y="6578600"/>
          <p14:tracePt t="17833" x="3600450" y="6578600"/>
          <p14:tracePt t="17849" x="3565525" y="6578600"/>
          <p14:tracePt t="17865" x="3527425" y="6578600"/>
          <p14:tracePt t="17882" x="3495675" y="6578600"/>
          <p14:tracePt t="17899" x="3486150" y="6578600"/>
          <p14:tracePt t="17916" x="3476625" y="6578600"/>
          <p14:tracePt t="17919" x="3470275" y="6578600"/>
          <p14:tracePt t="17933" x="3460750" y="6578600"/>
          <p14:tracePt t="17949" x="3444875" y="6578600"/>
          <p14:tracePt t="18033" x="3454400" y="6578600"/>
          <p14:tracePt t="18040" x="3457575" y="6578600"/>
          <p14:tracePt t="18049" x="3470275" y="6565900"/>
          <p14:tracePt t="18066" x="3498850" y="6565900"/>
          <p14:tracePt t="18083" x="3578225" y="6565900"/>
          <p14:tracePt t="18099" x="3644900" y="6565900"/>
          <p14:tracePt t="18116" x="3743325" y="6578600"/>
          <p14:tracePt t="18132" x="3863975" y="6594475"/>
          <p14:tracePt t="18149" x="3968750" y="6600825"/>
          <p14:tracePt t="18165" x="4117975" y="6610350"/>
          <p14:tracePt t="18182" x="4327525" y="6619875"/>
          <p14:tracePt t="18199" x="4508500" y="6619875"/>
          <p14:tracePt t="18216" x="4679950" y="6619875"/>
          <p14:tracePt t="18233" x="4864100" y="6619875"/>
          <p14:tracePt t="18249" x="4978400" y="6619875"/>
          <p14:tracePt t="18266" x="5083175" y="6619875"/>
          <p14:tracePt t="18282" x="5168900" y="6616700"/>
          <p14:tracePt t="18299" x="5213350" y="6616700"/>
          <p14:tracePt t="18315" x="5251450" y="6610350"/>
          <p14:tracePt t="18332" x="5311775" y="6610350"/>
          <p14:tracePt t="18349" x="5349875" y="6610350"/>
          <p14:tracePt t="18365" x="5372100" y="6610350"/>
          <p14:tracePt t="18382" x="5391150" y="6610350"/>
          <p14:tracePt t="18398" x="5400675" y="661035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i.ebayimg.com/00/s/NjAwWDYwMA==/z/JdAAAOSw5VFWF3pY/$_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714375"/>
            <a:ext cx="7364412"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ZoneTexte 2"/>
          <p:cNvSpPr txBox="1">
            <a:spLocks noChangeArrowheads="1"/>
          </p:cNvSpPr>
          <p:nvPr/>
        </p:nvSpPr>
        <p:spPr bwMode="auto">
          <a:xfrm>
            <a:off x="3286125" y="6334125"/>
            <a:ext cx="2786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Lithops  sp</a:t>
            </a:r>
          </a:p>
        </p:txBody>
      </p:sp>
      <p:sp>
        <p:nvSpPr>
          <p:cNvPr id="43012" name="Rectangle 3"/>
          <p:cNvSpPr>
            <a:spLocks noChangeArrowheads="1"/>
          </p:cNvSpPr>
          <p:nvPr/>
        </p:nvSpPr>
        <p:spPr bwMode="auto">
          <a:xfrm>
            <a:off x="3929063" y="0"/>
            <a:ext cx="1697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Cactaceae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743"/>
    </mc:Choice>
    <mc:Fallback>
      <p:transition spd="slow" advTm="1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72" x="5387975" y="6594475"/>
          <p14:tracePt t="3878" x="5356225" y="6569075"/>
          <p14:tracePt t="3894" x="5245100" y="6508750"/>
          <p14:tracePt t="3910" x="5124450" y="6477000"/>
          <p14:tracePt t="3928" x="4959350" y="6429375"/>
          <p14:tracePt t="3943" x="4727575" y="6394450"/>
          <p14:tracePt t="3960" x="4565650" y="6384925"/>
          <p14:tracePt t="3994" x="4264025" y="6397625"/>
          <p14:tracePt t="4027" x="4111625" y="6461125"/>
          <p14:tracePt t="4044" x="4079875" y="6486525"/>
          <p14:tracePt t="4060" x="4048125" y="6527800"/>
          <p14:tracePt t="4078" x="4041775" y="6623050"/>
          <p14:tracePt t="4094" x="4079875" y="6724650"/>
          <p14:tracePt t="4111" x="4140200" y="6826250"/>
          <p14:tracePt t="4128" x="4375150" y="6854825"/>
          <p14:tracePt t="4144" x="4546600" y="6854825"/>
          <p14:tracePt t="4161" x="4692650" y="6854825"/>
          <p14:tracePt t="4178" x="4921250" y="6854825"/>
          <p14:tracePt t="4193" x="5045075" y="6854825"/>
          <p14:tracePt t="4210" x="5207000" y="6854825"/>
          <p14:tracePt t="4227" x="5435600" y="6848475"/>
          <p14:tracePt t="4243" x="5591175" y="6794500"/>
          <p14:tracePt t="4260" x="5749925" y="6702425"/>
          <p14:tracePt t="4278" x="5918200" y="6559550"/>
          <p14:tracePt t="4293" x="6054725" y="6308725"/>
          <p14:tracePt t="4311" x="6130925" y="6086475"/>
          <p14:tracePt t="4328" x="6143625" y="5559425"/>
          <p14:tracePt t="4344" x="6089650" y="5118100"/>
          <p14:tracePt t="4362" x="6007100" y="4772025"/>
          <p14:tracePt t="4379" x="5822950" y="4279900"/>
          <p14:tracePt t="4395" x="5727700" y="4102100"/>
          <p14:tracePt t="4412" x="5622925" y="3930650"/>
          <p14:tracePt t="4428" x="5505450" y="3794125"/>
          <p14:tracePt t="4444" x="5413375" y="3727450"/>
          <p14:tracePt t="4460" x="5280025" y="3683000"/>
          <p14:tracePt t="4478" x="5146675" y="3651250"/>
          <p14:tracePt t="4493" x="5064125" y="3651250"/>
          <p14:tracePt t="4510" x="4981575" y="3654425"/>
          <p14:tracePt t="4528" x="4873625" y="3708400"/>
          <p14:tracePt t="4544" x="4800600" y="3765550"/>
          <p14:tracePt t="4561" x="4721225" y="3822700"/>
          <p14:tracePt t="4577" x="4575175" y="3943350"/>
          <p14:tracePt t="4593" x="4473575" y="4000500"/>
          <p14:tracePt t="4610" x="4391025" y="4067175"/>
          <p14:tracePt t="4628" x="4244975" y="4187825"/>
          <p14:tracePt t="4644" x="4140200" y="4257675"/>
          <p14:tracePt t="4661" x="4048125" y="4333875"/>
          <p14:tracePt t="4678" x="3914775" y="4416425"/>
          <p14:tracePt t="4694" x="3835400" y="4473575"/>
          <p14:tracePt t="4710" x="3762375" y="4537075"/>
          <p14:tracePt t="4727" x="3657600" y="4622800"/>
          <p14:tracePt t="4743" x="3625850" y="4664075"/>
          <p14:tracePt t="4761" x="3594100" y="4702175"/>
          <p14:tracePt t="4778" x="3575050" y="4752975"/>
          <p14:tracePt t="4794" x="3575050" y="4787900"/>
          <p14:tracePt t="4811" x="3584575" y="4835525"/>
          <p14:tracePt t="4827" x="3657600" y="4914900"/>
          <p14:tracePt t="4843" x="3740150" y="4981575"/>
          <p14:tracePt t="4860" x="3863975" y="5041900"/>
          <p14:tracePt t="4876" x="4044950" y="5102225"/>
          <p14:tracePt t="4893" x="4130675" y="5127625"/>
          <p14:tracePt t="4911" x="4225925" y="5133975"/>
          <p14:tracePt t="4927" x="4378325" y="5127625"/>
          <p14:tracePt t="4944" x="4476750" y="5105400"/>
          <p14:tracePt t="4948" x="4514850" y="5095875"/>
          <p14:tracePt t="4961" x="4540250" y="5089525"/>
          <p14:tracePt t="4977" x="4632325" y="5064125"/>
          <p14:tracePt t="4993" x="4702175" y="5026025"/>
          <p14:tracePt t="5010" x="4778375" y="4994275"/>
          <p14:tracePt t="5027" x="4876800" y="4940300"/>
          <p14:tracePt t="5044" x="4921250" y="4921250"/>
          <p14:tracePt t="5061" x="4953000" y="4902200"/>
          <p14:tracePt t="5078" x="4984750" y="4851400"/>
          <p14:tracePt t="5094" x="4997450" y="4806950"/>
          <p14:tracePt t="5111" x="5003800" y="4752975"/>
          <p14:tracePt t="5127" x="4994275" y="4699000"/>
          <p14:tracePt t="5146" x="4981575" y="4673600"/>
          <p14:tracePt t="5160" x="4972050" y="4657725"/>
          <p14:tracePt t="5177" x="4943475" y="4635500"/>
          <p14:tracePt t="5194" x="4921250" y="4625975"/>
          <p14:tracePt t="5211" x="4889500" y="4613275"/>
          <p14:tracePt t="5227" x="4848225" y="4594225"/>
          <p14:tracePt t="5244" x="4803775" y="4594225"/>
          <p14:tracePt t="5262" x="4749800" y="4581525"/>
          <p14:tracePt t="5277" x="4664075" y="4581525"/>
          <p14:tracePt t="5293" x="4603750" y="4581525"/>
          <p14:tracePt t="5310" x="4533900" y="4581525"/>
          <p14:tracePt t="5327" x="4464050" y="4581525"/>
          <p14:tracePt t="5344" x="4419600" y="4591050"/>
          <p14:tracePt t="5362" x="4362450" y="4597400"/>
          <p14:tracePt t="5377" x="4340225" y="4610100"/>
          <p14:tracePt t="5394" x="4314825" y="4622800"/>
          <p14:tracePt t="5411" x="4273550" y="4638675"/>
          <p14:tracePt t="5427" x="4264025" y="4657725"/>
          <p14:tracePt t="5443" x="4248150" y="4667250"/>
          <p14:tracePt t="5460" x="4241800" y="4676775"/>
          <p14:tracePt t="5462" x="4241800" y="4679950"/>
          <p14:tracePt t="5477" x="4241800" y="4689475"/>
          <p14:tracePt t="5494" x="4257675" y="4708525"/>
          <p14:tracePt t="5511" x="4292600" y="4737100"/>
          <p14:tracePt t="5527" x="4340225" y="4772025"/>
          <p14:tracePt t="5544" x="4406900" y="4800600"/>
          <p14:tracePt t="5561" x="4524375" y="4854575"/>
          <p14:tracePt t="5576" x="4610100" y="4879975"/>
          <p14:tracePt t="5594" x="4730750" y="4905375"/>
          <p14:tracePt t="5611" x="4921250" y="4940300"/>
          <p14:tracePt t="5627" x="5048250" y="4956175"/>
          <p14:tracePt t="5644" x="5165725" y="4972050"/>
          <p14:tracePt t="5661" x="5362575" y="4972050"/>
          <p14:tracePt t="5677" x="5454650" y="4972050"/>
          <p14:tracePt t="5693" x="5527675" y="4968875"/>
          <p14:tracePt t="5711" x="5616575" y="4962525"/>
          <p14:tracePt t="5727" x="5670550" y="4949825"/>
          <p14:tracePt t="5743" x="5705475" y="4943475"/>
          <p14:tracePt t="5761" x="5753100" y="4943475"/>
          <p14:tracePt t="5777" x="5768975" y="4943475"/>
          <p14:tracePt t="5794" x="5784850" y="4943475"/>
          <p14:tracePt t="5811" x="5800725" y="4943475"/>
          <p14:tracePt t="5827" x="5810250" y="4943475"/>
          <p14:tracePt t="5843" x="5819775" y="4943475"/>
          <p14:tracePt t="5861" x="5838825" y="4949825"/>
          <p14:tracePt t="5876" x="5848350" y="4959350"/>
          <p14:tracePt t="5893" x="5857875" y="4968875"/>
          <p14:tracePt t="5911" x="5873750" y="4991100"/>
          <p14:tracePt t="5927" x="5886450" y="4994275"/>
          <p14:tracePt t="5944" x="5899150" y="5003800"/>
          <p14:tracePt t="5961" x="5911850" y="5010150"/>
          <p14:tracePt t="6368" x="5994400" y="5026025"/>
          <p14:tracePt t="6375" x="6064250" y="5045075"/>
          <p14:tracePt t="6382" x="6156325" y="5064125"/>
          <p14:tracePt t="6393" x="6251575" y="5083175"/>
          <p14:tracePt t="6426" x="6610350" y="5127625"/>
          <p14:tracePt t="6461" x="6832600" y="5127625"/>
          <p14:tracePt t="6477" x="6886575" y="5140325"/>
          <p14:tracePt t="6494" x="6934200" y="5153025"/>
          <p14:tracePt t="6511" x="6969125" y="5178425"/>
          <p14:tracePt t="6527" x="6997700" y="5191125"/>
          <p14:tracePt t="6543" x="7016750" y="5200650"/>
          <p14:tracePt t="6560" x="7045325" y="5235575"/>
          <p14:tracePt t="6576" x="7061200" y="5251450"/>
          <p14:tracePt t="6593" x="7070725" y="5267325"/>
          <p14:tracePt t="6610" x="7086600" y="5286375"/>
          <p14:tracePt t="6628" x="7096125" y="5299075"/>
          <p14:tracePt t="6643" x="7096125" y="5308600"/>
          <p14:tracePt t="6661" x="7102475" y="5321300"/>
          <p14:tracePt t="6677" x="7105650" y="5337175"/>
          <p14:tracePt t="6693" x="7112000" y="5346700"/>
          <p14:tracePt t="6710" x="7115175" y="5353050"/>
          <p14:tracePt t="6726" x="7124700" y="5353050"/>
          <p14:tracePt t="6743" x="7131050" y="5353050"/>
          <p14:tracePt t="6760" x="7150100" y="5353050"/>
          <p14:tracePt t="6777" x="7159625" y="5349875"/>
          <p14:tracePt t="6794" x="7172325" y="5340350"/>
          <p14:tracePt t="6810" x="7213600" y="5292725"/>
          <p14:tracePt t="6826" x="7261225" y="5213350"/>
          <p14:tracePt t="6843" x="7321550" y="5111750"/>
          <p14:tracePt t="6860" x="7397750" y="4940300"/>
          <p14:tracePt t="6878" x="7464425" y="4772025"/>
          <p14:tracePt t="6894" x="7508875" y="4619625"/>
          <p14:tracePt t="6910" x="7591425" y="4349750"/>
          <p14:tracePt t="6927" x="7639050" y="4184650"/>
          <p14:tracePt t="6943" x="7661275" y="4076700"/>
          <p14:tracePt t="6960" x="7705725" y="3873500"/>
          <p14:tracePt t="6977" x="7731125" y="3778250"/>
          <p14:tracePt t="6994" x="7747000" y="3702050"/>
          <p14:tracePt t="7011" x="7759700" y="3629025"/>
          <p14:tracePt t="7027" x="7766050" y="3568700"/>
          <p14:tracePt t="7045" x="7781925" y="3457575"/>
          <p14:tracePt t="7060" x="7781925" y="3387725"/>
          <p14:tracePt t="7077" x="7781925" y="3327400"/>
          <p14:tracePt t="7094" x="7769225" y="3257550"/>
          <p14:tracePt t="7110" x="7762875" y="3203575"/>
          <p14:tracePt t="7126" x="7750175" y="3149600"/>
          <p14:tracePt t="7143" x="7750175" y="3108325"/>
          <p14:tracePt t="7160" x="7750175" y="3044825"/>
          <p14:tracePt t="7177" x="7750175" y="3009900"/>
          <p14:tracePt t="7195" x="7750175" y="2952750"/>
          <p14:tracePt t="7211" x="7759700" y="2914650"/>
          <p14:tracePt t="7226" x="7775575" y="2844800"/>
          <p14:tracePt t="7243" x="7775575" y="2749550"/>
          <p14:tracePt t="7259" x="7781925" y="2641600"/>
          <p14:tracePt t="7277" x="7781925" y="2613025"/>
          <p14:tracePt t="7294" x="7781925" y="2571750"/>
          <p14:tracePt t="7310" x="7781925" y="2549525"/>
          <p14:tracePt t="7327" x="7781925" y="2514600"/>
          <p14:tracePt t="7344" x="7781925" y="2435225"/>
          <p14:tracePt t="7360" x="7772400" y="2365375"/>
          <p14:tracePt t="7377" x="7756525" y="2301875"/>
          <p14:tracePt t="7393" x="7737475" y="2238375"/>
          <p14:tracePt t="7410" x="7731125" y="2216150"/>
          <p14:tracePt t="7427" x="7718425" y="2184400"/>
          <p14:tracePt t="7444" x="7718425" y="2143125"/>
          <p14:tracePt t="7460" x="7718425" y="2124075"/>
          <p14:tracePt t="7477" x="7718425" y="2101850"/>
          <p14:tracePt t="7493" x="7718425" y="2060575"/>
          <p14:tracePt t="7510" x="7727950" y="2051050"/>
          <p14:tracePt t="7526" x="7737475" y="2035175"/>
          <p14:tracePt t="7543" x="7820025" y="2000250"/>
          <p14:tracePt t="7560" x="7905750" y="1984375"/>
          <p14:tracePt t="7577" x="7978775" y="1978025"/>
          <p14:tracePt t="7594" x="8048625" y="1965325"/>
          <p14:tracePt t="7610" x="8080375" y="1965325"/>
          <p14:tracePt t="7627" x="8089900" y="1958975"/>
          <p14:tracePt t="7644" x="8102600" y="1958975"/>
          <p14:tracePt t="7677" x="8102600" y="1955800"/>
          <p14:tracePt t="7694" x="8102600" y="1939925"/>
          <p14:tracePt t="7711" x="8102600" y="1930400"/>
          <p14:tracePt t="7727" x="8102600" y="1914525"/>
          <p14:tracePt t="7744" x="8070850" y="1879600"/>
          <p14:tracePt t="7760" x="8023225" y="1828800"/>
          <p14:tracePt t="7776" x="7953375" y="1790700"/>
          <p14:tracePt t="7793" x="7813675" y="1724025"/>
          <p14:tracePt t="7809" x="7712075" y="1676400"/>
          <p14:tracePt t="7827" x="7604125" y="1641475"/>
          <p14:tracePt t="7844" x="7435850" y="1600200"/>
          <p14:tracePt t="7860" x="7305675" y="1581150"/>
          <p14:tracePt t="7877" x="7188200" y="1565275"/>
          <p14:tracePt t="7893" x="7035800" y="1555750"/>
          <p14:tracePt t="7909" x="6940550" y="1549400"/>
          <p14:tracePt t="7926" x="6804025" y="1549400"/>
          <p14:tracePt t="7943" x="6629400" y="1539875"/>
          <p14:tracePt t="7960" x="6524625" y="1539875"/>
          <p14:tracePt t="7977" x="6388100" y="1539875"/>
          <p14:tracePt t="7994" x="6191250" y="1539875"/>
          <p14:tracePt t="8010" x="6067425" y="1539875"/>
          <p14:tracePt t="8027" x="5905500" y="1539875"/>
          <p14:tracePt t="8043" x="5721350" y="1539875"/>
          <p14:tracePt t="8060" x="5616575" y="1539875"/>
          <p14:tracePt t="8076" x="5524500" y="1546225"/>
          <p14:tracePt t="8093" x="5413375" y="1568450"/>
          <p14:tracePt t="8110" x="5375275" y="1577975"/>
          <p14:tracePt t="8127" x="5343525" y="1590675"/>
          <p14:tracePt t="8143" x="5308600" y="1616075"/>
          <p14:tracePt t="8160" x="5276850" y="1628775"/>
          <p14:tracePt t="8176" x="5222875" y="1654175"/>
          <p14:tracePt t="8194" x="5127625" y="1698625"/>
          <p14:tracePt t="8210" x="5060950" y="1720850"/>
          <p14:tracePt t="8227" x="4997450" y="1743075"/>
          <p14:tracePt t="8244" x="4940300" y="1762125"/>
          <p14:tracePt t="8261" x="4914900" y="1771650"/>
          <p14:tracePt t="8277" x="4870450" y="1784350"/>
          <p14:tracePt t="8293" x="4797425" y="1812925"/>
          <p14:tracePt t="8309" x="4733925" y="1825625"/>
          <p14:tracePt t="8326" x="4670425" y="1841500"/>
          <p14:tracePt t="8343" x="4600575" y="1860550"/>
          <p14:tracePt t="8360" x="4575175" y="1876425"/>
          <p14:tracePt t="8377" x="4559300" y="1889125"/>
          <p14:tracePt t="8394" x="4546600" y="1895475"/>
          <p14:tracePt t="8671" x="4572000" y="1901825"/>
          <p14:tracePt t="8678" x="4597400" y="1901825"/>
          <p14:tracePt t="8693" x="4657725" y="1901825"/>
          <p14:tracePt t="8709" x="4708525" y="1898650"/>
          <p14:tracePt t="8727" x="4762500" y="1882775"/>
          <p14:tracePt t="8744" x="4826000" y="1851025"/>
          <p14:tracePt t="8760" x="4867275" y="1819275"/>
          <p14:tracePt t="8778" x="4933950" y="1778000"/>
          <p14:tracePt t="8794" x="4978400" y="1746250"/>
          <p14:tracePt t="8810" x="5026025" y="1717675"/>
          <p14:tracePt t="8827" x="5060950" y="1695450"/>
          <p14:tracePt t="8843" x="5080000" y="1685925"/>
          <p14:tracePt t="8859" x="5089525" y="1673225"/>
          <p14:tracePt t="8877" x="5102225" y="1660525"/>
          <p14:tracePt t="8893" x="5111750" y="1644650"/>
          <p14:tracePt t="8910" x="5127625" y="1635125"/>
          <p14:tracePt t="8928" x="5143500" y="1606550"/>
          <p14:tracePt t="8944" x="5156200" y="1574800"/>
          <p14:tracePt t="8960" x="5168900" y="1552575"/>
          <p14:tracePt t="8978" x="5194300" y="1501775"/>
          <p14:tracePt t="8993" x="5194300" y="1473200"/>
          <p14:tracePt t="9010" x="5194300" y="1463675"/>
          <p14:tracePt t="9012" x="5194300" y="1457325"/>
          <p14:tracePt t="9027" x="5194300" y="1447800"/>
          <p14:tracePt t="9043" x="5194300" y="1438275"/>
          <p14:tracePt t="9327" x="5226050" y="1454150"/>
          <p14:tracePt t="9334" x="5251450" y="1460500"/>
          <p14:tracePt t="9342" x="5270500" y="1466850"/>
          <p14:tracePt t="9359" x="5314950" y="1482725"/>
          <p14:tracePt t="9377" x="5365750" y="1485900"/>
          <p14:tracePt t="9393" x="5384800" y="1485900"/>
          <p14:tracePt t="9410" x="5416550" y="1485900"/>
          <p14:tracePt t="9426" x="5451475" y="1479550"/>
          <p14:tracePt t="9443" x="5467350" y="1466850"/>
          <p14:tracePt t="9461" x="5476875" y="1463675"/>
          <p14:tracePt t="9477" x="5486400" y="1441450"/>
          <p14:tracePt t="9494" x="5486400" y="1431925"/>
          <p14:tracePt t="9510" x="5486400" y="1422400"/>
          <p14:tracePt t="9514" x="5486400" y="1419225"/>
          <p14:tracePt t="9527" x="5486400" y="1412875"/>
          <p14:tracePt t="9606" x="5492750" y="1412875"/>
          <p14:tracePt t="9613" x="5495925" y="1412875"/>
          <p14:tracePt t="9627" x="5514975" y="1397000"/>
          <p14:tracePt t="9644" x="5527675" y="1387475"/>
          <p14:tracePt t="9660" x="5553075" y="1381125"/>
          <p14:tracePt t="9676" x="5607050" y="1381125"/>
          <p14:tracePt t="9693" x="5641975" y="1381125"/>
          <p14:tracePt t="9709" x="5664200" y="1381125"/>
          <p14:tracePt t="9726" x="5686425" y="1387475"/>
          <p14:tracePt t="9744" x="5695950" y="1387475"/>
          <p14:tracePt t="9760" x="5699125" y="1397000"/>
          <p14:tracePt t="9777" x="5699125" y="1412875"/>
          <p14:tracePt t="9794" x="5699125" y="1422400"/>
          <p14:tracePt t="9810" x="5699125" y="1431925"/>
          <p14:tracePt t="9826" x="5699125" y="1444625"/>
          <p14:tracePt t="9843" x="5699125" y="1457325"/>
          <p14:tracePt t="9860" x="5699125" y="1466850"/>
          <p14:tracePt t="9877" x="5699125" y="1476375"/>
          <p14:tracePt t="9894" x="5699125" y="1485900"/>
          <p14:tracePt t="9910" x="5699125" y="1495425"/>
          <p14:tracePt t="9927" x="5699125" y="1511300"/>
          <p14:tracePt t="9944" x="5699125" y="1514475"/>
          <p14:tracePt t="10411" x="5699125" y="1520825"/>
          <p14:tracePt t="10426" x="5699125" y="1524000"/>
          <p14:tracePt t="10432" x="5699125" y="1530350"/>
          <p14:tracePt t="10443" x="5699125" y="1536700"/>
          <p14:tracePt t="10477" x="5692775" y="1558925"/>
          <p14:tracePt t="10511" x="5676900" y="1590675"/>
          <p14:tracePt t="10526" x="5676900" y="1625600"/>
          <p14:tracePt t="10542" x="5676900" y="1685925"/>
          <p14:tracePt t="10560" x="5676900" y="1765300"/>
          <p14:tracePt t="10577" x="5676900" y="1793875"/>
          <p14:tracePt t="10594" x="5667375" y="1819275"/>
          <p14:tracePt t="10611" x="5648325" y="1854200"/>
          <p14:tracePt t="10627" x="5638800" y="1863725"/>
          <p14:tracePt t="10643" x="5622925" y="1873250"/>
          <p14:tracePt t="10660" x="5591175" y="1873250"/>
          <p14:tracePt t="10676" x="5562600" y="1870075"/>
          <p14:tracePt t="10692" x="5530850" y="1857375"/>
          <p14:tracePt t="10710" x="5473700" y="1825625"/>
          <p14:tracePt t="10726" x="5422900" y="1784350"/>
          <p14:tracePt t="10743" x="5397500" y="1746250"/>
          <p14:tracePt t="10761" x="5359400" y="1695450"/>
          <p14:tracePt t="10777" x="5346700" y="1663700"/>
          <p14:tracePt t="10793" x="5334000" y="1635125"/>
          <p14:tracePt t="10810" x="5334000" y="1606550"/>
          <p14:tracePt t="10826" x="5334000" y="1584325"/>
          <p14:tracePt t="10843" x="5334000" y="1574800"/>
          <p14:tracePt t="10860" x="5334000" y="1555750"/>
          <p14:tracePt t="10877" x="5334000" y="1539875"/>
          <p14:tracePt t="10893" x="5330825" y="1530350"/>
          <p14:tracePt t="10911" x="5330825" y="1517650"/>
          <p14:tracePt t="10927" x="5330825" y="1504950"/>
          <p14:tracePt t="10959" x="5321300" y="1504950"/>
          <p14:tracePt t="11887" x="5308600" y="1514475"/>
          <p14:tracePt t="11894" x="5295900" y="1520825"/>
          <p14:tracePt t="11901" x="5267325" y="1533525"/>
          <p14:tracePt t="11909" x="5248275" y="1549400"/>
          <p14:tracePt t="11927" x="5187950" y="1609725"/>
          <p14:tracePt t="11960" x="4933950" y="1825625"/>
          <p14:tracePt t="11994" x="4594225" y="2111375"/>
          <p14:tracePt t="12012" x="4413250" y="2225675"/>
          <p14:tracePt t="12027" x="4222750" y="2330450"/>
          <p14:tracePt t="12043" x="3870325" y="2482850"/>
          <p14:tracePt t="12060" x="3648075" y="2559050"/>
          <p14:tracePt t="12078" x="3438525" y="2625725"/>
          <p14:tracePt t="12082" x="3346450" y="2644775"/>
          <p14:tracePt t="12094" x="3171825" y="2670175"/>
          <p14:tracePt t="12110" x="3019425" y="2698750"/>
          <p14:tracePt t="12127" x="2917825" y="2698750"/>
          <p14:tracePt t="12143" x="2800350" y="2698750"/>
          <p14:tracePt t="12159" x="2740025" y="2698750"/>
          <p14:tracePt t="12176" x="2695575" y="2698750"/>
          <p14:tracePt t="12193" x="2647950" y="2698750"/>
          <p14:tracePt t="12210" x="2619375" y="2698750"/>
          <p14:tracePt t="12226" x="2597150" y="2698750"/>
          <p14:tracePt t="12244" x="2581275" y="2698750"/>
          <p14:tracePt t="12260" x="2565400" y="2698750"/>
          <p14:tracePt t="12277" x="2555875" y="2698750"/>
          <p14:tracePt t="12293" x="2546350" y="2701925"/>
          <p14:tracePt t="12309" x="2536825" y="2711450"/>
          <p14:tracePt t="12326" x="2520950" y="2724150"/>
          <p14:tracePt t="12343" x="2508250" y="2736850"/>
          <p14:tracePt t="12360" x="2495550" y="2765425"/>
          <p14:tracePt t="12377" x="2482850" y="2797175"/>
          <p14:tracePt t="12394" x="2428875" y="2921000"/>
          <p14:tracePt t="12410" x="2397125" y="3032125"/>
          <p14:tracePt t="12427" x="2352675" y="3165475"/>
          <p14:tracePt t="12443" x="2305050" y="3397250"/>
          <p14:tracePt t="12459" x="2270125" y="3549650"/>
          <p14:tracePt t="12476" x="2254250" y="3702050"/>
          <p14:tracePt t="12493" x="2225675" y="3902075"/>
          <p14:tracePt t="12510" x="2203450" y="3997325"/>
          <p14:tracePt t="12526" x="2203450" y="4079875"/>
          <p14:tracePt t="12543" x="2203450" y="4165600"/>
          <p14:tracePt t="12560" x="2219325" y="4197350"/>
          <p14:tracePt t="12576" x="2238375" y="4229100"/>
          <p14:tracePt t="13201" x="2203450" y="4244975"/>
          <p14:tracePt t="13208" x="2165350" y="4257675"/>
          <p14:tracePt t="13214" x="2136775" y="4273550"/>
          <p14:tracePt t="13226" x="2108200" y="4286250"/>
          <p14:tracePt t="13243" x="2041525" y="4333875"/>
          <p14:tracePt t="13260" x="2000250" y="4368800"/>
          <p14:tracePt t="13293" x="1936750" y="4460875"/>
          <p14:tracePt t="13326" x="1911350" y="4543425"/>
          <p14:tracePt t="13342" x="1885950" y="4584700"/>
          <p14:tracePt t="13359" x="1885950" y="4606925"/>
          <p14:tracePt t="13377" x="1879600" y="4635500"/>
          <p14:tracePt t="13393" x="1879600" y="4645025"/>
          <p14:tracePt t="13410" x="1879600" y="4654550"/>
          <p14:tracePt t="13427" x="1879600" y="4673600"/>
          <p14:tracePt t="13442" x="1879600" y="4683125"/>
          <p14:tracePt t="13459" x="1879600" y="4692650"/>
          <p14:tracePt t="13476" x="1879600" y="4708525"/>
          <p14:tracePt t="13493" x="1882775" y="4714875"/>
          <p14:tracePt t="13510" x="1892300" y="4724400"/>
          <p14:tracePt t="13527" x="1914525" y="4730750"/>
          <p14:tracePt t="13543" x="1924050" y="4730750"/>
          <p14:tracePt t="13560" x="1933575" y="4730750"/>
          <p14:tracePt t="13592" x="1933575" y="4727575"/>
          <p14:tracePt t="13609" x="1933575" y="4705350"/>
          <p14:tracePt t="13627" x="1924050" y="4651375"/>
          <p14:tracePt t="13643" x="1911350" y="4613275"/>
          <p14:tracePt t="13660" x="1898650" y="4568825"/>
          <p14:tracePt t="13677" x="1860550" y="4508500"/>
          <p14:tracePt t="13693" x="1835150" y="4470400"/>
          <p14:tracePt t="13710" x="1803400" y="4438650"/>
          <p14:tracePt t="13728" x="1758950" y="4394200"/>
          <p14:tracePt t="13743" x="1739900" y="4371975"/>
          <p14:tracePt t="13760" x="1727200" y="4346575"/>
          <p14:tracePt t="13777" x="1711325" y="4321175"/>
          <p14:tracePt t="13793" x="1695450" y="4308475"/>
          <p14:tracePt t="13810" x="1685925" y="4298950"/>
          <p14:tracePt t="13827" x="1679575" y="4279900"/>
          <p14:tracePt t="13843" x="1676400" y="4270375"/>
          <p14:tracePt t="13884" x="1676400" y="4264025"/>
          <p14:tracePt t="14127" x="1695450" y="4267200"/>
          <p14:tracePt t="14134" x="1733550" y="4273550"/>
          <p14:tracePt t="14142" x="1758950" y="4283075"/>
          <p14:tracePt t="14159" x="1889125" y="4308475"/>
          <p14:tracePt t="14192" x="2273300" y="4362450"/>
          <p14:tracePt t="14227" x="2736850" y="4425950"/>
          <p14:tracePt t="14244" x="2908300" y="4454525"/>
          <p14:tracePt t="14262" x="3143250" y="4489450"/>
          <p14:tracePt t="14276" x="3282950" y="4505325"/>
          <p14:tracePt t="14293" x="3454400" y="4524375"/>
          <p14:tracePt t="14309" x="3616325" y="4543425"/>
          <p14:tracePt t="14325" x="3898900" y="4606925"/>
          <p14:tracePt t="14343" x="4083050" y="4645025"/>
          <p14:tracePt t="14359" x="4283075" y="4702175"/>
          <p14:tracePt t="14376" x="4584700" y="4787900"/>
          <p14:tracePt t="14394" x="4772025" y="4832350"/>
          <p14:tracePt t="14410" x="4968875" y="4879975"/>
          <p14:tracePt t="14426" x="5226050" y="4937125"/>
          <p14:tracePt t="14442" x="5400675" y="4981575"/>
          <p14:tracePt t="14459" x="5553075" y="5010150"/>
          <p14:tracePt t="14476" x="5753100" y="5051425"/>
          <p14:tracePt t="14492" x="5873750" y="5080000"/>
          <p14:tracePt t="14510" x="5981700" y="5105400"/>
          <p14:tracePt t="14526" x="6076950" y="5140325"/>
          <p14:tracePt t="14543" x="6140450" y="5162550"/>
          <p14:tracePt t="14560" x="6178550" y="5181600"/>
          <p14:tracePt t="14576" x="6229350" y="5213350"/>
          <p14:tracePt t="14592" x="6261100" y="5226050"/>
          <p14:tracePt t="14609" x="6270625" y="5235575"/>
          <p14:tracePt t="14626" x="6286500" y="5254625"/>
          <p14:tracePt t="14642" x="6296025" y="5264150"/>
          <p14:tracePt t="14661" x="6315075" y="5276850"/>
          <p14:tracePt t="14677" x="6324600" y="5280025"/>
          <p14:tracePt t="14693" x="6334125" y="5280025"/>
          <p14:tracePt t="14709" x="6343650" y="5280025"/>
          <p14:tracePt t="14726" x="6375400" y="5280025"/>
          <p14:tracePt t="14742" x="6397625" y="5280025"/>
          <p14:tracePt t="14759" x="6435725" y="5286375"/>
          <p14:tracePt t="14776" x="6499225" y="5292725"/>
          <p14:tracePt t="14792" x="6543675" y="5299075"/>
          <p14:tracePt t="14809" x="6565900" y="5311775"/>
          <p14:tracePt t="14826" x="6588125" y="5311775"/>
          <p14:tracePt t="14843" x="6600825" y="5311775"/>
          <p14:tracePt t="14860" x="6607175" y="5311775"/>
          <p14:tracePt t="14933" x="6610350" y="5311775"/>
          <p14:tracePt t="14940" x="6616700" y="5311775"/>
          <p14:tracePt t="14947" x="6619875" y="5311775"/>
          <p14:tracePt t="14961" x="6632575" y="5311775"/>
          <p14:tracePt t="14976" x="6645275" y="5311775"/>
          <p14:tracePt t="14992" x="6657975" y="5305425"/>
          <p14:tracePt t="15010" x="6677025" y="5283200"/>
          <p14:tracePt t="15025" x="6708775" y="5257800"/>
          <p14:tracePt t="15042" x="6750050" y="5210175"/>
          <p14:tracePt t="15060" x="6854825" y="5114925"/>
          <p14:tracePt t="15077" x="6937375" y="5048250"/>
          <p14:tracePt t="15093" x="7010400" y="4975225"/>
          <p14:tracePt t="15110" x="7175500" y="4772025"/>
          <p14:tracePt t="15126" x="7273925" y="4654550"/>
          <p14:tracePt t="15143" x="7362825" y="4540250"/>
          <p14:tracePt t="15159" x="7508875" y="4340225"/>
          <p14:tracePt t="15176" x="7566025" y="4248150"/>
          <p14:tracePt t="15193" x="7610475" y="4187825"/>
          <p14:tracePt t="15210" x="7689850" y="4089400"/>
          <p14:tracePt t="15226" x="7762875" y="4003675"/>
          <p14:tracePt t="15243" x="7829550" y="3911600"/>
          <p14:tracePt t="15260" x="7912100" y="3790950"/>
          <p14:tracePt t="15276" x="7940675" y="3724275"/>
          <p14:tracePt t="15293" x="7981950" y="3632200"/>
          <p14:tracePt t="15310" x="8023225" y="3476625"/>
          <p14:tracePt t="15327" x="8045450" y="3422650"/>
          <p14:tracePt t="15342" x="8058150" y="3355975"/>
          <p14:tracePt t="15360" x="8077200" y="3292475"/>
          <p14:tracePt t="15376" x="8083550" y="3248025"/>
          <p14:tracePt t="15392" x="8089900" y="3203575"/>
          <p14:tracePt t="15409" x="8089900" y="3143250"/>
          <p14:tracePt t="15425" x="8080375" y="3111500"/>
          <p14:tracePt t="15442" x="8067675" y="3079750"/>
          <p14:tracePt t="15459" x="8032750" y="3051175"/>
          <p14:tracePt t="15476" x="8007350" y="3038475"/>
          <p14:tracePt t="15493" x="7978775" y="3019425"/>
          <p14:tracePt t="15510" x="7943850" y="3003550"/>
          <p14:tracePt t="15526" x="7902575" y="2984500"/>
          <p14:tracePt t="15544" x="7864475" y="2971800"/>
          <p14:tracePt t="15559" x="7800975" y="2930525"/>
          <p14:tracePt t="15576" x="7769225" y="2905125"/>
          <p14:tracePt t="15592" x="7743825" y="2873375"/>
          <p14:tracePt t="15609" x="7712075" y="2822575"/>
          <p14:tracePt t="15626" x="7705725" y="2794000"/>
          <p14:tracePt t="15643" x="7705725" y="2749550"/>
          <p14:tracePt t="15660" x="7693025" y="2692400"/>
          <p14:tracePt t="15676" x="7680325" y="2638425"/>
          <p14:tracePt t="15692" x="7654925" y="2552700"/>
          <p14:tracePt t="15709" x="7629525" y="2387600"/>
          <p14:tracePt t="15725" x="7613650" y="2311400"/>
          <p14:tracePt t="15742" x="7613650" y="2244725"/>
          <p14:tracePt t="15760" x="7607300" y="2155825"/>
          <p14:tracePt t="15776" x="7594600" y="2092325"/>
          <p14:tracePt t="15793" x="7575550" y="2047875"/>
          <p14:tracePt t="15810" x="7556500" y="1974850"/>
          <p14:tracePt t="15826" x="7540625" y="1911350"/>
          <p14:tracePt t="15842" x="7527925" y="1866900"/>
          <p14:tracePt t="15859" x="7502525" y="1800225"/>
          <p14:tracePt t="15876" x="7489825" y="1755775"/>
          <p14:tracePt t="15892" x="7477125" y="1717675"/>
          <p14:tracePt t="15910" x="7451725" y="1682750"/>
          <p14:tracePt t="15926" x="7442200" y="1666875"/>
          <p14:tracePt t="15943" x="7432675" y="1651000"/>
          <p14:tracePt t="15960" x="7416800" y="1631950"/>
          <p14:tracePt t="15976" x="7400925" y="1619250"/>
          <p14:tracePt t="15993" x="7391400" y="1616075"/>
          <p14:tracePt t="16009" x="7375525" y="1603375"/>
          <p14:tracePt t="16026" x="7366000" y="1603375"/>
          <p14:tracePt t="16043" x="7350125" y="1603375"/>
          <p14:tracePt t="16060" x="7337425" y="1603375"/>
          <p14:tracePt t="16076" x="7327900" y="1600200"/>
          <p14:tracePt t="16093" x="7318375" y="1600200"/>
          <p14:tracePt t="16110" x="7312025" y="160020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oneTexte 2"/>
          <p:cNvSpPr txBox="1">
            <a:spLocks noChangeArrowheads="1"/>
          </p:cNvSpPr>
          <p:nvPr/>
        </p:nvSpPr>
        <p:spPr bwMode="auto">
          <a:xfrm>
            <a:off x="3214688" y="0"/>
            <a:ext cx="5233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Droseraceae</a:t>
            </a:r>
            <a:r>
              <a:rPr lang="fr-FR" altLang="fr-FR"/>
              <a:t>: plantes carnivores </a:t>
            </a:r>
          </a:p>
        </p:txBody>
      </p:sp>
      <p:pic>
        <p:nvPicPr>
          <p:cNvPr id="44035" name="Picture 10" descr="http://www.granadanatural.com/imagenes/blog_articulos/avispa_en_drosophyll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642938"/>
            <a:ext cx="7862887"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ZoneTexte 7"/>
          <p:cNvSpPr txBox="1">
            <a:spLocks noChangeArrowheads="1"/>
          </p:cNvSpPr>
          <p:nvPr/>
        </p:nvSpPr>
        <p:spPr bwMode="auto">
          <a:xfrm>
            <a:off x="2500313" y="6072188"/>
            <a:ext cx="514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Drosophyllum  lusitanicum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272"/>
    </mc:Choice>
    <mc:Fallback>
      <p:transition spd="slow" advTm="46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16" x="7312025" y="1590675"/>
          <p14:tracePt t="8023" x="7312025" y="1571625"/>
          <p14:tracePt t="8032" x="7312025" y="1558925"/>
          <p14:tracePt t="8049" x="7312025" y="1517650"/>
          <p14:tracePt t="8065" x="7312025" y="1428750"/>
          <p14:tracePt t="8081" x="7312025" y="1301750"/>
          <p14:tracePt t="8116" x="7242175" y="993775"/>
          <p14:tracePt t="8149" x="7023100" y="631825"/>
          <p14:tracePt t="8167" x="6632575" y="187325"/>
          <p14:tracePt t="8184" x="6403975" y="6350"/>
          <p14:tracePt t="8199" x="6035675" y="0"/>
          <p14:tracePt t="8215" x="5876925" y="0"/>
          <p14:tracePt t="8231" x="5740400" y="0"/>
          <p14:tracePt t="8249" x="5648325" y="0"/>
          <p14:tracePt t="8265" x="5534025" y="0"/>
          <p14:tracePt t="8282" x="5473700" y="0"/>
          <p14:tracePt t="8299" x="5413375" y="0"/>
          <p14:tracePt t="8315" x="5327650" y="0"/>
          <p14:tracePt t="8332" x="5283200" y="9525"/>
          <p14:tracePt t="8348" x="5245100" y="28575"/>
          <p14:tracePt t="8365" x="5194300" y="66675"/>
          <p14:tracePt t="8382" x="5165725" y="114300"/>
          <p14:tracePt t="8400" x="5114925" y="209550"/>
          <p14:tracePt t="8416" x="5080000" y="266700"/>
          <p14:tracePt t="8432" x="5051425" y="323850"/>
          <p14:tracePt t="8450" x="5000625" y="482600"/>
          <p14:tracePt t="8465" x="4984750" y="609600"/>
          <p14:tracePt t="8482" x="4975225" y="806450"/>
          <p14:tracePt t="8498" x="4981575" y="1022350"/>
          <p14:tracePt t="8515" x="5000625" y="1339850"/>
          <p14:tracePt t="8531" x="5038725" y="1549400"/>
          <p14:tracePt t="8535" x="5057775" y="1654175"/>
          <p14:tracePt t="8550" x="5114925" y="1860550"/>
          <p14:tracePt t="8565" x="5162550" y="2047875"/>
          <p14:tracePt t="8582" x="5226050" y="2225675"/>
          <p14:tracePt t="8599" x="5280025" y="2438400"/>
          <p14:tracePt t="8615" x="5311775" y="2536825"/>
          <p14:tracePt t="8631" x="5327650" y="2622550"/>
          <p14:tracePt t="8648" x="5343525" y="2708275"/>
          <p14:tracePt t="8665" x="5356225" y="2784475"/>
          <p14:tracePt t="8682" x="5356225" y="2813050"/>
          <p14:tracePt t="8699" x="5356225" y="2822575"/>
          <p14:tracePt t="9206" x="5311775" y="2835275"/>
          <p14:tracePt t="9215" x="5232400" y="2854325"/>
          <p14:tracePt t="9221" x="5149850" y="2873375"/>
          <p14:tracePt t="9232" x="5064125" y="2908300"/>
          <p14:tracePt t="9249" x="4857750" y="3016250"/>
          <p14:tracePt t="9265" x="4689475" y="3121025"/>
          <p14:tracePt t="9283" x="4572000" y="3219450"/>
          <p14:tracePt t="9314" x="4327525" y="3454400"/>
          <p14:tracePt t="9352" x="4143375" y="3673475"/>
          <p14:tracePt t="9367" x="4086225" y="3756025"/>
          <p14:tracePt t="9382" x="4035425" y="3844925"/>
          <p14:tracePt t="9399" x="3990975" y="3962400"/>
          <p14:tracePt t="9415" x="3975100" y="4025900"/>
          <p14:tracePt t="9431" x="3956050" y="4064000"/>
          <p14:tracePt t="9448" x="3937000" y="4127500"/>
          <p14:tracePt t="9465" x="3924300" y="4171950"/>
          <p14:tracePt t="9482" x="3917950" y="4203700"/>
          <p14:tracePt t="9499" x="3917950" y="4241800"/>
          <p14:tracePt t="9515" x="3911600" y="4273550"/>
          <p14:tracePt t="9532" x="3911600" y="4283075"/>
          <p14:tracePt t="9549" x="3911600" y="4298950"/>
          <p14:tracePt t="9565" x="3911600" y="4308475"/>
          <p14:tracePt t="9582" x="3911600" y="4321175"/>
          <p14:tracePt t="9935" x="3873500" y="4368800"/>
          <p14:tracePt t="9941" x="3819525" y="4432300"/>
          <p14:tracePt t="9949" x="3775075" y="4486275"/>
          <p14:tracePt t="9964" x="3641725" y="4657725"/>
          <p14:tracePt t="9981" x="3517900" y="4826000"/>
          <p14:tracePt t="9998" x="3355975" y="5019675"/>
          <p14:tracePt t="10033" x="3133725" y="5302250"/>
          <p14:tracePt t="10067" x="3009900" y="5476875"/>
          <p14:tracePt t="10071" x="2984500" y="5514975"/>
          <p14:tracePt t="10083" x="2927350" y="5607050"/>
          <p14:tracePt t="10099" x="2876550" y="5699125"/>
          <p14:tracePt t="10114" x="2822575" y="5768975"/>
          <p14:tracePt t="10132" x="2768600" y="5867400"/>
          <p14:tracePt t="10148" x="2740025" y="5943600"/>
          <p14:tracePt t="10166" x="2701925" y="6013450"/>
          <p14:tracePt t="10183" x="2663825" y="6076950"/>
          <p14:tracePt t="10199" x="2628900" y="6118225"/>
          <p14:tracePt t="10215" x="2606675" y="6140450"/>
          <p14:tracePt t="10233" x="2562225" y="6184900"/>
          <p14:tracePt t="10248" x="2549525" y="6210300"/>
          <p14:tracePt t="10264" x="2536825" y="6238875"/>
          <p14:tracePt t="10281" x="2505075" y="6264275"/>
          <p14:tracePt t="10298" x="2482850" y="6308725"/>
          <p14:tracePt t="10314" x="2470150" y="6330950"/>
          <p14:tracePt t="10332" x="2447925" y="6353175"/>
          <p14:tracePt t="10348" x="2438400" y="6362700"/>
          <p14:tracePt t="10365" x="2428875" y="6372225"/>
          <p14:tracePt t="10382" x="2416175" y="6384925"/>
          <p14:tracePt t="10398" x="2400300" y="6400800"/>
          <p14:tracePt t="10415" x="2387600" y="6410325"/>
          <p14:tracePt t="10433" x="2374900" y="6426200"/>
          <p14:tracePt t="10449" x="2374900" y="6435725"/>
          <p14:tracePt t="10466" x="2368550" y="6445250"/>
          <p14:tracePt t="10483" x="2368550" y="6464300"/>
          <p14:tracePt t="10499" x="2368550" y="6477000"/>
          <p14:tracePt t="10515" x="2368550" y="6486525"/>
          <p14:tracePt t="10532" x="2368550" y="6505575"/>
          <p14:tracePt t="10548" x="2374900" y="6515100"/>
          <p14:tracePt t="10565" x="2400300" y="6537325"/>
          <p14:tracePt t="10582" x="2428875" y="6562725"/>
          <p14:tracePt t="10598" x="2438400" y="6572250"/>
          <p14:tracePt t="10615" x="2447925" y="6581775"/>
          <p14:tracePt t="10632" x="2470150" y="6597650"/>
          <p14:tracePt t="10649" x="2479675" y="6600825"/>
          <p14:tracePt t="10665" x="2495550" y="6613525"/>
          <p14:tracePt t="10682" x="2520950" y="6613525"/>
          <p14:tracePt t="10698" x="2536825" y="6616700"/>
          <p14:tracePt t="10714" x="2546350" y="6616700"/>
          <p14:tracePt t="10732" x="2565400" y="6616700"/>
          <p14:tracePt t="10749" x="2574925" y="6616700"/>
          <p14:tracePt t="10765" x="2584450" y="6616700"/>
          <p14:tracePt t="10782" x="2616200" y="6616700"/>
          <p14:tracePt t="10799" x="2647950" y="6616700"/>
          <p14:tracePt t="10815" x="2689225" y="6616700"/>
          <p14:tracePt t="10831" x="2768600" y="6623050"/>
          <p14:tracePt t="10847" x="2813050" y="6623050"/>
          <p14:tracePt t="10865" x="2851150" y="6629400"/>
          <p14:tracePt t="10882" x="2905125" y="6629400"/>
          <p14:tracePt t="10898" x="2943225" y="6629400"/>
          <p14:tracePt t="10915" x="2978150" y="6629400"/>
          <p14:tracePt t="10932" x="3073400" y="6629400"/>
          <p14:tracePt t="10949" x="3165475" y="6629400"/>
          <p14:tracePt t="10965" x="3238500" y="6629400"/>
          <p14:tracePt t="10982" x="3321050" y="6629400"/>
          <p14:tracePt t="10998" x="3375025" y="6635750"/>
          <p14:tracePt t="11015" x="3425825" y="6635750"/>
          <p14:tracePt t="11032" x="3530600" y="6635750"/>
          <p14:tracePt t="11049" x="3613150" y="6635750"/>
          <p14:tracePt t="11066" x="3695700" y="6635750"/>
          <p14:tracePt t="11070" x="3740150" y="6635750"/>
          <p14:tracePt t="11082" x="3870325" y="6632575"/>
          <p14:tracePt t="11102" x="4032250" y="6623050"/>
          <p14:tracePt t="11114" x="4070350" y="6613525"/>
          <p14:tracePt t="11131" x="4232275" y="6613525"/>
          <p14:tracePt t="11148" x="4359275" y="6613525"/>
          <p14:tracePt t="11165" x="4451350" y="6613525"/>
          <p14:tracePt t="11181" x="4600575" y="6613525"/>
          <p14:tracePt t="11198" x="4705350" y="6613525"/>
          <p14:tracePt t="11215" x="4800600" y="6619875"/>
          <p14:tracePt t="11231" x="4930775" y="6626225"/>
          <p14:tracePt t="11248" x="5026025" y="6635750"/>
          <p14:tracePt t="11264" x="5130800" y="6635750"/>
          <p14:tracePt t="11281" x="5248275" y="6632575"/>
          <p14:tracePt t="11298" x="5311775" y="6616700"/>
          <p14:tracePt t="11314" x="5400675" y="6594475"/>
          <p14:tracePt t="11331" x="5553075" y="6569075"/>
          <p14:tracePt t="11348" x="5629275" y="6553200"/>
          <p14:tracePt t="11365" x="5689600" y="6553200"/>
          <p14:tracePt t="11381" x="5775325" y="6553200"/>
          <p14:tracePt t="11399" x="5845175" y="6546850"/>
          <p14:tracePt t="11415" x="5915025" y="6546850"/>
          <p14:tracePt t="11431" x="6000750" y="6546850"/>
          <p14:tracePt t="11448" x="6045200" y="6546850"/>
          <p14:tracePt t="11465" x="6089650" y="6546850"/>
          <p14:tracePt t="11482" x="6178550" y="6540500"/>
          <p14:tracePt t="11498" x="6229350" y="6540500"/>
          <p14:tracePt t="11514" x="6283325" y="6540500"/>
          <p14:tracePt t="11531" x="6343650" y="6534150"/>
          <p14:tracePt t="11548" x="6375400" y="6534150"/>
          <p14:tracePt t="11567" x="6413500" y="6534150"/>
          <p14:tracePt t="11582" x="6445250" y="6534150"/>
          <p14:tracePt t="11599" x="6473825" y="6534150"/>
          <p14:tracePt t="11615" x="6502400" y="6534150"/>
          <p14:tracePt t="11631" x="6543675" y="6534150"/>
          <p14:tracePt t="11648" x="6572250" y="6534150"/>
          <p14:tracePt t="11664" x="6588125" y="6534150"/>
          <p14:tracePt t="11681" x="6607175" y="6534150"/>
          <p14:tracePt t="11698" x="6623050" y="6534150"/>
          <p14:tracePt t="11716" x="6638925" y="6534150"/>
          <p14:tracePt t="11732" x="6648450" y="6534150"/>
          <p14:tracePt t="11749" x="6651625" y="6534150"/>
          <p14:tracePt t="11781" x="6657975" y="6534150"/>
          <p14:tracePt t="11881" x="6654800" y="6534150"/>
          <p14:tracePt t="11889" x="6651625" y="6534150"/>
          <p14:tracePt t="11897" x="6645275" y="6534150"/>
          <p14:tracePt t="11915" x="6632575" y="6534150"/>
          <p14:tracePt t="11931" x="6604000" y="6534150"/>
          <p14:tracePt t="11947" x="6581775" y="6534150"/>
          <p14:tracePt t="11965" x="6540500" y="6537325"/>
          <p14:tracePt t="11981" x="6518275" y="6537325"/>
          <p14:tracePt t="11998" x="6489700" y="6543675"/>
          <p14:tracePt t="12016" x="6442075" y="6543675"/>
          <p14:tracePt t="12032" x="6403975" y="6550025"/>
          <p14:tracePt t="12048" x="6343650" y="6550025"/>
          <p14:tracePt t="12065" x="6257925" y="6562725"/>
          <p14:tracePt t="12081" x="6203950" y="6569075"/>
          <p14:tracePt t="12098" x="6159500" y="6575425"/>
          <p14:tracePt t="12116" x="6111875" y="6581775"/>
          <p14:tracePt t="12132" x="6073775" y="6594475"/>
          <p14:tracePt t="12148" x="6035675" y="6594475"/>
          <p14:tracePt t="12166" x="5972175" y="6607175"/>
          <p14:tracePt t="12182" x="5927725" y="6613525"/>
          <p14:tracePt t="12198" x="5892800" y="6619875"/>
          <p14:tracePt t="12215" x="5819775" y="6632575"/>
          <p14:tracePt t="12231" x="5765800" y="6648450"/>
          <p14:tracePt t="12248" x="5702300" y="6661150"/>
          <p14:tracePt t="12266" x="5629275" y="6673850"/>
          <p14:tracePt t="12282" x="5568950" y="6680200"/>
          <p14:tracePt t="12299" x="5505450" y="6696075"/>
          <p14:tracePt t="12315" x="5394325" y="6718300"/>
          <p14:tracePt t="12331" x="5295900" y="6743700"/>
          <p14:tracePt t="12347" x="5210175" y="6756400"/>
          <p14:tracePt t="12365" x="5121275" y="6778625"/>
          <p14:tracePt t="12381" x="5057775" y="6791325"/>
          <p14:tracePt t="12398" x="4991100" y="6813550"/>
          <p14:tracePt t="12415" x="4905375" y="6829425"/>
          <p14:tracePt t="12432" x="4841875" y="6835775"/>
          <p14:tracePt t="12448" x="4781550" y="6842125"/>
          <p14:tracePt t="12465" x="4660900" y="6848475"/>
          <p14:tracePt t="12482" x="4568825" y="6854825"/>
          <p14:tracePt t="12498" x="4483100" y="6854825"/>
          <p14:tracePt t="12515" x="4378325" y="6854825"/>
          <p14:tracePt t="12531" x="4283075" y="6854825"/>
          <p14:tracePt t="12548" x="4168775" y="6854825"/>
          <p14:tracePt t="12565" x="4006850" y="6851650"/>
          <p14:tracePt t="12582" x="3898900" y="6832600"/>
          <p14:tracePt t="12598" x="3781425" y="6816725"/>
          <p14:tracePt t="12615" x="3616325" y="6807200"/>
          <p14:tracePt t="12632" x="3533775" y="6800850"/>
          <p14:tracePt t="12648" x="3460750" y="6784975"/>
          <p14:tracePt t="12664" x="3371850" y="6772275"/>
          <p14:tracePt t="12681" x="3311525" y="6772275"/>
          <p14:tracePt t="12698" x="3267075" y="6759575"/>
          <p14:tracePt t="12715" x="3203575" y="6753225"/>
          <p14:tracePt t="12732" x="3165475" y="6753225"/>
          <p14:tracePt t="12749" x="3114675" y="6737350"/>
          <p14:tracePt t="12765" x="3032125" y="6724650"/>
          <p14:tracePt t="12781" x="2987675" y="6705600"/>
          <p14:tracePt t="12797" x="2940050" y="6692900"/>
          <p14:tracePt t="12815" x="2876550" y="6673850"/>
          <p14:tracePt t="12831" x="2854325" y="6661150"/>
          <p14:tracePt t="12848" x="2828925" y="6642100"/>
          <p14:tracePt t="12865" x="2787650" y="6626225"/>
          <p14:tracePt t="12882" x="2778125" y="6626225"/>
          <p14:tracePt t="12898" x="2755900" y="6619875"/>
          <p14:tracePt t="12915" x="2743200" y="6613525"/>
          <p14:tracePt t="12931" x="2730500" y="6610350"/>
          <p14:tracePt t="12947" x="2720975" y="6604000"/>
          <p14:tracePt t="12965" x="2701925" y="6604000"/>
          <p14:tracePt t="12981" x="2692400" y="6604000"/>
          <p14:tracePt t="12999" x="2682875" y="6604000"/>
          <p14:tracePt t="13015" x="2667000" y="6594475"/>
          <p14:tracePt t="13032" x="2651125" y="6594475"/>
          <p14:tracePt t="13235" x="2660650" y="6594475"/>
          <p14:tracePt t="13242" x="2663825" y="6594475"/>
          <p14:tracePt t="13250" x="2670175" y="6594475"/>
          <p14:tracePt t="13265" x="2679700" y="6594475"/>
          <p14:tracePt t="13281" x="2689225" y="6594475"/>
          <p14:tracePt t="13297" x="2698750" y="6594475"/>
          <p14:tracePt t="13315" x="2724150" y="6594475"/>
          <p14:tracePt t="13331" x="2733675" y="6594475"/>
          <p14:tracePt t="13348" x="2755900" y="6594475"/>
          <p14:tracePt t="13364" x="2774950" y="6594475"/>
          <p14:tracePt t="13381" x="2784475" y="6594475"/>
          <p14:tracePt t="13398" x="2800350" y="6594475"/>
          <p14:tracePt t="13415" x="2828925" y="6600825"/>
          <p14:tracePt t="13431" x="2851150" y="6607175"/>
          <p14:tracePt t="13449" x="2898775" y="6613525"/>
          <p14:tracePt t="13465" x="2936875" y="6619875"/>
          <p14:tracePt t="13481" x="2959100" y="6626225"/>
          <p14:tracePt t="13498" x="3000375" y="6632575"/>
          <p14:tracePt t="13515" x="3028950" y="6632575"/>
          <p14:tracePt t="13531" x="3073400" y="6638925"/>
          <p14:tracePt t="13548" x="3143250" y="6638925"/>
          <p14:tracePt t="13565" x="3273425" y="6645275"/>
          <p14:tracePt t="13581" x="3378200" y="6645275"/>
          <p14:tracePt t="13598" x="3571875" y="6645275"/>
          <p14:tracePt t="13615" x="3676650" y="6645275"/>
          <p14:tracePt t="13631" x="3771900" y="6632575"/>
          <p14:tracePt t="13648" x="3971925" y="6607175"/>
          <p14:tracePt t="13664" x="4092575" y="6572250"/>
          <p14:tracePt t="13681" x="4210050" y="6556375"/>
          <p14:tracePt t="13698" x="4454525" y="6527800"/>
          <p14:tracePt t="13715" x="4581525" y="6511925"/>
          <p14:tracePt t="13732" x="4711700" y="6486525"/>
          <p14:tracePt t="13748" x="4899025" y="6467475"/>
          <p14:tracePt t="13765" x="5003800" y="6467475"/>
          <p14:tracePt t="13782" x="5130800" y="6461125"/>
          <p14:tracePt t="13798" x="5327650" y="6442075"/>
          <p14:tracePt t="13814" x="5432425" y="6442075"/>
          <p14:tracePt t="13831" x="5537200" y="6435725"/>
          <p14:tracePt t="13849" x="5680075" y="6416675"/>
          <p14:tracePt t="13865" x="5765800" y="6394450"/>
          <p14:tracePt t="13882" x="5829300" y="6388100"/>
          <p14:tracePt t="13898" x="5892800" y="6388100"/>
          <p14:tracePt t="13914" x="5921375" y="6388100"/>
          <p14:tracePt t="13931" x="5943600" y="6388100"/>
          <p14:tracePt t="13948" x="5969000" y="6388100"/>
          <p14:tracePt t="13964" x="5978525" y="6388100"/>
          <p14:tracePt t="13981" x="5988050" y="6388100"/>
          <p14:tracePt t="13998" x="6003925" y="6388100"/>
          <p14:tracePt t="14014" x="6007100" y="6403975"/>
          <p14:tracePt t="14031" x="6019800" y="6407150"/>
          <p14:tracePt t="14047" x="6019800" y="6423025"/>
          <p14:tracePt t="14064" x="6019800" y="6429375"/>
          <p14:tracePt t="14082" x="6022975" y="6438900"/>
          <p14:tracePt t="14087" x="6022975" y="6442075"/>
          <p14:tracePt t="14098" x="6022975" y="6451600"/>
          <p14:tracePt t="14115" x="6022975" y="6457950"/>
          <p14:tracePt t="14132" x="6022975" y="6467475"/>
          <p14:tracePt t="14149" x="6022975" y="6483350"/>
          <p14:tracePt t="14165" x="6022975" y="6492875"/>
          <p14:tracePt t="14181" x="6010275" y="6508750"/>
          <p14:tracePt t="14197" x="5994400" y="6524625"/>
          <p14:tracePt t="14214" x="5981700" y="6534150"/>
          <p14:tracePt t="14231" x="5949950" y="6534150"/>
          <p14:tracePt t="14248" x="5889625" y="6534150"/>
          <p14:tracePt t="14264" x="5845175" y="6534150"/>
          <p14:tracePt t="14281" x="5800725" y="6540500"/>
          <p14:tracePt t="14298" x="5753100" y="6540500"/>
          <p14:tracePt t="14315" x="5737225" y="6540500"/>
          <p14:tracePt t="14331" x="5727700" y="6540500"/>
          <p14:tracePt t="14347" x="5705475" y="6540500"/>
          <p14:tracePt t="14364" x="5695950" y="6540500"/>
          <p14:tracePt t="14381" x="5686425" y="6540500"/>
          <p14:tracePt t="14398" x="5667375" y="6540500"/>
          <p14:tracePt t="14414" x="5657850" y="6540500"/>
          <p14:tracePt t="14431" x="5651500" y="6540500"/>
          <p14:tracePt t="14448" x="5641975" y="6534150"/>
          <p14:tracePt t="14464" x="5641975" y="6527800"/>
          <p14:tracePt t="14481" x="5638800" y="6518275"/>
          <p14:tracePt t="14497" x="5638800" y="6508750"/>
          <p14:tracePt t="14514" x="5638800" y="6499225"/>
          <p14:tracePt t="14548" x="5638800" y="6489700"/>
          <p14:tracePt t="14564" x="5638800" y="6480175"/>
          <p14:tracePt t="14581" x="5638800" y="6470650"/>
          <p14:tracePt t="14584" x="5638800" y="6464300"/>
          <p14:tracePt t="14598" x="5638800" y="6448425"/>
          <p14:tracePt t="14614" x="5638800" y="6426200"/>
          <p14:tracePt t="14631" x="5638800" y="6403975"/>
          <p14:tracePt t="14648" x="5638800" y="6365875"/>
          <p14:tracePt t="14664" x="5638800" y="6337300"/>
          <p14:tracePt t="14682" x="5638800" y="6315075"/>
          <p14:tracePt t="14698" x="5638800" y="6299200"/>
          <p14:tracePt t="14715" x="5638800" y="6289675"/>
          <p14:tracePt t="14731" x="5638800" y="6280150"/>
          <p14:tracePt t="14764" x="5638800" y="6273800"/>
          <p14:tracePt t="14791" x="5632450" y="6273800"/>
          <p14:tracePt t="14798" x="5629275" y="6270625"/>
          <p14:tracePt t="14815" x="5613400" y="6270625"/>
          <p14:tracePt t="14832" x="5597525" y="6270625"/>
          <p14:tracePt t="14848" x="5581650" y="6264275"/>
          <p14:tracePt t="14864" x="5546725" y="6251575"/>
          <p14:tracePt t="14881" x="5499100" y="6245225"/>
          <p14:tracePt t="14898" x="5438775" y="6238875"/>
          <p14:tracePt t="14914" x="5400675" y="6219825"/>
          <p14:tracePt t="14932" x="5337175" y="6207125"/>
          <p14:tracePt t="14948" x="5292725" y="6207125"/>
          <p14:tracePt t="14965" x="5254625" y="6194425"/>
          <p14:tracePt t="14982" x="5191125" y="6188075"/>
          <p14:tracePt t="14998" x="5146675" y="6188075"/>
          <p14:tracePt t="15014" x="5105400" y="6188075"/>
          <p14:tracePt t="15031" x="5070475" y="6188075"/>
          <p14:tracePt t="15048" x="5041900" y="6188075"/>
          <p14:tracePt t="15064" x="5019675" y="6188075"/>
          <p14:tracePt t="15082" x="4965700" y="6188075"/>
          <p14:tracePt t="15098" x="4927600" y="6188075"/>
          <p14:tracePt t="15115" x="4905375" y="6188075"/>
          <p14:tracePt t="15131" x="4867275" y="6188075"/>
          <p14:tracePt t="15147" x="4851400" y="6188075"/>
          <p14:tracePt t="15164" x="4841875" y="6188075"/>
          <p14:tracePt t="15182" x="4819650" y="6188075"/>
          <p14:tracePt t="15198" x="4810125" y="6194425"/>
          <p14:tracePt t="15215" x="4800600" y="6200775"/>
          <p14:tracePt t="15232" x="4784725" y="6210300"/>
          <p14:tracePt t="15248" x="4772025" y="6219825"/>
          <p14:tracePt t="15265" x="4759325" y="6229350"/>
          <p14:tracePt t="15281" x="4746625" y="6238875"/>
          <p14:tracePt t="15297" x="4737100" y="6248400"/>
          <p14:tracePt t="15314" x="4714875" y="6261100"/>
          <p14:tracePt t="15332" x="4686300" y="6283325"/>
          <p14:tracePt t="15348" x="4670425" y="6292850"/>
          <p14:tracePt t="15365" x="4654550" y="6305550"/>
          <p14:tracePt t="15382" x="4638675" y="6318250"/>
          <p14:tracePt t="15397" x="4629150" y="6334125"/>
          <p14:tracePt t="15414" x="4613275" y="6343650"/>
          <p14:tracePt t="15431" x="4613275" y="6359525"/>
          <p14:tracePt t="15448" x="4613275" y="6369050"/>
          <p14:tracePt t="15465" x="4616450" y="6384925"/>
          <p14:tracePt t="15482" x="4641850" y="6400800"/>
          <p14:tracePt t="15498" x="4664075" y="6410325"/>
          <p14:tracePt t="15515" x="4695825" y="6423025"/>
          <p14:tracePt t="15531" x="4752975" y="6448425"/>
          <p14:tracePt t="15547" x="4784725" y="6461125"/>
          <p14:tracePt t="15564" x="4829175" y="6473825"/>
          <p14:tracePt t="15582" x="4911725" y="6499225"/>
          <p14:tracePt t="15598" x="4965700" y="6515100"/>
          <p14:tracePt t="15615" x="5000625" y="6515100"/>
          <p14:tracePt t="15632" x="5080000" y="6521450"/>
          <p14:tracePt t="15648" x="5124450" y="6521450"/>
          <p14:tracePt t="15665" x="5168900" y="6527800"/>
          <p14:tracePt t="15681" x="5216525" y="6527800"/>
          <p14:tracePt t="15697" x="5238750" y="6527800"/>
          <p14:tracePt t="15714" x="5267325" y="6530975"/>
          <p14:tracePt t="15731" x="5302250" y="6537325"/>
          <p14:tracePt t="15748" x="5330825" y="6543675"/>
          <p14:tracePt t="15765" x="5359400" y="6543675"/>
          <p14:tracePt t="15782" x="5416550" y="6562725"/>
          <p14:tracePt t="15798" x="5461000" y="6569075"/>
          <p14:tracePt t="15814" x="5499100" y="6575425"/>
          <p14:tracePt t="15831" x="5562600" y="6581775"/>
          <p14:tracePt t="15847" x="5603875" y="6581775"/>
          <p14:tracePt t="15864" x="5648325" y="6581775"/>
          <p14:tracePt t="15881" x="5711825" y="6581775"/>
          <p14:tracePt t="15898" x="5772150" y="6581775"/>
          <p14:tracePt t="15915" x="5813425" y="6581775"/>
          <p14:tracePt t="15931" x="5892800" y="6581775"/>
          <p14:tracePt t="15947" x="5930900" y="6581775"/>
          <p14:tracePt t="15964" x="5972175" y="6581775"/>
          <p14:tracePt t="15981" x="6051550" y="6581775"/>
          <p14:tracePt t="15998" x="6105525" y="6581775"/>
          <p14:tracePt t="16015" x="6162675" y="6581775"/>
          <p14:tracePt t="16032" x="6248400" y="6581775"/>
          <p14:tracePt t="16048" x="6292850" y="6581775"/>
          <p14:tracePt t="16064" x="6330950" y="6581775"/>
          <p14:tracePt t="16081" x="6394450" y="6578600"/>
          <p14:tracePt t="16097" x="6438900" y="6565900"/>
          <p14:tracePt t="16114" x="6477000" y="6546850"/>
          <p14:tracePt t="16131" x="6518275" y="6527800"/>
          <p14:tracePt t="16147" x="6550025" y="6515100"/>
          <p14:tracePt t="16166" x="6588125" y="6515100"/>
          <p14:tracePt t="16182" x="6604000" y="6515100"/>
          <p14:tracePt t="16198" x="6613525" y="6515100"/>
          <p14:tracePt t="16214" x="6623050" y="6511925"/>
          <p14:tracePt t="16231" x="6645275" y="6511925"/>
          <p14:tracePt t="16247" x="6654800" y="6511925"/>
          <p14:tracePt t="16281" x="6657975" y="6505575"/>
          <p14:tracePt t="16298" x="6664325" y="6505575"/>
          <p14:tracePt t="16316" x="6664325" y="6496050"/>
          <p14:tracePt t="16331" x="6664325" y="6492875"/>
          <p14:tracePt t="16347" x="6664325" y="6486525"/>
          <p14:tracePt t="16381" x="6664325" y="6483350"/>
          <p14:tracePt t="16397" x="6664325" y="6470650"/>
          <p14:tracePt t="16415" x="6664325" y="6457950"/>
          <p14:tracePt t="16431" x="6657975" y="6442075"/>
          <p14:tracePt t="16448" x="6642100" y="6432550"/>
          <p14:tracePt t="16464" x="6610350" y="6413500"/>
          <p14:tracePt t="16481" x="6543675" y="6381750"/>
          <p14:tracePt t="16497" x="6499225" y="6365875"/>
          <p14:tracePt t="16514" x="6470650" y="6356350"/>
          <p14:tracePt t="16531" x="6407150" y="6337300"/>
          <p14:tracePt t="16548" x="6343650" y="6315075"/>
          <p14:tracePt t="16566" x="6216650" y="6267450"/>
          <p14:tracePt t="16582" x="6130925" y="6251575"/>
          <p14:tracePt t="16598" x="6045200" y="6229350"/>
          <p14:tracePt t="16615" x="5876925" y="6194425"/>
          <p14:tracePt t="16631" x="5768975" y="6178550"/>
          <p14:tracePt t="16647" x="5683250" y="6156325"/>
          <p14:tracePt t="16665" x="5572125" y="6140450"/>
          <p14:tracePt t="16681" x="5511800" y="6140450"/>
          <p14:tracePt t="16697" x="5429250" y="6140450"/>
          <p14:tracePt t="16715" x="5334000" y="6140450"/>
          <p14:tracePt t="16732" x="5273675" y="6140450"/>
          <p14:tracePt t="16748" x="5203825" y="6140450"/>
          <p14:tracePt t="16764" x="5127625" y="6140450"/>
          <p14:tracePt t="16780" x="5099050" y="6140450"/>
          <p14:tracePt t="16797" x="5076825" y="6140450"/>
          <p14:tracePt t="16816" x="5035550" y="6143625"/>
          <p14:tracePt t="16831" x="5019675" y="6143625"/>
          <p14:tracePt t="16848" x="4997450" y="6143625"/>
          <p14:tracePt t="16865" x="4956175" y="6149975"/>
          <p14:tracePt t="16881" x="4927600" y="6149975"/>
          <p14:tracePt t="16898" x="4905375" y="6162675"/>
          <p14:tracePt t="16914" x="4860925" y="6181725"/>
          <p14:tracePt t="16930" x="4838700" y="6191250"/>
          <p14:tracePt t="16947" x="4829175" y="6200775"/>
          <p14:tracePt t="16964" x="4806950" y="6223000"/>
          <p14:tracePt t="16980" x="4797425" y="6232525"/>
          <p14:tracePt t="16998" x="4787900" y="6242050"/>
          <p14:tracePt t="17015" x="4762500" y="6257925"/>
          <p14:tracePt t="17031" x="4752975" y="6273800"/>
          <p14:tracePt t="17047" x="4743450" y="6283325"/>
          <p14:tracePt t="17065" x="4727575" y="6299200"/>
          <p14:tracePt t="17080" x="4718050" y="6308725"/>
          <p14:tracePt t="17098" x="4702175" y="6324600"/>
          <p14:tracePt t="17102" x="4695825" y="6330950"/>
          <p14:tracePt t="17115" x="4686300" y="6340475"/>
          <p14:tracePt t="17131" x="4676775" y="6356350"/>
          <p14:tracePt t="17148" x="4664075" y="6384925"/>
          <p14:tracePt t="17165" x="4651375" y="6419850"/>
          <p14:tracePt t="17181" x="4651375" y="6448425"/>
          <p14:tracePt t="17197" x="4651375" y="6470650"/>
          <p14:tracePt t="17214" x="4651375" y="6511925"/>
          <p14:tracePt t="17230" x="4660900" y="6534150"/>
          <p14:tracePt t="17247" x="4673600" y="6565900"/>
          <p14:tracePt t="17265" x="4683125" y="6584950"/>
          <p14:tracePt t="17281" x="4689475" y="6594475"/>
          <p14:tracePt t="17298" x="4699000" y="6610350"/>
          <p14:tracePt t="17315" x="4718050" y="6626225"/>
          <p14:tracePt t="17331" x="4727575" y="6635750"/>
          <p14:tracePt t="17347" x="4737100" y="6645275"/>
          <p14:tracePt t="17364" x="4759325" y="6667500"/>
          <p14:tracePt t="17380" x="4775200" y="6677025"/>
          <p14:tracePt t="17397" x="4784725" y="6686550"/>
          <p14:tracePt t="17414" x="4787900" y="6686550"/>
          <p14:tracePt t="17430" x="4797425" y="6686550"/>
          <p14:tracePt t="17464" x="4810125" y="6689725"/>
          <p14:tracePt t="17480" x="4822825" y="6689725"/>
          <p14:tracePt t="17498" x="4829175" y="6689725"/>
          <p14:tracePt t="17515" x="4838700" y="6689725"/>
          <p14:tracePt t="17548" x="4845050" y="6689725"/>
          <p14:tracePt t="17565" x="4848225" y="6689725"/>
          <p14:tracePt t="17581" x="4857750" y="6689725"/>
          <p14:tracePt t="17597" x="4867275" y="6689725"/>
          <p14:tracePt t="17614" x="4883150" y="6689725"/>
          <p14:tracePt t="17630" x="4892675" y="6689725"/>
          <p14:tracePt t="17647" x="4908550" y="6689725"/>
          <p14:tracePt t="17665" x="4949825" y="6689725"/>
          <p14:tracePt t="17681" x="4978400" y="6689725"/>
          <p14:tracePt t="17699" x="5000625" y="6689725"/>
          <p14:tracePt t="17714" x="5016500" y="6683375"/>
          <p14:tracePt t="17731" x="5029200" y="6683375"/>
          <p14:tracePt t="17747" x="5038725" y="6683375"/>
          <p14:tracePt t="17764" x="5054600" y="6680200"/>
          <p14:tracePt t="17780" x="5070475" y="6680200"/>
          <p14:tracePt t="17799" x="5095875" y="6673850"/>
          <p14:tracePt t="17815" x="5108575" y="6667500"/>
          <p14:tracePt t="17831" x="5118100" y="6667500"/>
          <p14:tracePt t="17849" x="5137150" y="6667500"/>
          <p14:tracePt t="17864" x="5146675" y="6667500"/>
          <p14:tracePt t="17880" x="5156200" y="6667500"/>
          <p14:tracePt t="17897" x="5165725" y="6667500"/>
          <p14:tracePt t="17915" x="5197475" y="6667500"/>
          <p14:tracePt t="17931" x="5219700" y="6667500"/>
          <p14:tracePt t="17949" x="5267325" y="6661150"/>
          <p14:tracePt t="17965" x="5289550" y="6661150"/>
          <p14:tracePt t="17981" x="5321300" y="6661150"/>
          <p14:tracePt t="17998" x="5343525" y="6661150"/>
          <p14:tracePt t="18014" x="5381625" y="6661150"/>
          <p14:tracePt t="18031" x="5403850" y="6661150"/>
          <p14:tracePt t="18048" x="5448300" y="6661150"/>
          <p14:tracePt t="18065" x="5518150" y="6661150"/>
          <p14:tracePt t="18081" x="5578475" y="6664325"/>
          <p14:tracePt t="18099" x="5641975" y="6670675"/>
          <p14:tracePt t="18115" x="5673725" y="6677025"/>
          <p14:tracePt t="18130" x="5695950" y="6683375"/>
          <p14:tracePt t="18148" x="5737225" y="6689725"/>
          <p14:tracePt t="18164" x="5759450" y="6696075"/>
          <p14:tracePt t="18180" x="5788025" y="6696075"/>
          <p14:tracePt t="18198" x="5822950" y="6702425"/>
          <p14:tracePt t="18215" x="5842000" y="6705600"/>
          <p14:tracePt t="18231" x="5857875" y="6705600"/>
          <p14:tracePt t="18249" x="5873750" y="6724650"/>
          <p14:tracePt t="18264" x="5883275" y="6734175"/>
          <p14:tracePt t="18281" x="5899150" y="6743700"/>
          <p14:tracePt t="18771" x="5899150" y="6740525"/>
          <p14:tracePt t="18777" x="5886450" y="6737350"/>
          <p14:tracePt t="18785" x="5873750" y="6731000"/>
          <p14:tracePt t="18798" x="5845175" y="6711950"/>
          <p14:tracePt t="18815" x="5816600" y="6664325"/>
          <p14:tracePt t="18831" x="5788025" y="6600825"/>
          <p14:tracePt t="18847" x="5740400" y="6521450"/>
          <p14:tracePt t="18881" x="5702300" y="6480175"/>
          <p14:tracePt t="18914" x="5683250" y="6467475"/>
          <p14:tracePt t="18948" x="5680075" y="6467475"/>
          <p14:tracePt t="18964" x="5673725" y="6461125"/>
          <p14:tracePt t="18981" x="5670550" y="6461125"/>
          <p14:tracePt t="18997" x="5657850" y="6454775"/>
          <p14:tracePt t="19014" x="5654675" y="6454775"/>
          <p14:tracePt t="19219" x="5661025" y="6457950"/>
          <p14:tracePt t="19227" x="5673725" y="6457950"/>
          <p14:tracePt t="19233" x="5683250" y="6457950"/>
          <p14:tracePt t="19247" x="5699125" y="6457950"/>
          <p14:tracePt t="19264" x="5708650" y="6457950"/>
          <p14:tracePt t="19280" x="5718175" y="6457950"/>
          <p14:tracePt t="19297" x="5734050" y="6457950"/>
          <p14:tracePt t="19313" x="5743575" y="6457950"/>
          <p14:tracePt t="19554" x="5753100" y="6457950"/>
          <p14:tracePt t="19561" x="5778500" y="6457950"/>
          <p14:tracePt t="19568" x="5797550" y="6464300"/>
          <p14:tracePt t="19580" x="5816600" y="6464300"/>
          <p14:tracePt t="19597" x="5895975" y="6464300"/>
          <p14:tracePt t="19614" x="5946775" y="6464300"/>
          <p14:tracePt t="19631" x="6032500" y="6461125"/>
          <p14:tracePt t="19648" x="6076950" y="6448425"/>
          <p14:tracePt t="19664" x="6130925" y="6435725"/>
          <p14:tracePt t="19681" x="6242050" y="6403975"/>
          <p14:tracePt t="19697" x="6327775" y="6397625"/>
          <p14:tracePt t="19714" x="6400800" y="6388100"/>
          <p14:tracePt t="19731" x="6464300" y="6375400"/>
          <p14:tracePt t="19748" x="6492875" y="6369050"/>
          <p14:tracePt t="19765" x="6524625" y="6353175"/>
          <p14:tracePt t="19781" x="6550025" y="6337300"/>
          <p14:tracePt t="19798" x="6572250" y="6324600"/>
          <p14:tracePt t="19814" x="6581775" y="6315075"/>
          <p14:tracePt t="19831" x="6597650" y="6296025"/>
          <p14:tracePt t="19847" x="6607175" y="6289675"/>
          <p14:tracePt t="19864" x="6623050" y="6289675"/>
          <p14:tracePt t="19880" x="6626225" y="6289675"/>
          <p14:tracePt t="20395" x="6626225" y="6292850"/>
          <p14:tracePt t="20410" x="6613525" y="6296025"/>
          <p14:tracePt t="20416" x="6610350" y="6308725"/>
          <p14:tracePt t="20430" x="6600825" y="6318250"/>
          <p14:tracePt t="20447" x="6588125" y="6327775"/>
          <p14:tracePt t="20481" x="6559550" y="6359525"/>
          <p14:tracePt t="20514" x="6540500" y="6378575"/>
          <p14:tracePt t="20530" x="6518275" y="6394450"/>
          <p14:tracePt t="20548" x="6489700" y="6410325"/>
          <p14:tracePt t="20565" x="6473825" y="6423025"/>
          <p14:tracePt t="20581" x="6448425" y="6423025"/>
          <p14:tracePt t="20597" x="6438900" y="6423025"/>
          <p14:tracePt t="20614" x="6429375" y="6423025"/>
          <p14:tracePt t="20631" x="6413500" y="6423025"/>
          <p14:tracePt t="20647" x="6397625" y="6423025"/>
          <p14:tracePt t="20663" x="6388100" y="6423025"/>
          <p14:tracePt t="20680" x="6372225" y="6423025"/>
          <p14:tracePt t="20697" x="6362700" y="6423025"/>
          <p14:tracePt t="20714" x="6350000" y="6423025"/>
          <p14:tracePt t="20731" x="6334125" y="6423025"/>
          <p14:tracePt t="20747" x="6324600" y="6423025"/>
          <p14:tracePt t="20764" x="6302375" y="6423025"/>
          <p14:tracePt t="20780" x="6270625" y="6423025"/>
          <p14:tracePt t="20797" x="6226175" y="6423025"/>
          <p14:tracePt t="20814" x="6181725" y="6423025"/>
          <p14:tracePt t="20830" x="6121400" y="6423025"/>
          <p14:tracePt t="20847" x="6099175" y="6423025"/>
          <p14:tracePt t="20866" x="6057900" y="6423025"/>
          <p14:tracePt t="20881" x="6035675" y="6423025"/>
          <p14:tracePt t="20898" x="6019800" y="6423025"/>
          <p14:tracePt t="20914" x="5997575" y="6423025"/>
          <p14:tracePt t="20930" x="5965825" y="6423025"/>
          <p14:tracePt t="20947" x="5937250" y="6423025"/>
          <p14:tracePt t="20963" x="5915025" y="6423025"/>
          <p14:tracePt t="20981" x="5873750" y="6423025"/>
          <p14:tracePt t="20997" x="5864225" y="6423025"/>
          <p14:tracePt t="21015" x="5845175" y="6423025"/>
          <p14:tracePt t="21031" x="5835650" y="6423025"/>
          <p14:tracePt t="21047" x="5826125" y="6423025"/>
          <p14:tracePt t="21063" x="5813425" y="6423025"/>
          <p14:tracePt t="21080" x="5800725" y="6423025"/>
          <p14:tracePt t="21096" x="5791200" y="6423025"/>
          <p14:tracePt t="21115" x="5775325" y="6423025"/>
          <p14:tracePt t="21131" x="5765800" y="6423025"/>
          <p14:tracePt t="21148" x="5756275" y="6423025"/>
          <p14:tracePt t="21165" x="5749925" y="6423025"/>
          <p14:tracePt t="21180" x="5746750" y="6423025"/>
          <p14:tracePt t="21197" x="5740400" y="6423025"/>
          <p14:tracePt t="21218" x="5730875" y="6423025"/>
          <p14:tracePt t="21230" x="5727700" y="6423025"/>
          <p14:tracePt t="21248" x="5721350" y="6423025"/>
          <p14:tracePt t="21265" x="5705475" y="6423025"/>
          <p14:tracePt t="21281" x="5702300" y="6423025"/>
          <p14:tracePt t="21297" x="5692775" y="6423025"/>
          <p14:tracePt t="21315" x="5676900" y="6423025"/>
          <p14:tracePt t="21331" x="5667375" y="6423025"/>
          <p14:tracePt t="21347" x="5651500" y="6423025"/>
          <p14:tracePt t="21364" x="5638800" y="6423025"/>
          <p14:tracePt t="21380" x="5629275" y="6423025"/>
          <p14:tracePt t="21397" x="5616575" y="6423025"/>
          <p14:tracePt t="21414" x="5597525" y="6423025"/>
          <p14:tracePt t="21430" x="5594350" y="6419850"/>
          <p14:tracePt t="21447" x="5584825" y="6416675"/>
          <p14:tracePt t="21464" x="5572125" y="6403975"/>
          <p14:tracePt t="21480" x="5568950" y="6400800"/>
          <p14:tracePt t="21572" x="5559425" y="6400800"/>
          <p14:tracePt t="22414" x="5524500" y="6400800"/>
          <p14:tracePt t="22421" x="5476875" y="6400800"/>
          <p14:tracePt t="22434" x="5394325" y="6400800"/>
          <p14:tracePt t="22450" x="5324475" y="6400800"/>
          <p14:tracePt t="22467" x="5260975" y="6410325"/>
          <p14:tracePt t="22481" x="5207000" y="6423025"/>
          <p14:tracePt t="22514" x="5080000" y="6457950"/>
          <p14:tracePt t="22548" x="4953000" y="6499225"/>
          <p14:tracePt t="22564" x="4908550" y="6511925"/>
          <p14:tracePt t="22580" x="4870450" y="6511925"/>
          <p14:tracePt t="22597" x="4841875" y="6511925"/>
          <p14:tracePt t="22614" x="4800600" y="6511925"/>
          <p14:tracePt t="22630" x="4778375" y="6515100"/>
          <p14:tracePt t="22648" x="4737100" y="6534150"/>
          <p14:tracePt t="22664" x="4705350" y="6546850"/>
          <p14:tracePt t="22681" x="4676775" y="6546850"/>
          <p14:tracePt t="22698" x="4641850" y="6553200"/>
          <p14:tracePt t="22714" x="4613275" y="6553200"/>
          <p14:tracePt t="22730" x="4591050" y="6553200"/>
          <p14:tracePt t="22748" x="4549775" y="6553200"/>
          <p14:tracePt t="22764" x="4530725" y="6553200"/>
          <p14:tracePt t="22781" x="4508500" y="6553200"/>
          <p14:tracePt t="22798" x="4473575" y="6553200"/>
          <p14:tracePt t="22814" x="4445000" y="6553200"/>
          <p14:tracePt t="22831" x="4394200" y="6553200"/>
          <p14:tracePt t="22848" x="4305300" y="6543675"/>
          <p14:tracePt t="22864" x="4254500" y="6543675"/>
          <p14:tracePt t="22880" x="4216400" y="6537325"/>
          <p14:tracePt t="22897" x="4171950" y="6515100"/>
          <p14:tracePt t="22913" x="4089400" y="6496050"/>
          <p14:tracePt t="22931" x="4025900" y="6483350"/>
          <p14:tracePt t="22948" x="3933825" y="6454775"/>
          <p14:tracePt t="22964" x="3876675" y="6438900"/>
          <p14:tracePt t="22981" x="3822700" y="6419850"/>
          <p14:tracePt t="22997" x="3759200" y="6394450"/>
          <p14:tracePt t="23013" x="3714750" y="6381750"/>
          <p14:tracePt t="23030" x="3676650" y="6356350"/>
          <p14:tracePt t="23047" x="3609975" y="6308725"/>
          <p14:tracePt t="23064" x="3562350" y="6296025"/>
          <p14:tracePt t="23081" x="3517900" y="6276975"/>
          <p14:tracePt t="23098" x="3460750" y="6245225"/>
          <p14:tracePt t="23114" x="3429000" y="6232525"/>
          <p14:tracePt t="23131" x="3397250" y="6219825"/>
          <p14:tracePt t="23147" x="3355975" y="6194425"/>
          <p14:tracePt t="23163" x="3317875" y="6175375"/>
          <p14:tracePt t="23180" x="3270250" y="6149975"/>
          <p14:tracePt t="23197" x="3225800" y="6105525"/>
          <p14:tracePt t="23214" x="3184525" y="6073775"/>
          <p14:tracePt t="23231" x="3162300" y="6042025"/>
          <p14:tracePt t="23248" x="3114675" y="5991225"/>
          <p14:tracePt t="23263" x="3089275" y="5943600"/>
          <p14:tracePt t="23280" x="3057525" y="5905500"/>
          <p14:tracePt t="23297" x="3038475" y="5826125"/>
          <p14:tracePt t="23313" x="3022600" y="5768975"/>
          <p14:tracePt t="23330" x="3003550" y="5724525"/>
          <p14:tracePt t="23348" x="3003550" y="5667375"/>
          <p14:tracePt t="23363" x="3003550" y="5638800"/>
          <p14:tracePt t="23380" x="3003550" y="5600700"/>
          <p14:tracePt t="23398" x="3003550" y="5562600"/>
          <p14:tracePt t="23413" x="3003550" y="5540375"/>
          <p14:tracePt t="23430" x="3003550" y="5518150"/>
          <p14:tracePt t="23446" x="3003550" y="5476875"/>
          <p14:tracePt t="23463" x="3003550" y="5461000"/>
          <p14:tracePt t="23481" x="3022600" y="5445125"/>
          <p14:tracePt t="23497" x="3035300" y="5429250"/>
          <p14:tracePt t="23514" x="3044825" y="5419725"/>
          <p14:tracePt t="23531" x="3051175" y="5410200"/>
          <p14:tracePt t="23547" x="3054350" y="5394325"/>
          <p14:tracePt t="23563" x="3054350" y="5391150"/>
          <p14:tracePt t="23580" x="3070225" y="5391150"/>
          <p14:tracePt t="23597" x="3079750" y="5375275"/>
          <p14:tracePt t="23614" x="3089275" y="5365750"/>
          <p14:tracePt t="23631" x="3098800" y="5356225"/>
          <p14:tracePt t="23647" x="3140075" y="5334000"/>
          <p14:tracePt t="23663" x="3162300" y="5327650"/>
          <p14:tracePt t="23680" x="3187700" y="5314950"/>
          <p14:tracePt t="23696" x="3206750" y="5302250"/>
          <p14:tracePt t="23713" x="3232150" y="5283200"/>
          <p14:tracePt t="23730" x="3248025" y="5273675"/>
          <p14:tracePt t="23747" x="3289300" y="5248275"/>
          <p14:tracePt t="23764" x="3314700" y="5226050"/>
          <p14:tracePt t="23781" x="3362325" y="5197475"/>
          <p14:tracePt t="23797" x="3425825" y="5178425"/>
          <p14:tracePt t="23814" x="3457575" y="5159375"/>
          <p14:tracePt t="23830" x="3486150" y="5149850"/>
          <p14:tracePt t="23847" x="3521075" y="5130800"/>
          <p14:tracePt t="23863" x="3552825" y="5124450"/>
          <p14:tracePt t="23880" x="3575050" y="5118100"/>
          <p14:tracePt t="23897" x="3616325" y="5111750"/>
          <p14:tracePt t="23913" x="3638550" y="5099050"/>
          <p14:tracePt t="23931" x="3667125" y="5099050"/>
          <p14:tracePt t="23947" x="3689350" y="5099050"/>
          <p14:tracePt t="23963" x="3698875" y="5099050"/>
          <p14:tracePt t="23980" x="3714750" y="5099050"/>
          <p14:tracePt t="23996" x="3727450" y="5099050"/>
          <p14:tracePt t="24013" x="3736975" y="5099050"/>
          <p14:tracePt t="24032" x="3759200" y="5099050"/>
          <p14:tracePt t="24048" x="3768725" y="5099050"/>
          <p14:tracePt t="24064" x="3781425" y="5099050"/>
          <p14:tracePt t="24081" x="3794125" y="5114925"/>
          <p14:tracePt t="26928" x="3816350" y="5114925"/>
          <p14:tracePt t="26935" x="3841750" y="5114925"/>
          <p14:tracePt t="26946" x="3876675" y="5111750"/>
          <p14:tracePt t="26964" x="4041775" y="5102225"/>
          <p14:tracePt t="26980" x="4168775" y="5086350"/>
          <p14:tracePt t="26997" x="4286250" y="5076825"/>
          <p14:tracePt t="27014" x="4473575" y="5051425"/>
          <p14:tracePt t="27047" x="4664075" y="5026025"/>
          <p14:tracePt t="27079" x="4787900" y="5026025"/>
          <p14:tracePt t="27096" x="4832350" y="5026025"/>
          <p14:tracePt t="27114" x="4895850" y="5026025"/>
          <p14:tracePt t="27130" x="4930775" y="5026025"/>
          <p14:tracePt t="27147" x="4984750" y="5026025"/>
          <p14:tracePt t="27164" x="5045075" y="5026025"/>
          <p14:tracePt t="27180" x="5105400" y="5026025"/>
          <p14:tracePt t="27196" x="5165725" y="5026025"/>
          <p14:tracePt t="27213" x="5286375" y="5003800"/>
          <p14:tracePt t="27229" x="5340350" y="4991100"/>
          <p14:tracePt t="27246" x="5403850" y="4978400"/>
          <p14:tracePt t="27263" x="5540375" y="4946650"/>
          <p14:tracePt t="27280" x="5626100" y="4921250"/>
          <p14:tracePt t="27297" x="5715000" y="4879975"/>
          <p14:tracePt t="27301" x="5765800" y="4864100"/>
          <p14:tracePt t="27314" x="5832475" y="4835525"/>
          <p14:tracePt t="27330" x="5911850" y="4797425"/>
          <p14:tracePt t="27346" x="5997575" y="4762500"/>
          <p14:tracePt t="27363" x="6118225" y="4708525"/>
          <p14:tracePt t="27379" x="6184900" y="4679950"/>
          <p14:tracePt t="27396" x="6242050" y="4645025"/>
          <p14:tracePt t="27413" x="6337300" y="4549775"/>
          <p14:tracePt t="27430" x="6410325" y="4476750"/>
          <p14:tracePt t="27447" x="6464300" y="4425950"/>
          <p14:tracePt t="27464" x="6534150" y="4359275"/>
          <p14:tracePt t="27479" x="6559550" y="4330700"/>
          <p14:tracePt t="27496" x="6591300" y="4295775"/>
          <p14:tracePt t="27513" x="6629400" y="4229100"/>
          <p14:tracePt t="27529" x="6667500" y="4165600"/>
          <p14:tracePt t="27548" x="6696075" y="4098925"/>
          <p14:tracePt t="27563" x="6746875" y="4010025"/>
          <p14:tracePt t="27580" x="6765925" y="3971925"/>
          <p14:tracePt t="27597" x="6797675" y="3946525"/>
          <p14:tracePt t="27613" x="6823075" y="3905250"/>
          <p14:tracePt t="27629" x="6832600" y="3892550"/>
          <p14:tracePt t="27646" x="6854825" y="3876675"/>
          <p14:tracePt t="27663" x="6870700" y="3838575"/>
          <p14:tracePt t="27680" x="6883400" y="3794125"/>
          <p14:tracePt t="27698" x="6899275" y="3702050"/>
          <p14:tracePt t="27713" x="6899275" y="3660775"/>
          <p14:tracePt t="27730" x="6889750" y="3629025"/>
          <p14:tracePt t="27746" x="6877050" y="3584575"/>
          <p14:tracePt t="27763" x="6851650" y="3517900"/>
          <p14:tracePt t="27779" x="6832600" y="3473450"/>
          <p14:tracePt t="27796" x="6819900" y="3435350"/>
          <p14:tracePt t="27798" x="6813550" y="3409950"/>
          <p14:tracePt t="27813" x="6804025" y="3365500"/>
          <p14:tracePt t="27830" x="6804025" y="3321050"/>
          <p14:tracePt t="27847" x="6791325" y="3251200"/>
          <p14:tracePt t="27863" x="6769100" y="3162300"/>
          <p14:tracePt t="27880" x="6753225" y="3057525"/>
          <p14:tracePt t="27897" x="6731000" y="2955925"/>
          <p14:tracePt t="27913" x="6718300" y="2911475"/>
          <p14:tracePt t="27930" x="6699250" y="2873375"/>
          <p14:tracePt t="27948" x="6680200" y="2800350"/>
          <p14:tracePt t="27963" x="6664325" y="2736850"/>
          <p14:tracePt t="27980" x="6651625" y="2673350"/>
          <p14:tracePt t="27997" x="6623050" y="2581275"/>
          <p14:tracePt t="28013" x="6607175" y="2508250"/>
          <p14:tracePt t="28029" x="6581775" y="2400300"/>
          <p14:tracePt t="28047" x="6543675" y="2286000"/>
          <p14:tracePt t="28063" x="6530975" y="2228850"/>
          <p14:tracePt t="28079" x="6518275" y="2184400"/>
          <p14:tracePt t="28096" x="6499225" y="2143125"/>
          <p14:tracePt t="28113" x="6467475" y="2101850"/>
          <p14:tracePt t="28130" x="6442075" y="2070100"/>
          <p14:tracePt t="28147" x="6394450" y="2003425"/>
          <p14:tracePt t="28163" x="6369050" y="1958975"/>
          <p14:tracePt t="28179" x="6343650" y="1927225"/>
          <p14:tracePt t="28196" x="6324600" y="1901825"/>
          <p14:tracePt t="28704" x="6318250" y="1892300"/>
          <p14:tracePt t="28711" x="6311900" y="1879600"/>
          <p14:tracePt t="28718" x="6305550" y="1860550"/>
          <p14:tracePt t="28729" x="6299200" y="1835150"/>
          <p14:tracePt t="28746" x="6283325" y="1790700"/>
          <p14:tracePt t="28764" x="6264275" y="1752600"/>
          <p14:tracePt t="28780" x="6264275" y="1730375"/>
          <p14:tracePt t="28813" x="6257925" y="1654175"/>
          <p14:tracePt t="28846" x="6238875" y="1568450"/>
          <p14:tracePt t="28863" x="6232525" y="1530350"/>
          <p14:tracePt t="28879" x="6232525" y="1501775"/>
          <p14:tracePt t="28897" x="6232525" y="1460500"/>
          <p14:tracePt t="28913" x="6226175" y="1438275"/>
          <p14:tracePt t="28930" x="6226175" y="1416050"/>
          <p14:tracePt t="28947" x="6216650" y="1393825"/>
          <p14:tracePt t="28963" x="6207125" y="1377950"/>
          <p14:tracePt t="28980" x="6194425" y="1355725"/>
          <p14:tracePt t="28996" x="6184900" y="1327150"/>
          <p14:tracePt t="29013" x="6178550" y="1308100"/>
          <p14:tracePt t="29029" x="6169025" y="1292225"/>
          <p14:tracePt t="29046" x="6153150" y="1276350"/>
          <p14:tracePt t="29063" x="6149975" y="1260475"/>
          <p14:tracePt t="29079" x="6137275" y="1250950"/>
          <p14:tracePt t="29096" x="6127750" y="1235075"/>
          <p14:tracePt t="29113" x="6124575" y="1225550"/>
          <p14:tracePt t="29129" x="6115050" y="1209675"/>
          <p14:tracePt t="29146" x="6099175" y="1206500"/>
          <p14:tracePt t="29163" x="6089650" y="1196975"/>
          <p14:tracePt t="29179" x="6080125" y="1187450"/>
          <p14:tracePt t="29196" x="6064250" y="1171575"/>
          <p14:tracePt t="29213" x="6048375" y="1155700"/>
          <p14:tracePt t="29231" x="6032500" y="1139825"/>
          <p14:tracePt t="29246" x="6029325" y="1130300"/>
          <p14:tracePt t="29262" x="6029325" y="1120775"/>
          <p14:tracePt t="29279" x="6029325" y="1108075"/>
          <p14:tracePt t="29296" x="6029325" y="1092200"/>
          <p14:tracePt t="29314" x="6029325" y="1082675"/>
          <p14:tracePt t="29331" x="6029325" y="1066800"/>
          <p14:tracePt t="29347" x="6029325" y="1050925"/>
          <p14:tracePt t="29363" x="6029325" y="1047750"/>
          <p14:tracePt t="29380" x="6029325" y="1041400"/>
          <p14:tracePt t="29416" x="6035675" y="1041400"/>
          <p14:tracePt t="29424" x="6038850" y="1041400"/>
          <p14:tracePt t="29430" x="6045200" y="1041400"/>
          <p14:tracePt t="29446" x="6073775" y="1041400"/>
          <p14:tracePt t="29463" x="6083300" y="1044575"/>
          <p14:tracePt t="29479" x="6092825" y="1054100"/>
          <p14:tracePt t="29496" x="6111875" y="1076325"/>
          <p14:tracePt t="29513" x="6121400" y="1085850"/>
          <p14:tracePt t="29530" x="6130925" y="1098550"/>
          <p14:tracePt t="29546" x="6130925" y="1108075"/>
          <p14:tracePt t="29562" x="6137275" y="1123950"/>
          <p14:tracePt t="29580" x="6143625" y="1139825"/>
          <p14:tracePt t="29597" x="6146800" y="1149350"/>
          <p14:tracePt t="29613" x="6153150" y="1158875"/>
          <p14:tracePt t="29630" x="6162675" y="1177925"/>
          <p14:tracePt t="29647" x="6162675" y="1190625"/>
          <p14:tracePt t="29663" x="6162675" y="1200150"/>
          <p14:tracePt t="29680" x="6162675" y="1219200"/>
          <p14:tracePt t="29696" x="6162675" y="1228725"/>
          <p14:tracePt t="29713" x="6175375" y="1250950"/>
          <p14:tracePt t="29731" x="6191250" y="1292225"/>
          <p14:tracePt t="29746" x="6197600" y="1336675"/>
          <p14:tracePt t="29764" x="6203950" y="1374775"/>
          <p14:tracePt t="29780" x="6210300" y="1431925"/>
          <p14:tracePt t="29797" x="6210300" y="1460500"/>
          <p14:tracePt t="29813" x="6223000" y="1482725"/>
          <p14:tracePt t="29830" x="6242050" y="1533525"/>
          <p14:tracePt t="29846" x="6254750" y="1587500"/>
          <p14:tracePt t="29862" x="6267450" y="1638300"/>
          <p14:tracePt t="29880" x="6296025" y="1743075"/>
          <p14:tracePt t="29896" x="6308725" y="1781175"/>
          <p14:tracePt t="29913" x="6321425" y="1819275"/>
          <p14:tracePt t="29930" x="6340475" y="1873250"/>
          <p14:tracePt t="29947" x="6353175" y="1920875"/>
          <p14:tracePt t="29963" x="6365875" y="1958975"/>
          <p14:tracePt t="29980" x="6378575" y="2012950"/>
          <p14:tracePt t="29996" x="6391275" y="2051050"/>
          <p14:tracePt t="30013" x="6410325" y="2076450"/>
          <p14:tracePt t="30030" x="6416675" y="2124075"/>
          <p14:tracePt t="30047" x="6416675" y="2146300"/>
          <p14:tracePt t="30063" x="6423025" y="2174875"/>
          <p14:tracePt t="30080" x="6423025" y="2216150"/>
          <p14:tracePt t="30097" x="6423025" y="2238375"/>
          <p14:tracePt t="30113" x="6432550" y="2260600"/>
          <p14:tracePt t="30131" x="6438900" y="2308225"/>
          <p14:tracePt t="30146" x="6451600" y="2352675"/>
          <p14:tracePt t="30164" x="6457950" y="2378075"/>
          <p14:tracePt t="30180" x="6473825" y="2425700"/>
          <p14:tracePt t="30196" x="6477000" y="2447925"/>
          <p14:tracePt t="30213" x="6483350" y="2479675"/>
          <p14:tracePt t="30230" x="6496050" y="2520950"/>
          <p14:tracePt t="30247" x="6508750" y="2549525"/>
          <p14:tracePt t="30263" x="6521450" y="2587625"/>
          <p14:tracePt t="30280" x="6540500" y="2651125"/>
          <p14:tracePt t="30296" x="6553200" y="2689225"/>
          <p14:tracePt t="30313" x="6553200" y="2727325"/>
          <p14:tracePt t="30330" x="6565900" y="2768600"/>
          <p14:tracePt t="30346" x="6578600" y="2790825"/>
          <p14:tracePt t="30363" x="6597650" y="2832100"/>
          <p14:tracePt t="30380" x="6616700" y="2895600"/>
          <p14:tracePt t="30396" x="6629400" y="2933700"/>
          <p14:tracePt t="30413" x="6635750" y="2984500"/>
          <p14:tracePt t="30429" x="6648450" y="3048000"/>
          <p14:tracePt t="30446" x="6648450" y="3082925"/>
          <p14:tracePt t="30462" x="6648450" y="3114675"/>
          <p14:tracePt t="30480" x="6667500" y="3162300"/>
          <p14:tracePt t="30496" x="6677025" y="3194050"/>
          <p14:tracePt t="30513" x="6689725" y="3238500"/>
          <p14:tracePt t="30529" x="6711950" y="3311525"/>
          <p14:tracePt t="30546" x="6731000" y="3355975"/>
          <p14:tracePt t="30563" x="6737350" y="3387725"/>
          <p14:tracePt t="30579" x="6750050" y="3429000"/>
          <p14:tracePt t="30596" x="6750050" y="3473450"/>
          <p14:tracePt t="30613" x="6753225" y="3502025"/>
          <p14:tracePt t="30629" x="6769100" y="3575050"/>
          <p14:tracePt t="30646" x="6775450" y="3625850"/>
          <p14:tracePt t="30663" x="6775450" y="3670300"/>
          <p14:tracePt t="30680" x="6788150" y="3733800"/>
          <p14:tracePt t="30696" x="6788150" y="3768725"/>
          <p14:tracePt t="30713" x="6794500" y="3813175"/>
          <p14:tracePt t="30730" x="6813550" y="3902075"/>
          <p14:tracePt t="30746" x="6826250" y="3959225"/>
          <p14:tracePt t="30763" x="6842125" y="4013200"/>
          <p14:tracePt t="30779" x="6867525" y="4076700"/>
          <p14:tracePt t="30796" x="6880225" y="4121150"/>
          <p14:tracePt t="30813" x="6892925" y="4159250"/>
          <p14:tracePt t="30830" x="6943725" y="4264025"/>
          <p14:tracePt t="30846" x="6962775" y="4311650"/>
          <p14:tracePt t="30863" x="6997700" y="4375150"/>
          <p14:tracePt t="30880" x="7010400" y="4413250"/>
          <p14:tracePt t="30896" x="7029450" y="4445000"/>
          <p14:tracePt t="30913" x="7073900" y="4511675"/>
          <p14:tracePt t="30929" x="7102475" y="4575175"/>
          <p14:tracePt t="30946" x="7140575" y="4645025"/>
          <p14:tracePt t="30963" x="7169150" y="4746625"/>
          <p14:tracePt t="30979" x="7181850" y="4784725"/>
          <p14:tracePt t="30996" x="7200900" y="4822825"/>
          <p14:tracePt t="31014" x="7219950" y="4873625"/>
          <p14:tracePt t="31030" x="7232650" y="4911725"/>
          <p14:tracePt t="31045" x="7232650" y="4940300"/>
          <p14:tracePt t="31063" x="7251700" y="4981575"/>
          <p14:tracePt t="31079" x="7270750" y="5029200"/>
          <p14:tracePt t="31095" x="7283450" y="5089525"/>
          <p14:tracePt t="31113" x="7283450" y="5153025"/>
          <p14:tracePt t="31130" x="7283450" y="5175250"/>
          <p14:tracePt t="31147" x="7283450" y="5203825"/>
          <p14:tracePt t="31650" x="7264400" y="5162550"/>
          <p14:tracePt t="31657" x="7235825" y="5076825"/>
          <p14:tracePt t="31665" x="7200900" y="4994275"/>
          <p14:tracePt t="31680" x="7146925" y="4870450"/>
          <p14:tracePt t="31696" x="7073900" y="4727575"/>
          <p14:tracePt t="31713" x="6943725" y="4451350"/>
          <p14:tracePt t="31730" x="6851650" y="4314825"/>
          <p14:tracePt t="31765" x="6635750" y="3905250"/>
          <p14:tracePt t="31798" x="6537325" y="3606800"/>
          <p14:tracePt t="31814" x="6496050" y="3438525"/>
          <p14:tracePt t="31830" x="6483350" y="3375025"/>
          <p14:tracePt t="31846" x="6461125" y="3298825"/>
          <p14:tracePt t="31862" x="6435725" y="3178175"/>
          <p14:tracePt t="31879" x="6423025" y="3101975"/>
          <p14:tracePt t="31896" x="6416675" y="3041650"/>
          <p14:tracePt t="31898" x="6416675" y="3016250"/>
          <p14:tracePt t="31913" x="6416675" y="2984500"/>
          <p14:tracePt t="31929" x="6416675" y="2940050"/>
          <p14:tracePt t="31946" x="6416675" y="2898775"/>
          <p14:tracePt t="31964" x="6410325" y="2835275"/>
          <p14:tracePt t="31980" x="6391275" y="2797175"/>
          <p14:tracePt t="31996" x="6378575" y="2752725"/>
          <p14:tracePt t="32012" x="6359525" y="2701925"/>
          <p14:tracePt t="32029" x="6346825" y="2670175"/>
          <p14:tracePt t="32046" x="6334125" y="2641600"/>
          <p14:tracePt t="32062" x="6327775" y="2606675"/>
          <p14:tracePt t="32079" x="6321425" y="2578100"/>
          <p14:tracePt t="32096" x="6315075" y="2555875"/>
          <p14:tracePt t="32113" x="6315075" y="2533650"/>
          <p14:tracePt t="32130" x="6315075" y="2524125"/>
          <p14:tracePt t="32146" x="6315075" y="2520950"/>
          <p14:tracePt t="32162" x="6311900" y="2520950"/>
          <p14:tracePt t="32241" x="6311900" y="2527300"/>
          <p14:tracePt t="32248" x="6311900" y="2530475"/>
          <p14:tracePt t="32263" x="6311900" y="2546350"/>
          <p14:tracePt t="32279" x="6311900" y="2555875"/>
          <p14:tracePt t="32312" x="6311900" y="2565400"/>
          <p14:tracePt t="32330" x="6311900" y="2574925"/>
          <p14:tracePt t="32347" x="6311900" y="2581275"/>
          <p14:tracePt t="32363" x="6311900" y="2600325"/>
          <p14:tracePt t="32380" x="6311900" y="2609850"/>
          <p14:tracePt t="32397" x="6311900" y="2625725"/>
          <p14:tracePt t="32413" x="6311900" y="2641600"/>
          <p14:tracePt t="32429" x="6315075" y="2657475"/>
          <p14:tracePt t="32446" x="6324600" y="2679700"/>
          <p14:tracePt t="32462" x="6350000" y="2730500"/>
          <p14:tracePt t="32479" x="6362700" y="2759075"/>
          <p14:tracePt t="32497" x="6369050" y="2794000"/>
          <p14:tracePt t="32512" x="6369050" y="2816225"/>
          <p14:tracePt t="32529" x="6369050" y="2832100"/>
          <p14:tracePt t="32547" x="6384925" y="2857500"/>
          <p14:tracePt t="32563" x="6391275" y="2889250"/>
          <p14:tracePt t="32579" x="6407150" y="2911475"/>
          <p14:tracePt t="32597" x="6419850" y="2955925"/>
          <p14:tracePt t="32612" x="6419850" y="2974975"/>
          <p14:tracePt t="32629" x="6426200" y="3006725"/>
          <p14:tracePt t="32648" x="6426200" y="3044825"/>
          <p14:tracePt t="32663" x="6426200" y="3067050"/>
          <p14:tracePt t="32680" x="6426200" y="3089275"/>
          <p14:tracePt t="32697" x="6426200" y="3124200"/>
          <p14:tracePt t="32712" x="6426200" y="3140075"/>
          <p14:tracePt t="32729" x="6426200" y="3152775"/>
          <p14:tracePt t="32746" x="6426200" y="3168650"/>
          <p14:tracePt t="32762" x="6426200" y="3178175"/>
          <p14:tracePt t="32780" x="6426200" y="3194050"/>
          <p14:tracePt t="32797" x="6426200" y="3232150"/>
          <p14:tracePt t="32813" x="6432550" y="3260725"/>
          <p14:tracePt t="32830" x="6445250" y="3286125"/>
          <p14:tracePt t="32846" x="6470650" y="3327400"/>
          <p14:tracePt t="32862" x="6473825" y="3349625"/>
          <p14:tracePt t="32879" x="6486525" y="3375025"/>
          <p14:tracePt t="32897" x="6492875" y="3409950"/>
          <p14:tracePt t="32913" x="6492875" y="3422650"/>
          <p14:tracePt t="32930" x="6496050" y="3444875"/>
          <p14:tracePt t="32933" x="6496050" y="3451225"/>
          <p14:tracePt t="32947" x="6508750" y="3473450"/>
          <p14:tracePt t="32963" x="6524625" y="3502025"/>
          <p14:tracePt t="32979" x="6537325" y="3527425"/>
          <p14:tracePt t="32996" x="6550025" y="3584575"/>
          <p14:tracePt t="33012" x="6556375" y="3619500"/>
          <p14:tracePt t="33029" x="6556375" y="3641725"/>
          <p14:tracePt t="33046" x="6556375" y="3689350"/>
          <p14:tracePt t="33063" x="6556375" y="3717925"/>
          <p14:tracePt t="33080" x="6556375" y="3756025"/>
          <p14:tracePt t="33096" x="6562725" y="3819525"/>
          <p14:tracePt t="33113" x="6569075" y="3879850"/>
          <p14:tracePt t="33129" x="6575425" y="3917950"/>
          <p14:tracePt t="33146" x="6575425" y="3978275"/>
          <p14:tracePt t="33162" x="6575425" y="4006850"/>
          <p14:tracePt t="33179" x="6588125" y="4032250"/>
          <p14:tracePt t="33197" x="6600825" y="4073525"/>
          <p14:tracePt t="33213" x="6613525" y="4095750"/>
          <p14:tracePt t="33230" x="6626225" y="4133850"/>
          <p14:tracePt t="33246" x="6651625" y="4184650"/>
          <p14:tracePt t="33262" x="6654800" y="4216400"/>
          <p14:tracePt t="33279" x="6654800" y="4244975"/>
          <p14:tracePt t="33296" x="6654800" y="4270375"/>
          <p14:tracePt t="33313" x="6661150" y="4279900"/>
          <p14:tracePt t="33330" x="6667500" y="4295775"/>
          <p14:tracePt t="33347" x="6680200" y="4311650"/>
          <p14:tracePt t="33363" x="6689725" y="4321175"/>
          <p14:tracePt t="33379" x="6705600" y="4330700"/>
          <p14:tracePt t="33396" x="6711950" y="4352925"/>
          <p14:tracePt t="33412" x="6718300" y="4362450"/>
          <p14:tracePt t="33430" x="6718300" y="4371975"/>
          <p14:tracePt t="33446" x="6718300" y="4391025"/>
          <p14:tracePt t="33489" x="6718300" y="4397375"/>
          <p14:tracePt t="33503" x="6721475" y="4397375"/>
          <p14:tracePt t="33590" x="6721475" y="4400550"/>
          <p14:tracePt t="33604" x="6715125" y="4406900"/>
          <p14:tracePt t="33613" x="6708775" y="4406900"/>
          <p14:tracePt t="33629" x="6667500" y="4410075"/>
          <p14:tracePt t="33646" x="6530975" y="4410075"/>
          <p14:tracePt t="33663" x="6324600" y="4403725"/>
          <p14:tracePt t="33679" x="6118225" y="4387850"/>
          <p14:tracePt t="33695" x="5683250" y="4302125"/>
          <p14:tracePt t="33714" x="5286375" y="4178300"/>
          <p14:tracePt t="33731" x="4645025" y="3965575"/>
          <p14:tracePt t="33748" x="4264025" y="3838575"/>
          <p14:tracePt t="33765" x="3917950" y="3756025"/>
          <p14:tracePt t="33781" x="3587750" y="3657600"/>
          <p14:tracePt t="33797" x="3378200" y="3600450"/>
          <p14:tracePt t="33813" x="3235325" y="3565525"/>
          <p14:tracePt t="33829" x="3114675" y="3540125"/>
          <p14:tracePt t="33846" x="2994025" y="3517900"/>
          <p14:tracePt t="33862" x="2908300" y="3492500"/>
          <p14:tracePt t="33879" x="2828925" y="3470275"/>
          <p14:tracePt t="33895" x="2774950" y="3451225"/>
          <p14:tracePt t="33912" x="2743200" y="3438525"/>
          <p14:tracePt t="33929" x="2720975" y="3438525"/>
          <p14:tracePt t="33945" x="2695575" y="3435350"/>
          <p14:tracePt t="33963" x="2670175" y="3429000"/>
          <p14:tracePt t="33981" x="2628900" y="3409950"/>
          <p14:tracePt t="33996" x="2606675" y="3397250"/>
          <p14:tracePt t="34013" x="2574925" y="3384550"/>
          <p14:tracePt t="34030" x="2524125" y="3346450"/>
          <p14:tracePt t="34046" x="2492375" y="3314700"/>
          <p14:tracePt t="34063" x="2466975" y="3260725"/>
          <p14:tracePt t="34079" x="2451100" y="3197225"/>
          <p14:tracePt t="34096" x="2451100" y="3111500"/>
          <p14:tracePt t="34113" x="2451100" y="3057525"/>
          <p14:tracePt t="34130" x="2463800" y="2949575"/>
          <p14:tracePt t="34147" x="2479675" y="2867025"/>
          <p14:tracePt t="34163" x="2495550" y="2781300"/>
          <p14:tracePt t="34180" x="2514600" y="2670175"/>
          <p14:tracePt t="34196" x="2536825" y="2603500"/>
          <p14:tracePt t="34212" x="2536825" y="2543175"/>
          <p14:tracePt t="34229" x="2536825" y="2489200"/>
          <p14:tracePt t="34246" x="2536825" y="2466975"/>
          <p14:tracePt t="34263" x="2536825" y="2457450"/>
          <p14:tracePt t="34280" x="2536825" y="2451100"/>
          <p14:tracePt t="34297" x="2520950" y="2451100"/>
          <p14:tracePt t="34313" x="2511425" y="2451100"/>
          <p14:tracePt t="34330" x="2495550" y="2451100"/>
          <p14:tracePt t="34346" x="2486025" y="2457450"/>
          <p14:tracePt t="34362" x="2470150" y="2470150"/>
          <p14:tracePt t="34380" x="2457450" y="2482850"/>
          <p14:tracePt t="34396" x="2444750" y="2505075"/>
          <p14:tracePt t="34413" x="2435225" y="2527300"/>
          <p14:tracePt t="34430" x="2416175" y="2568575"/>
          <p14:tracePt t="34447" x="2406650" y="2584450"/>
          <p14:tracePt t="34463" x="2400300" y="2606675"/>
          <p14:tracePt t="34479" x="2390775" y="2635250"/>
          <p14:tracePt t="34495" x="2384425" y="2651125"/>
          <p14:tracePt t="34512" x="2378075" y="2667000"/>
          <p14:tracePt t="34529" x="2378075" y="2692400"/>
          <p14:tracePt t="34545" x="2378075" y="2714625"/>
          <p14:tracePt t="34563" x="2378075" y="2733675"/>
          <p14:tracePt t="34580" x="2381250" y="2762250"/>
          <p14:tracePt t="34596" x="2390775" y="2784475"/>
          <p14:tracePt t="34613" x="2403475" y="2806700"/>
          <p14:tracePt t="34629" x="2425700" y="2835275"/>
          <p14:tracePt t="34645" x="2438400" y="2851150"/>
          <p14:tracePt t="34662" x="2447925" y="2867025"/>
          <p14:tracePt t="34680" x="2470150" y="2911475"/>
          <p14:tracePt t="34696" x="2495550" y="2933700"/>
          <p14:tracePt t="34713" x="2508250" y="2965450"/>
          <p14:tracePt t="34730" x="2524125" y="2994025"/>
          <p14:tracePt t="34746" x="2533650" y="3009900"/>
          <p14:tracePt t="34762" x="2546350" y="3019425"/>
          <p14:tracePt t="34779" x="2546350" y="3035300"/>
          <p14:tracePt t="34795" x="2546350" y="3044825"/>
          <p14:tracePt t="34813" x="2546350" y="3057525"/>
          <p14:tracePt t="34830" x="2546350" y="3079750"/>
          <p14:tracePt t="34846" x="2552700" y="3095625"/>
          <p14:tracePt t="34863" x="2555875" y="3111500"/>
          <p14:tracePt t="34879" x="2574925" y="3146425"/>
          <p14:tracePt t="34896" x="2584450" y="3175000"/>
          <p14:tracePt t="34912" x="2603500" y="3200400"/>
          <p14:tracePt t="34929" x="2635250" y="3235325"/>
          <p14:tracePt t="34945" x="2663825" y="3248025"/>
          <p14:tracePt t="34963" x="2686050" y="3260725"/>
          <p14:tracePt t="34980" x="2727325" y="3270250"/>
          <p14:tracePt t="34996" x="2749550" y="3270250"/>
          <p14:tracePt t="35013" x="2778125" y="3270250"/>
          <p14:tracePt t="35029" x="2841625" y="3270250"/>
          <p14:tracePt t="35046" x="2870200" y="3267075"/>
          <p14:tracePt t="35062" x="2901950" y="3260725"/>
          <p14:tracePt t="35079" x="2943225" y="3244850"/>
          <p14:tracePt t="35096" x="2974975" y="3232150"/>
          <p14:tracePt t="35113" x="2997200" y="3213100"/>
          <p14:tracePt t="35130" x="3025775" y="3197225"/>
          <p14:tracePt t="35146" x="3041650" y="3190875"/>
          <p14:tracePt t="35163" x="3051175" y="3187700"/>
          <p14:tracePt t="35179" x="3073400" y="3187700"/>
          <p14:tracePt t="35195" x="3076575" y="3187700"/>
          <p14:tracePt t="35212" x="3082925" y="3187700"/>
          <p14:tracePt t="35229" x="3086100" y="3187700"/>
          <p14:tracePt t="35246" x="3086100" y="3181350"/>
          <p14:tracePt t="35263" x="3092450" y="3165475"/>
          <p14:tracePt t="35280" x="3108325" y="3146425"/>
          <p14:tracePt t="35296" x="3114675" y="3101975"/>
          <p14:tracePt t="35314" x="3114675" y="3006725"/>
          <p14:tracePt t="35330" x="3114675" y="2936875"/>
          <p14:tracePt t="35346" x="3114675" y="2844800"/>
          <p14:tracePt t="35363" x="3114675" y="2686050"/>
          <p14:tracePt t="35379" x="3098800" y="2486025"/>
          <p14:tracePt t="35395" x="3092450" y="2336800"/>
          <p14:tracePt t="35414" x="3092450" y="2139950"/>
          <p14:tracePt t="35430" x="3082925" y="2066925"/>
          <p14:tracePt t="35446" x="3082925" y="2016125"/>
          <p14:tracePt t="35464" x="3082925" y="1952625"/>
          <p14:tracePt t="35480" x="3076575" y="1908175"/>
          <p14:tracePt t="35496" x="3070225" y="1870075"/>
          <p14:tracePt t="35512" x="3063875" y="1825625"/>
          <p14:tracePt t="35529" x="3048000" y="1778000"/>
          <p14:tracePt t="35545" x="3048000" y="1768475"/>
          <p14:tracePt t="35564" x="3048000" y="1752600"/>
          <p14:tracePt t="35580" x="3048000" y="1746250"/>
          <p14:tracePt t="35596" x="3048000" y="1736725"/>
          <p14:tracePt t="35657" x="3048000" y="1733550"/>
          <p14:tracePt t="35671" x="3041650" y="1727200"/>
          <p14:tracePt t="35679" x="3041650" y="1720850"/>
          <p14:tracePt t="35695" x="3041650" y="1717675"/>
          <p14:tracePt t="35722" x="3041650" y="1711325"/>
          <p14:tracePt t="35736" x="3041650" y="1708150"/>
          <p14:tracePt t="35746" x="3041650" y="1701800"/>
          <p14:tracePt t="35763" x="3032125" y="1682750"/>
          <p14:tracePt t="35779" x="3028950" y="1673225"/>
          <p14:tracePt t="35795" x="3028950" y="1663700"/>
          <p14:tracePt t="35813" x="3022600" y="1647825"/>
          <p14:tracePt t="36315" x="3022600" y="1660525"/>
          <p14:tracePt t="36321" x="3025775" y="1679575"/>
          <p14:tracePt t="36329" x="3032125" y="1698625"/>
          <p14:tracePt t="36346" x="3044825" y="1762125"/>
          <p14:tracePt t="36363" x="3067050" y="1835150"/>
          <p14:tracePt t="36379" x="3086100" y="1882775"/>
          <p14:tracePt t="36413" x="3098800" y="1981200"/>
          <p14:tracePt t="36446" x="3098800" y="2012950"/>
          <p14:tracePt t="36463" x="3098800" y="2035175"/>
          <p14:tracePt t="36479" x="3098800" y="2044700"/>
          <p14:tracePt t="36495" x="3098800" y="2054225"/>
          <p14:tracePt t="36548" x="3098800" y="2051050"/>
          <p14:tracePt t="36554" x="3098800" y="2047875"/>
          <p14:tracePt t="36562" x="3098800" y="2041525"/>
          <p14:tracePt t="36578" x="3098800" y="2025650"/>
          <p14:tracePt t="36595" x="3095625" y="2012950"/>
          <p14:tracePt t="36612" x="3086100" y="1968500"/>
          <p14:tracePt t="36629" x="3067050" y="1939925"/>
          <p14:tracePt t="36645" x="3054350" y="1908175"/>
          <p14:tracePt t="36662" x="3035300" y="1866900"/>
          <p14:tracePt t="36678" x="3025775" y="1851025"/>
          <p14:tracePt t="36695" x="3016250" y="1841500"/>
          <p14:tracePt t="36712" x="3009900" y="1831975"/>
          <p14:tracePt t="36797" x="3009900" y="1838325"/>
          <p14:tracePt t="36805" x="3009900" y="1841500"/>
          <p14:tracePt t="36812" x="3009900" y="1847850"/>
          <p14:tracePt t="36828" x="3013075" y="1876425"/>
          <p14:tracePt t="36845" x="3032125" y="1930400"/>
          <p14:tracePt t="36862" x="3082925" y="2089150"/>
          <p14:tracePt t="36879" x="3124200" y="2187575"/>
          <p14:tracePt t="36897" x="3175000" y="2346325"/>
          <p14:tracePt t="36912" x="3206750" y="2457450"/>
          <p14:tracePt t="36929" x="3225800" y="2565400"/>
          <p14:tracePt t="36946" x="3238500" y="2651125"/>
          <p14:tracePt t="36962" x="3273425" y="2828925"/>
          <p14:tracePt t="36979" x="3273425" y="2955925"/>
          <p14:tracePt t="36997" x="3273425" y="3070225"/>
          <p14:tracePt t="37012" x="3273425" y="3165475"/>
          <p14:tracePt t="37029" x="3273425" y="3248025"/>
          <p14:tracePt t="37033" x="3263900" y="3273425"/>
          <p14:tracePt t="37046" x="3248025" y="3330575"/>
          <p14:tracePt t="37062" x="3235325" y="3375025"/>
          <p14:tracePt t="37078" x="3225800" y="3400425"/>
          <p14:tracePt t="37096" x="3181350" y="3438525"/>
          <p14:tracePt t="37112" x="3155950" y="3448050"/>
          <p14:tracePt t="37129" x="3111500" y="3460750"/>
          <p14:tracePt t="37147" x="3016250" y="3457575"/>
          <p14:tracePt t="37163" x="2917825" y="3432175"/>
          <p14:tracePt t="37179" x="2860675" y="3397250"/>
          <p14:tracePt t="37196" x="2746375" y="3308350"/>
          <p14:tracePt t="37212" x="2673350" y="3235325"/>
          <p14:tracePt t="37228" x="2600325" y="3152775"/>
          <p14:tracePt t="37246" x="2486025" y="2974975"/>
          <p14:tracePt t="37262" x="2416175" y="2873375"/>
          <p14:tracePt t="37279" x="2368550" y="2790825"/>
          <p14:tracePt t="37296" x="2286000" y="2660650"/>
          <p14:tracePt t="37312" x="2228850" y="2578100"/>
          <p14:tracePt t="37328" x="2193925" y="2520950"/>
          <p14:tracePt t="37346" x="2136775" y="2451100"/>
          <p14:tracePt t="37362" x="2105025" y="2419350"/>
          <p14:tracePt t="37378" x="2082800" y="2393950"/>
          <p14:tracePt t="37397" x="2038350" y="2349500"/>
          <p14:tracePt t="37413" x="2028825" y="2333625"/>
          <p14:tracePt t="37429" x="2016125" y="2324100"/>
          <p14:tracePt t="37446" x="1990725" y="2298700"/>
          <p14:tracePt t="37462" x="1981200" y="2289175"/>
          <p14:tracePt t="37478" x="1971675" y="2282825"/>
          <p14:tracePt t="37495" x="1958975" y="2282825"/>
          <p14:tracePt t="37529" x="1958975" y="2286000"/>
          <p14:tracePt t="37546" x="1958975" y="2298700"/>
          <p14:tracePt t="37562" x="1958975" y="2308225"/>
          <p14:tracePt t="37579" x="1962150" y="2324100"/>
          <p14:tracePt t="37595" x="1978025" y="2346325"/>
          <p14:tracePt t="37612" x="2009775" y="2378075"/>
          <p14:tracePt t="37628" x="2035175" y="2422525"/>
          <p14:tracePt t="37646" x="2114550" y="2533650"/>
          <p14:tracePt t="37663" x="2168525" y="2593975"/>
          <p14:tracePt t="37679" x="2206625" y="2663825"/>
          <p14:tracePt t="37696" x="2286000" y="2774950"/>
          <p14:tracePt t="37713" x="2324100" y="2841625"/>
          <p14:tracePt t="37729" x="2362200" y="2882900"/>
          <p14:tracePt t="37746" x="2435225" y="2952750"/>
          <p14:tracePt t="37761" x="2486025" y="2997200"/>
          <p14:tracePt t="37778" x="2530475" y="3022600"/>
          <p14:tracePt t="37796" x="2597150" y="3070225"/>
          <p14:tracePt t="37812" x="2654300" y="3098800"/>
          <p14:tracePt t="37829" x="2724150" y="3136900"/>
          <p14:tracePt t="37846" x="2800350" y="3178175"/>
          <p14:tracePt t="37862" x="2847975" y="3213100"/>
          <p14:tracePt t="37878" x="2895600" y="3238500"/>
          <p14:tracePt t="37895" x="2962275" y="3286125"/>
          <p14:tracePt t="37912" x="2994025" y="3311525"/>
          <p14:tracePt t="37929" x="3035300" y="3343275"/>
          <p14:tracePt t="37947" x="3092450" y="3381375"/>
          <p14:tracePt t="37963" x="3117850" y="3400425"/>
          <p14:tracePt t="37979" x="3140075" y="3413125"/>
          <p14:tracePt t="37995" x="3155950" y="3425825"/>
          <p14:tracePt t="38012" x="3165475" y="3435350"/>
          <p14:tracePt t="38028" x="3175000" y="3451225"/>
          <p14:tracePt t="38045" x="3194050" y="3467100"/>
          <p14:tracePt t="38062" x="3203575" y="3476625"/>
          <p14:tracePt t="38078" x="3213100" y="3476625"/>
          <p14:tracePt t="38096" x="3225800" y="3486150"/>
          <p14:tracePt t="38112" x="3228975" y="3495675"/>
          <p14:tracePt t="38129" x="3241675" y="3502025"/>
          <p14:tracePt t="38146" x="3254375" y="3511550"/>
          <p14:tracePt t="38162" x="3263900" y="3517900"/>
          <p14:tracePt t="38179" x="3273425" y="3527425"/>
          <p14:tracePt t="38196" x="3295650" y="3549650"/>
          <p14:tracePt t="38213" x="3305175" y="3559175"/>
          <p14:tracePt t="38229" x="3314700" y="3562350"/>
          <p14:tracePt t="38445" x="3314700" y="3568700"/>
          <p14:tracePt t="38517" x="3314700" y="3571875"/>
          <p14:tracePt t="38602" x="3321050" y="3571875"/>
          <p14:tracePt t="38617" x="3324225" y="3571875"/>
          <p14:tracePt t="38624" x="3330575" y="3571875"/>
          <p14:tracePt t="38631" x="3340100" y="3571875"/>
          <p14:tracePt t="38646" x="3352800" y="3556000"/>
          <p14:tracePt t="38663" x="3362325" y="3524250"/>
          <p14:tracePt t="38680" x="3368675" y="3460750"/>
          <p14:tracePt t="38696" x="3368675" y="3425825"/>
          <p14:tracePt t="38712" x="3368675" y="3381375"/>
          <p14:tracePt t="38729" x="3368675" y="3327400"/>
          <p14:tracePt t="38745" x="3368675" y="3305175"/>
          <p14:tracePt t="38762" x="3368675" y="3273425"/>
          <p14:tracePt t="38780" x="3368675" y="3248025"/>
          <p14:tracePt t="38796" x="3362325" y="3225800"/>
          <p14:tracePt t="38813" x="3352800" y="3216275"/>
          <p14:tracePt t="38830" x="3336925" y="3200400"/>
          <p14:tracePt t="38845" x="3327400" y="3197225"/>
          <p14:tracePt t="38862" x="3321050" y="3197225"/>
          <p14:tracePt t="38879" x="3308350" y="3197225"/>
          <p14:tracePt t="38895" x="3298825" y="3197225"/>
          <p14:tracePt t="38912" x="3289300" y="3197225"/>
          <p14:tracePt t="38929" x="3282950" y="3197225"/>
          <p14:tracePt t="38962" x="3276600" y="3197225"/>
          <p14:tracePt t="38979" x="3263900" y="3181350"/>
          <p14:tracePt t="38995" x="3254375" y="3171825"/>
          <p14:tracePt t="39012" x="3232150" y="3162300"/>
          <p14:tracePt t="39029" x="3197225" y="3136900"/>
          <p14:tracePt t="39046" x="3146425" y="3089275"/>
          <p14:tracePt t="39063" x="3095625" y="3025775"/>
          <p14:tracePt t="39079" x="2990850" y="2924175"/>
          <p14:tracePt t="39096" x="2914650" y="2847975"/>
          <p14:tracePt t="39112" x="2832100" y="2774950"/>
          <p14:tracePt t="39129" x="2651125" y="2622550"/>
          <p14:tracePt t="39145" x="2546350" y="2524125"/>
          <p14:tracePt t="39162" x="2409825" y="2432050"/>
          <p14:tracePt t="39179" x="2225675" y="2336800"/>
          <p14:tracePt t="39195" x="2133600" y="2295525"/>
          <p14:tracePt t="39212" x="2035175" y="2254250"/>
          <p14:tracePt t="39229" x="1917700" y="2206625"/>
          <p14:tracePt t="39245" x="1851025" y="2178050"/>
          <p14:tracePt t="39262" x="1812925" y="2165350"/>
          <p14:tracePt t="39278" x="1771650" y="2159000"/>
          <p14:tracePt t="39295" x="1755775" y="2159000"/>
          <p14:tracePt t="39313" x="1746250" y="2159000"/>
          <p14:tracePt t="39329" x="1733550" y="2159000"/>
          <p14:tracePt t="39345" x="1717675" y="2159000"/>
          <p14:tracePt t="39362" x="1708150" y="2159000"/>
          <p14:tracePt t="39378" x="1698625" y="2159000"/>
          <p14:tracePt t="39414" x="1692275" y="2159000"/>
          <p14:tracePt t="39437" x="1689100" y="2159000"/>
          <p14:tracePt t="39565" x="1689100" y="2165350"/>
          <p14:tracePt t="39572" x="1689100" y="2171700"/>
          <p14:tracePt t="39579" x="1689100" y="2174875"/>
          <p14:tracePt t="39596" x="1689100" y="2190750"/>
          <p14:tracePt t="39612" x="1689100" y="2193925"/>
          <p14:tracePt t="39629" x="1689100" y="2209800"/>
          <p14:tracePt t="39645" x="1689100" y="2219325"/>
          <p14:tracePt t="39662" x="1689100" y="2235200"/>
          <p14:tracePt t="39678" x="1695450" y="2251075"/>
          <p14:tracePt t="39695" x="1698625" y="2260600"/>
          <p14:tracePt t="39713" x="1698625" y="2289175"/>
          <p14:tracePt t="39729" x="1698625" y="2308225"/>
          <p14:tracePt t="39745" x="1698625" y="2324100"/>
          <p14:tracePt t="39762" x="1698625" y="2346325"/>
          <p14:tracePt t="39778" x="1689100" y="2359025"/>
          <p14:tracePt t="39795" x="1673225" y="2371725"/>
          <p14:tracePt t="39812" x="1663700" y="2381250"/>
          <p14:tracePt t="39829" x="1654175" y="2400300"/>
          <p14:tracePt t="39845" x="1647825" y="2409825"/>
          <p14:tracePt t="39862" x="1647825" y="2419350"/>
          <p14:tracePt t="39879" x="1647825" y="2435225"/>
          <p14:tracePt t="39896" x="1644650" y="2435225"/>
          <p14:tracePt t="39935" x="1644650" y="2444750"/>
          <p14:tracePt t="40008" x="1644650" y="2451100"/>
          <p14:tracePt t="40015" x="1644650" y="2454275"/>
          <p14:tracePt t="40029" x="1644650" y="2460625"/>
          <p14:tracePt t="40045" x="1644650" y="2463800"/>
          <p14:tracePt t="40164" x="1644650" y="2470150"/>
          <p14:tracePt t="40178" x="1644650" y="2473325"/>
          <p14:tracePt t="40192" x="1644650" y="2479675"/>
          <p14:tracePt t="40199" x="1644650" y="2482850"/>
          <p14:tracePt t="40212" x="1644650" y="2495550"/>
          <p14:tracePt t="40228" x="1644650" y="2508250"/>
          <p14:tracePt t="40245" x="1644650" y="2517775"/>
          <p14:tracePt t="40263" x="1651000" y="2533650"/>
          <p14:tracePt t="40279" x="1666875" y="2555875"/>
          <p14:tracePt t="40295" x="1704975" y="2581275"/>
          <p14:tracePt t="40313" x="1784350" y="2644775"/>
          <p14:tracePt t="40329" x="1854200" y="2701925"/>
          <p14:tracePt t="40345" x="1924050" y="2746375"/>
          <p14:tracePt t="40362" x="2025650" y="2825750"/>
          <p14:tracePt t="40378" x="2108200" y="2892425"/>
          <p14:tracePt t="40395" x="2212975" y="2968625"/>
          <p14:tracePt t="40413" x="2365375" y="3073400"/>
          <p14:tracePt t="40429" x="2438400" y="3127375"/>
          <p14:tracePt t="40446" x="2508250" y="3181350"/>
          <p14:tracePt t="40462" x="2619375" y="3260725"/>
          <p14:tracePt t="40478" x="2689225" y="3308350"/>
          <p14:tracePt t="40495" x="2759075" y="3362325"/>
          <p14:tracePt t="40513" x="2851150" y="3432175"/>
          <p14:tracePt t="40529" x="2898775" y="3463925"/>
          <p14:tracePt t="40545" x="2946400" y="3498850"/>
          <p14:tracePt t="40563" x="3013075" y="3536950"/>
          <p14:tracePt t="40579" x="3044825" y="3568700"/>
          <p14:tracePt t="40595" x="3076575" y="3587750"/>
          <p14:tracePt t="40612" x="3117850" y="3619500"/>
          <p14:tracePt t="40628" x="3155950" y="3638550"/>
          <p14:tracePt t="40645" x="3203575" y="3663950"/>
          <p14:tracePt t="40662" x="3270250" y="3705225"/>
          <p14:tracePt t="40678" x="3327400" y="3740150"/>
          <p14:tracePt t="40695" x="3403600" y="3771900"/>
          <p14:tracePt t="40712" x="3511550" y="3835400"/>
          <p14:tracePt t="40729" x="3581400" y="3863975"/>
          <p14:tracePt t="40745" x="3670300" y="3905250"/>
          <p14:tracePt t="40762" x="3829050" y="3965575"/>
          <p14:tracePt t="40779" x="3917950" y="4003675"/>
          <p14:tracePt t="40796" x="3984625" y="4035425"/>
          <p14:tracePt t="40812" x="4064000" y="4083050"/>
          <p14:tracePt t="40829" x="4102100" y="4108450"/>
          <p14:tracePt t="40845" x="4146550" y="4137025"/>
          <p14:tracePt t="40862" x="4191000" y="4152900"/>
          <p14:tracePt t="40878" x="4200525" y="4159250"/>
          <p14:tracePt t="40895" x="4210050" y="4159250"/>
          <p14:tracePt t="40984" x="4206875" y="4159250"/>
          <p14:tracePt t="40992" x="4203700" y="4159250"/>
          <p14:tracePt t="40998" x="4197350" y="4156075"/>
          <p14:tracePt t="41012" x="4181475" y="4146550"/>
          <p14:tracePt t="41028" x="4152900" y="4133850"/>
          <p14:tracePt t="41045" x="4127500" y="4102100"/>
          <p14:tracePt t="41062" x="4070350" y="4070350"/>
          <p14:tracePt t="41078" x="3984625" y="4016375"/>
          <p14:tracePt t="41095" x="3892550" y="3959225"/>
          <p14:tracePt t="41112" x="3736975" y="3863975"/>
          <p14:tracePt t="41129" x="3613150" y="3794125"/>
          <p14:tracePt t="41145" x="3489325" y="3730625"/>
          <p14:tracePt t="41161" x="3340100" y="3654425"/>
          <p14:tracePt t="41178" x="3238500" y="3613150"/>
          <p14:tracePt t="41195" x="3114675" y="3559175"/>
          <p14:tracePt t="41212" x="2952750" y="3473450"/>
          <p14:tracePt t="41228" x="2860675" y="3416300"/>
          <p14:tracePt t="41246" x="2759075" y="3355975"/>
          <p14:tracePt t="41262" x="2625725" y="3273425"/>
          <p14:tracePt t="41279" x="2549525" y="3244850"/>
          <p14:tracePt t="41296" x="2479675" y="3206750"/>
          <p14:tracePt t="41312" x="2403475" y="3155950"/>
          <p14:tracePt t="41329" x="2333625" y="3092450"/>
          <p14:tracePt t="41346" x="2279650" y="3032125"/>
          <p14:tracePt t="41362" x="2193925" y="2940050"/>
          <p14:tracePt t="41379" x="2143125" y="2886075"/>
          <p14:tracePt t="41395" x="2117725" y="2854325"/>
          <p14:tracePt t="41412" x="2073275" y="2797175"/>
          <p14:tracePt t="41428" x="2047875" y="2765425"/>
          <p14:tracePt t="41445" x="2035175" y="2733675"/>
          <p14:tracePt t="41461" x="2009775" y="2692400"/>
          <p14:tracePt t="41478" x="2000250" y="2676525"/>
          <p14:tracePt t="41496" x="1993900" y="2660650"/>
          <p14:tracePt t="41512" x="1993900" y="2644775"/>
          <p14:tracePt t="41626" x="1993900" y="2647950"/>
          <p14:tracePt t="41633" x="1997075" y="2651125"/>
          <p14:tracePt t="41646" x="2006600" y="2657475"/>
          <p14:tracePt t="41662" x="2035175" y="2673350"/>
          <p14:tracePt t="41679" x="2079625" y="2686050"/>
          <p14:tracePt t="41695" x="2124075" y="2698750"/>
          <p14:tracePt t="41711" x="2232025" y="2752725"/>
          <p14:tracePt t="41728" x="2320925" y="2784475"/>
          <p14:tracePt t="41746" x="2492375" y="2844800"/>
          <p14:tracePt t="41762" x="2581275" y="2876550"/>
          <p14:tracePt t="41779" x="2660650" y="2924175"/>
          <p14:tracePt t="41796" x="2771775" y="3003550"/>
          <p14:tracePt t="41812" x="2851150" y="3060700"/>
          <p14:tracePt t="41828" x="2940050" y="3101975"/>
          <p14:tracePt t="41846" x="3048000" y="3155950"/>
          <p14:tracePt t="41862" x="3114675" y="3184525"/>
          <p14:tracePt t="41878" x="3194050" y="3225800"/>
          <p14:tracePt t="41896" x="3321050" y="3273425"/>
          <p14:tracePt t="41912" x="3400425" y="3311525"/>
          <p14:tracePt t="41928" x="3467100" y="3340100"/>
          <p14:tracePt t="41946" x="3543300" y="3397250"/>
          <p14:tracePt t="41962" x="3590925" y="3422650"/>
          <p14:tracePt t="41978" x="3638550" y="3457575"/>
          <p14:tracePt t="41995" x="3679825" y="3476625"/>
          <p14:tracePt t="42011" x="3695700" y="3486150"/>
          <p14:tracePt t="42028" x="3705225" y="3502025"/>
          <p14:tracePt t="42045" x="3711575" y="3508375"/>
          <p14:tracePt t="42062" x="3711575" y="3517900"/>
          <p14:tracePt t="42095" x="3698875" y="3521075"/>
          <p14:tracePt t="42111" x="3673475" y="3521075"/>
          <p14:tracePt t="42128" x="3644900" y="3521075"/>
          <p14:tracePt t="42146" x="3511550" y="3508375"/>
          <p14:tracePt t="42161" x="3403600" y="3482975"/>
          <p14:tracePt t="42179" x="3305175" y="3441700"/>
          <p14:tracePt t="42196" x="3155950" y="3384550"/>
          <p14:tracePt t="42212" x="3022600" y="3330575"/>
          <p14:tracePt t="42228" x="2921000" y="3279775"/>
          <p14:tracePt t="42245" x="2762250" y="3228975"/>
          <p14:tracePt t="42261" x="2638425" y="3168650"/>
          <p14:tracePt t="42279" x="2514600" y="3114675"/>
          <p14:tracePt t="42296" x="2384425" y="3032125"/>
          <p14:tracePt t="42312" x="2282825" y="2990850"/>
          <p14:tracePt t="42329" x="2225675" y="2955925"/>
          <p14:tracePt t="42345" x="2108200" y="2901950"/>
          <p14:tracePt t="42362" x="2060575" y="2867025"/>
          <p14:tracePt t="42378" x="2028825" y="2847975"/>
          <p14:tracePt t="42395" x="1987550" y="2816225"/>
          <p14:tracePt t="42411" x="1962150" y="2803525"/>
          <p14:tracePt t="42429" x="1933575" y="2784475"/>
          <p14:tracePt t="42446" x="1911350" y="2759075"/>
          <p14:tracePt t="42462" x="1901825" y="2749550"/>
          <p14:tracePt t="42479" x="1879600" y="2736850"/>
          <p14:tracePt t="42495" x="1863725" y="2724150"/>
          <p14:tracePt t="42511" x="1854200" y="2711450"/>
          <p14:tracePt t="42528" x="1847850" y="2711450"/>
          <p14:tracePt t="42575" x="1851025" y="2711450"/>
          <p14:tracePt t="42582" x="1857375" y="2720975"/>
          <p14:tracePt t="42596" x="1866900" y="2730500"/>
          <p14:tracePt t="42612" x="1885950" y="2740025"/>
          <p14:tracePt t="42628" x="1911350" y="2752725"/>
          <p14:tracePt t="42644" x="1987550" y="2794000"/>
          <p14:tracePt t="42662" x="2066925" y="2832100"/>
          <p14:tracePt t="42678" x="2146300" y="2889250"/>
          <p14:tracePt t="42696" x="2257425" y="2978150"/>
          <p14:tracePt t="42712" x="2339975" y="3035300"/>
          <p14:tracePt t="42729" x="2419350" y="3082925"/>
          <p14:tracePt t="42745" x="2527300" y="3136900"/>
          <p14:tracePt t="42762" x="2597150" y="3175000"/>
          <p14:tracePt t="42778" x="2663825" y="3203575"/>
          <p14:tracePt t="42795" x="2736850" y="3244850"/>
          <p14:tracePt t="42811" x="2784475" y="3267075"/>
          <p14:tracePt t="42828" x="2828925" y="3279775"/>
          <p14:tracePt t="42846" x="2879725" y="3298825"/>
          <p14:tracePt t="42862" x="2889250" y="3314700"/>
          <p14:tracePt t="42879" x="2898775" y="3317875"/>
          <p14:tracePt t="42895" x="2905125" y="3317875"/>
          <p14:tracePt t="42966" x="2914650" y="3317875"/>
          <p14:tracePt t="42974" x="2921000" y="3317875"/>
          <p14:tracePt t="42981" x="2921000" y="3324225"/>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oneTexte 2"/>
          <p:cNvSpPr txBox="1">
            <a:spLocks noChangeArrowheads="1"/>
          </p:cNvSpPr>
          <p:nvPr/>
        </p:nvSpPr>
        <p:spPr bwMode="auto">
          <a:xfrm>
            <a:off x="3214688" y="0"/>
            <a:ext cx="2036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Droseraceae</a:t>
            </a:r>
            <a:endParaRPr lang="fr-FR" altLang="fr-FR"/>
          </a:p>
        </p:txBody>
      </p:sp>
      <p:pic>
        <p:nvPicPr>
          <p:cNvPr id="45059" name="Picture 2" descr="http://botany.csdl.tamu.edu/FLORA/dcs420/fa02/fa020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0063"/>
            <a:ext cx="4668838"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http://us.123rf.com/450wm/cbenjasuwan/cbenjasuwan1203/cbenjasuwan120300103/12745559-the-tropical-pitcher-plant-nepenthes.jpg?ver=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5588" y="0"/>
            <a:ext cx="33178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descr="http://www.grislygrotto.com/hcb/octburkea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63" y="4068763"/>
            <a:ext cx="2928937"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descr="http://i10.servimg.com/u/f10/09/00/78/26/n_20tr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2063" y="4500563"/>
            <a:ext cx="3786187"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ZoneTexte 8"/>
          <p:cNvSpPr txBox="1">
            <a:spLocks noChangeArrowheads="1"/>
          </p:cNvSpPr>
          <p:nvPr/>
        </p:nvSpPr>
        <p:spPr bwMode="auto">
          <a:xfrm>
            <a:off x="6286500" y="3786188"/>
            <a:ext cx="2238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Nepenthes sp.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115"/>
    </mc:Choice>
    <mc:Fallback>
      <p:transition spd="slow" advTm="4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01" x="2930525" y="3340100"/>
          <p14:tracePt t="7009" x="2952750" y="3359150"/>
          <p14:tracePt t="7022" x="3041650" y="3419475"/>
          <p14:tracePt t="7039" x="3228975" y="3463925"/>
          <p14:tracePt t="7055" x="3470275" y="3486150"/>
          <p14:tracePt t="7073" x="3933825" y="3444875"/>
          <p14:tracePt t="7097" x="4400550" y="3355975"/>
          <p14:tracePt t="7123" x="4937125" y="3295650"/>
          <p14:tracePt t="7161" x="5394325" y="3302000"/>
          <p14:tracePt t="7173" x="5521325" y="3317875"/>
          <p14:tracePt t="7189" x="5594350" y="3317875"/>
          <p14:tracePt t="7206" x="5651500" y="3317875"/>
          <p14:tracePt t="7222" x="5715000" y="3317875"/>
          <p14:tracePt t="7238" x="5730875" y="3317875"/>
          <p14:tracePt t="7255" x="5740400" y="3317875"/>
          <p14:tracePt t="7323" x="5734050" y="3317875"/>
          <p14:tracePt t="7587" x="5816600" y="3340100"/>
          <p14:tracePt t="7594" x="5949950" y="3368675"/>
          <p14:tracePt t="7606" x="6092825" y="3413125"/>
          <p14:tracePt t="7622" x="6384925" y="3489325"/>
          <p14:tracePt t="7639" x="6562725" y="3552825"/>
          <p14:tracePt t="7642" x="6645275" y="3581400"/>
          <p14:tracePt t="7656" x="6800850" y="3644900"/>
          <p14:tracePt t="7671" x="6934200" y="3708400"/>
          <p14:tracePt t="7688" x="7077075" y="3762375"/>
          <p14:tracePt t="7707" x="7261225" y="3851275"/>
          <p14:tracePt t="7722" x="7343775" y="3898900"/>
          <p14:tracePt t="7739" x="7388225" y="3924300"/>
          <p14:tracePt t="7756" x="7410450" y="3946525"/>
          <p14:tracePt t="7772" x="7419975" y="3956050"/>
          <p14:tracePt t="7837" x="7413625" y="3956050"/>
          <p14:tracePt t="7843" x="7410450" y="3956050"/>
          <p14:tracePt t="7856" x="7394575" y="3956050"/>
          <p14:tracePt t="7872" x="7356475" y="3968750"/>
          <p14:tracePt t="7889" x="7273925" y="3984625"/>
          <p14:tracePt t="7906" x="7127875" y="4016375"/>
          <p14:tracePt t="7922" x="7042150" y="4032250"/>
          <p14:tracePt t="7938" x="6969125" y="4048125"/>
          <p14:tracePt t="7954" x="6896100" y="4054475"/>
          <p14:tracePt t="7971" x="6823075" y="4073525"/>
          <p14:tracePt t="7988" x="6778625" y="4073525"/>
          <p14:tracePt t="8006" x="6715125" y="4086225"/>
          <p14:tracePt t="8022" x="6686550" y="4086225"/>
          <p14:tracePt t="8039" x="6651625" y="4092575"/>
          <p14:tracePt t="8056" x="6613525" y="4111625"/>
          <p14:tracePt t="8072" x="6591300" y="4114800"/>
          <p14:tracePt t="8088" x="6581775" y="4121150"/>
          <p14:tracePt t="8105" x="6565900" y="4137025"/>
          <p14:tracePt t="8122" x="6556375" y="4137025"/>
          <p14:tracePt t="8139" x="6556375" y="4140200"/>
          <p14:tracePt t="8199" x="6559550" y="4140200"/>
          <p14:tracePt t="8205" x="6562725" y="4140200"/>
          <p14:tracePt t="8221" x="6591300" y="4140200"/>
          <p14:tracePt t="8238" x="6651625" y="4137025"/>
          <p14:tracePt t="8255" x="6807200" y="4111625"/>
          <p14:tracePt t="8271" x="6911975" y="4105275"/>
          <p14:tracePt t="8288" x="7029450" y="4095750"/>
          <p14:tracePt t="8305" x="7191375" y="4095750"/>
          <p14:tracePt t="8321" x="7308850" y="4108450"/>
          <p14:tracePt t="8338" x="7407275" y="4133850"/>
          <p14:tracePt t="8355" x="7562850" y="4159250"/>
          <p14:tracePt t="8371" x="7648575" y="4175125"/>
          <p14:tracePt t="8389" x="7734300" y="4187825"/>
          <p14:tracePt t="8405" x="7832725" y="4203700"/>
          <p14:tracePt t="8422" x="7867650" y="4210050"/>
          <p14:tracePt t="8439" x="7912100" y="4210050"/>
          <p14:tracePt t="8455" x="7975600" y="4210050"/>
          <p14:tracePt t="8472" x="8020050" y="4210050"/>
          <p14:tracePt t="8488" x="8054975" y="4216400"/>
          <p14:tracePt t="8505" x="8096250" y="4216400"/>
          <p14:tracePt t="8521" x="8124825" y="4216400"/>
          <p14:tracePt t="8539" x="8134350" y="4216400"/>
          <p14:tracePt t="8556" x="8150225" y="4216400"/>
          <p14:tracePt t="8572" x="8159750" y="4216400"/>
          <p14:tracePt t="8613" x="8156575" y="4216400"/>
          <p14:tracePt t="8621" x="8153400" y="4216400"/>
          <p14:tracePt t="8638" x="8143875" y="4216400"/>
          <p14:tracePt t="8640" x="8131175" y="4216400"/>
          <p14:tracePt t="8655" x="8077200" y="4194175"/>
          <p14:tracePt t="8671" x="8004175" y="4178300"/>
          <p14:tracePt t="8689" x="7927975" y="4165600"/>
          <p14:tracePt t="8705" x="7781925" y="4114800"/>
          <p14:tracePt t="8722" x="7670800" y="4079875"/>
          <p14:tracePt t="8739" x="7572375" y="4048125"/>
          <p14:tracePt t="8756" x="7410450" y="3971925"/>
          <p14:tracePt t="8772" x="7299325" y="3921125"/>
          <p14:tracePt t="8789" x="7210425" y="3879850"/>
          <p14:tracePt t="8805" x="7112000" y="3825875"/>
          <p14:tracePt t="8822" x="7061200" y="3775075"/>
          <p14:tracePt t="8839" x="7013575" y="3695700"/>
          <p14:tracePt t="8855" x="6972300" y="3549650"/>
          <p14:tracePt t="8872" x="6959600" y="3473450"/>
          <p14:tracePt t="8889" x="6940550" y="3355975"/>
          <p14:tracePt t="8905" x="6896100" y="3143250"/>
          <p14:tracePt t="8921" x="6861175" y="3003550"/>
          <p14:tracePt t="8938" x="6788150" y="2822575"/>
          <p14:tracePt t="8954" x="6664325" y="2540000"/>
          <p14:tracePt t="8972" x="6575425" y="2314575"/>
          <p14:tracePt t="8990" x="6445250" y="1962150"/>
          <p14:tracePt t="9006" x="6343650" y="1733550"/>
          <p14:tracePt t="9024" x="6261100" y="1565275"/>
          <p14:tracePt t="9039" x="6178550" y="1438275"/>
          <p14:tracePt t="9055" x="6096000" y="1295400"/>
          <p14:tracePt t="9071" x="6042025" y="1235075"/>
          <p14:tracePt t="9088" x="6010275" y="1196975"/>
          <p14:tracePt t="9105" x="5965825" y="1152525"/>
          <p14:tracePt t="9122" x="5949950" y="1136650"/>
          <p14:tracePt t="9139" x="5940425" y="1120775"/>
          <p14:tracePt t="9143" x="5927725" y="1114425"/>
          <p14:tracePt t="9156" x="5918200" y="1104900"/>
          <p14:tracePt t="9172" x="5908675" y="1095375"/>
          <p14:tracePt t="9190" x="5886450" y="1079500"/>
          <p14:tracePt t="9205" x="5876925" y="1063625"/>
          <p14:tracePt t="9221" x="5867400" y="1060450"/>
          <p14:tracePt t="9238" x="5857875" y="1054100"/>
          <p14:tracePt t="9254" x="5838825" y="1050925"/>
          <p14:tracePt t="9271" x="5829300" y="1041400"/>
          <p14:tracePt t="9288" x="5819775" y="1031875"/>
          <p14:tracePt t="9306" x="5800725" y="996950"/>
          <p14:tracePt t="9322" x="5784850" y="971550"/>
          <p14:tracePt t="9340" x="5765800" y="908050"/>
          <p14:tracePt t="9355" x="5759450" y="863600"/>
          <p14:tracePt t="9371" x="5753100" y="841375"/>
          <p14:tracePt t="9388" x="5753100" y="812800"/>
          <p14:tracePt t="9404" x="5740400" y="771525"/>
          <p14:tracePt t="9421" x="5721350" y="746125"/>
          <p14:tracePt t="9438" x="5721350" y="723900"/>
          <p14:tracePt t="9455" x="5721350" y="692150"/>
          <p14:tracePt t="9472" x="5721350" y="682625"/>
          <p14:tracePt t="9489" x="5721350" y="660400"/>
          <p14:tracePt t="9504" x="5721350" y="657225"/>
          <p14:tracePt t="9618" x="5718175" y="657225"/>
          <p14:tracePt t="9625" x="5711825" y="657225"/>
          <p14:tracePt t="9638" x="5708650" y="657225"/>
          <p14:tracePt t="9654" x="5699125" y="657225"/>
          <p14:tracePt t="9672" x="5686425" y="657225"/>
          <p14:tracePt t="9689" x="5667375" y="657225"/>
          <p14:tracePt t="9705" x="5657850" y="657225"/>
          <p14:tracePt t="9722" x="5648325" y="657225"/>
          <p14:tracePt t="9739" x="5638800" y="657225"/>
          <p14:tracePt t="9755" x="5632450" y="657225"/>
          <p14:tracePt t="9788" x="5622925" y="657225"/>
          <p14:tracePt t="9882" x="5632450" y="657225"/>
          <p14:tracePt t="9890" x="5635625" y="657225"/>
          <p14:tracePt t="9905" x="5645150" y="673100"/>
          <p14:tracePt t="9921" x="5654675" y="682625"/>
          <p14:tracePt t="9938" x="5670550" y="692150"/>
          <p14:tracePt t="9954" x="5686425" y="698500"/>
          <p14:tracePt t="9972" x="5695950" y="698500"/>
          <p14:tracePt t="9989" x="5708650" y="701675"/>
          <p14:tracePt t="10005" x="5721350" y="708025"/>
          <p14:tracePt t="10022" x="5734050" y="708025"/>
          <p14:tracePt t="10039" x="5749925" y="717550"/>
          <p14:tracePt t="10055" x="5759450" y="723900"/>
          <p14:tracePt t="10072" x="5768975" y="723900"/>
          <p14:tracePt t="10088" x="5791200" y="727075"/>
          <p14:tracePt t="10105" x="5800725" y="733425"/>
          <p14:tracePt t="10121" x="5810250" y="742950"/>
          <p14:tracePt t="10139" x="5851525" y="755650"/>
          <p14:tracePt t="10155" x="5873750" y="774700"/>
          <p14:tracePt t="10172" x="5899150" y="784225"/>
          <p14:tracePt t="10189" x="5918200" y="796925"/>
          <p14:tracePt t="10205" x="5940425" y="800100"/>
          <p14:tracePt t="10221" x="5949950" y="806450"/>
          <p14:tracePt t="10238" x="5965825" y="806450"/>
          <p14:tracePt t="10255" x="5975350" y="809625"/>
          <p14:tracePt t="10272" x="5991225" y="809625"/>
          <p14:tracePt t="10288" x="6003925" y="825500"/>
          <p14:tracePt t="10305" x="6013450" y="835025"/>
          <p14:tracePt t="10322" x="6022975" y="844550"/>
          <p14:tracePt t="10339" x="6045200" y="860425"/>
          <p14:tracePt t="10355" x="6054725" y="869950"/>
          <p14:tracePt t="10371" x="6064250" y="885825"/>
          <p14:tracePt t="10388" x="6086475" y="901700"/>
          <p14:tracePt t="10405" x="6096000" y="904875"/>
          <p14:tracePt t="10423" x="6099175" y="911225"/>
          <p14:tracePt t="10439" x="6105525" y="911225"/>
          <p14:tracePt t="10455" x="6108700" y="914400"/>
          <p14:tracePt t="10472" x="6115050" y="920750"/>
          <p14:tracePt t="10488" x="6124575" y="939800"/>
          <p14:tracePt t="10504" x="6140450" y="939800"/>
          <p14:tracePt t="10522" x="6149975" y="949325"/>
          <p14:tracePt t="10538" x="6165850" y="962025"/>
          <p14:tracePt t="10555" x="6175375" y="962025"/>
          <p14:tracePt t="10572" x="6191250" y="971550"/>
          <p14:tracePt t="10589" x="6194425" y="981075"/>
          <p14:tracePt t="10605" x="6200775" y="987425"/>
          <p14:tracePt t="10622" x="6203950" y="996950"/>
          <p14:tracePt t="10638" x="6219825" y="1006475"/>
          <p14:tracePt t="10655" x="6229350" y="1009650"/>
          <p14:tracePt t="10672" x="6245225" y="1019175"/>
          <p14:tracePt t="10688" x="6254750" y="1035050"/>
          <p14:tracePt t="10705" x="6257925" y="1041400"/>
          <p14:tracePt t="10723" x="6264275" y="1050925"/>
          <p14:tracePt t="10739" x="6267450" y="1060450"/>
          <p14:tracePt t="10755" x="6273800" y="1069975"/>
          <p14:tracePt t="10771" x="6280150" y="1085850"/>
          <p14:tracePt t="10788" x="6296025" y="1104900"/>
          <p14:tracePt t="10805" x="6299200" y="1136650"/>
          <p14:tracePt t="10821" x="6299200" y="1146175"/>
          <p14:tracePt t="10839" x="6299200" y="1158875"/>
          <p14:tracePt t="10855" x="6299200" y="1168400"/>
          <p14:tracePt t="10873" x="6299200" y="1190625"/>
          <p14:tracePt t="10889" x="6299200" y="1200150"/>
          <p14:tracePt t="10905" x="6308725" y="1209675"/>
          <p14:tracePt t="10921" x="6321425" y="1219200"/>
          <p14:tracePt t="10938" x="6340475" y="1241425"/>
          <p14:tracePt t="10954" x="6353175" y="1250950"/>
          <p14:tracePt t="10972" x="6362700" y="1263650"/>
          <p14:tracePt t="10988" x="6365875" y="1273175"/>
          <p14:tracePt t="11005" x="6372225" y="1289050"/>
          <p14:tracePt t="11023" x="6391275" y="1304925"/>
          <p14:tracePt t="11039" x="6403975" y="1327150"/>
          <p14:tracePt t="11055" x="6416675" y="1358900"/>
          <p14:tracePt t="11071" x="6442075" y="1406525"/>
          <p14:tracePt t="11088" x="6473825" y="1447800"/>
          <p14:tracePt t="11105" x="6486525" y="1479550"/>
          <p14:tracePt t="11123" x="6502400" y="1514475"/>
          <p14:tracePt t="11139" x="6521450" y="1546225"/>
          <p14:tracePt t="11155" x="6534150" y="1568450"/>
          <p14:tracePt t="11159" x="6546850" y="1587500"/>
          <p14:tracePt t="11173" x="6556375" y="1612900"/>
          <p14:tracePt t="11189" x="6588125" y="1635125"/>
          <p14:tracePt t="11205" x="6600825" y="1654175"/>
          <p14:tracePt t="11222" x="6616700" y="1673225"/>
          <p14:tracePt t="11238" x="6626225" y="1682750"/>
          <p14:tracePt t="11255" x="6642100" y="1701800"/>
          <p14:tracePt t="11272" x="6677025" y="1717675"/>
          <p14:tracePt t="11288" x="6699250" y="1733550"/>
          <p14:tracePt t="11305" x="6724650" y="1765300"/>
          <p14:tracePt t="11322" x="6765925" y="1803400"/>
          <p14:tracePt t="11339" x="6791325" y="1835150"/>
          <p14:tracePt t="11355" x="6823075" y="1860550"/>
          <p14:tracePt t="11371" x="6861175" y="1889125"/>
          <p14:tracePt t="11388" x="6889750" y="1901825"/>
          <p14:tracePt t="11405" x="6915150" y="1914525"/>
          <p14:tracePt t="11423" x="6956425" y="1958975"/>
          <p14:tracePt t="11439" x="6981825" y="1981200"/>
          <p14:tracePt t="11455" x="7023100" y="2022475"/>
          <p14:tracePt t="11472" x="7067550" y="2082800"/>
          <p14:tracePt t="11488" x="7092950" y="2114550"/>
          <p14:tracePt t="11504" x="7112000" y="2152650"/>
          <p14:tracePt t="11522" x="7137400" y="2187575"/>
          <p14:tracePt t="11538" x="7156450" y="2225675"/>
          <p14:tracePt t="11554" x="7169150" y="2251075"/>
          <p14:tracePt t="11572" x="7191375" y="2292350"/>
          <p14:tracePt t="11588" x="7210425" y="2333625"/>
          <p14:tracePt t="11605" x="7223125" y="2355850"/>
          <p14:tracePt t="11622" x="7242175" y="2403475"/>
          <p14:tracePt t="11638" x="7261225" y="2428875"/>
          <p14:tracePt t="11655" x="7270750" y="2460625"/>
          <p14:tracePt t="11657" x="7277100" y="2470150"/>
          <p14:tracePt t="11672" x="7283450" y="2479675"/>
          <p14:tracePt t="11688" x="7283450" y="2489200"/>
          <p14:tracePt t="11705" x="7283450" y="2505075"/>
          <p14:tracePt t="11722" x="7283450" y="2533650"/>
          <p14:tracePt t="11738" x="7283450" y="2552700"/>
          <p14:tracePt t="11755" x="7283450" y="2574925"/>
          <p14:tracePt t="11772" x="7283450" y="2593975"/>
          <p14:tracePt t="11788" x="7283450" y="2609850"/>
          <p14:tracePt t="11805" x="7283450" y="2619375"/>
          <p14:tracePt t="11821" x="7283450" y="2641600"/>
          <p14:tracePt t="11838" x="7283450" y="2660650"/>
          <p14:tracePt t="11854" x="7283450" y="2676525"/>
          <p14:tracePt t="11871" x="7286625" y="2698750"/>
          <p14:tracePt t="11888" x="7286625" y="2717800"/>
          <p14:tracePt t="11904" x="7286625" y="2727325"/>
          <p14:tracePt t="11922" x="7286625" y="2743200"/>
          <p14:tracePt t="11939" x="7286625" y="2759075"/>
          <p14:tracePt t="11955" x="7286625" y="2768600"/>
          <p14:tracePt t="11972" x="7286625" y="2781300"/>
          <p14:tracePt t="11989" x="7286625" y="2794000"/>
          <p14:tracePt t="12005" x="7286625" y="2806700"/>
          <p14:tracePt t="12022" x="7286625" y="2822575"/>
          <p14:tracePt t="12038" x="7286625" y="2832100"/>
          <p14:tracePt t="12054" x="7286625" y="2841625"/>
          <p14:tracePt t="12071" x="7270750" y="2863850"/>
          <p14:tracePt t="12089" x="7261225" y="2873375"/>
          <p14:tracePt t="12105" x="7245350" y="2882900"/>
          <p14:tracePt t="12122" x="7232650" y="2895600"/>
          <p14:tracePt t="12139" x="7219950" y="2911475"/>
          <p14:tracePt t="12155" x="7210425" y="2911475"/>
          <p14:tracePt t="12157" x="7200900" y="2911475"/>
          <p14:tracePt t="12171" x="7191375" y="2911475"/>
          <p14:tracePt t="12187" x="7181850" y="2911475"/>
          <p14:tracePt t="12205" x="7159625" y="2911475"/>
          <p14:tracePt t="12222" x="7118350" y="2911475"/>
          <p14:tracePt t="12239" x="7089775" y="2911475"/>
          <p14:tracePt t="12256" x="7067550" y="2911475"/>
          <p14:tracePt t="12271" x="7029450" y="2911475"/>
          <p14:tracePt t="12288" x="7019925" y="2911475"/>
          <p14:tracePt t="12305" x="6994525" y="2898775"/>
          <p14:tracePt t="12321" x="6962775" y="2882900"/>
          <p14:tracePt t="12338" x="6937375" y="2870200"/>
          <p14:tracePt t="12355" x="6908800" y="2857500"/>
          <p14:tracePt t="12372" x="6880225" y="2835275"/>
          <p14:tracePt t="12389" x="6851650" y="2825750"/>
          <p14:tracePt t="12406" x="6823075" y="2806700"/>
          <p14:tracePt t="12422" x="6791325" y="2781300"/>
          <p14:tracePt t="12438" x="6769100" y="2759075"/>
          <p14:tracePt t="12455" x="6737350" y="2733675"/>
          <p14:tracePt t="12471" x="6699250" y="2689225"/>
          <p14:tracePt t="12488" x="6667500" y="2670175"/>
          <p14:tracePt t="12506" x="6626225" y="2641600"/>
          <p14:tracePt t="12521" x="6594475" y="2622550"/>
          <p14:tracePt t="12538" x="6569075" y="2590800"/>
          <p14:tracePt t="12556" x="6511925" y="2552700"/>
          <p14:tracePt t="12571" x="6461125" y="2501900"/>
          <p14:tracePt t="12587" x="6400800" y="2441575"/>
          <p14:tracePt t="12605" x="6296025" y="2346325"/>
          <p14:tracePt t="12621" x="6242050" y="2276475"/>
          <p14:tracePt t="12638" x="6200775" y="2225675"/>
          <p14:tracePt t="12655" x="6149975" y="2181225"/>
          <p14:tracePt t="12671" x="6118225" y="2149475"/>
          <p14:tracePt t="12688" x="6092825" y="2124075"/>
          <p14:tracePt t="12705" x="6070600" y="2095500"/>
          <p14:tracePt t="12721" x="6051550" y="2073275"/>
          <p14:tracePt t="12738" x="6038850" y="2047875"/>
          <p14:tracePt t="12755" x="6026150" y="2035175"/>
          <p14:tracePt t="12772" x="6016625" y="2025650"/>
          <p14:tracePt t="12789" x="6010275" y="2019300"/>
          <p14:tracePt t="12863" x="6010275" y="2016125"/>
          <p14:tracePt t="12870" x="6013450" y="2009775"/>
          <p14:tracePt t="12877" x="6013450" y="2000250"/>
          <p14:tracePt t="12888" x="6016625" y="1993900"/>
          <p14:tracePt t="12906" x="6032500" y="1984375"/>
          <p14:tracePt t="12922" x="6042025" y="1981200"/>
          <p14:tracePt t="12939" x="6057900" y="1974850"/>
          <p14:tracePt t="12955" x="6076950" y="1974850"/>
          <p14:tracePt t="12971" x="6092825" y="1974850"/>
          <p14:tracePt t="12988" x="6102350" y="1981200"/>
          <p14:tracePt t="13005" x="6134100" y="1997075"/>
          <p14:tracePt t="13021" x="6153150" y="2012950"/>
          <p14:tracePt t="13038" x="6172200" y="2025650"/>
          <p14:tracePt t="13056" x="6210300" y="2054225"/>
          <p14:tracePt t="13071" x="6242050" y="2085975"/>
          <p14:tracePt t="13089" x="6267450" y="2111375"/>
          <p14:tracePt t="13105" x="6296025" y="2155825"/>
          <p14:tracePt t="13121" x="6318250" y="2193925"/>
          <p14:tracePt t="13138" x="6327775" y="2216150"/>
          <p14:tracePt t="13155" x="6353175" y="2260600"/>
          <p14:tracePt t="13172" x="6362700" y="2276475"/>
          <p14:tracePt t="13188" x="6372225" y="2286000"/>
          <p14:tracePt t="13206" x="6388100" y="2301875"/>
          <p14:tracePt t="13221" x="6403975" y="2317750"/>
          <p14:tracePt t="13238" x="6410325" y="2320925"/>
          <p14:tracePt t="13254" x="6416675" y="2320925"/>
          <p14:tracePt t="13314" x="6416675" y="2314575"/>
          <p14:tracePt t="13320" x="6416675" y="2298700"/>
          <p14:tracePt t="13338" x="6416675" y="2270125"/>
          <p14:tracePt t="13355" x="6413500" y="2206625"/>
          <p14:tracePt t="13372" x="6391275" y="2162175"/>
          <p14:tracePt t="13388" x="6378575" y="2124075"/>
          <p14:tracePt t="13404" x="6353175" y="2057400"/>
          <p14:tracePt t="13421" x="6327775" y="2025650"/>
          <p14:tracePt t="13438" x="6311900" y="2003425"/>
          <p14:tracePt t="13455" x="6292850" y="1974850"/>
          <p14:tracePt t="13472" x="6283325" y="1965325"/>
          <p14:tracePt t="13488" x="6283325" y="1958975"/>
          <p14:tracePt t="13527" x="6283325" y="1962150"/>
          <p14:tracePt t="13538" x="6283325" y="1965325"/>
          <p14:tracePt t="13554" x="6283325" y="1981200"/>
          <p14:tracePt t="13571" x="6283325" y="1997075"/>
          <p14:tracePt t="13588" x="6283325" y="2006600"/>
          <p14:tracePt t="13605" x="6283325" y="2016125"/>
          <p14:tracePt t="13622" x="6283325" y="2025650"/>
          <p14:tracePt t="13638" x="6289675" y="2032000"/>
          <p14:tracePt t="13656" x="6305550" y="2051050"/>
          <p14:tracePt t="13672" x="6315075" y="2060575"/>
          <p14:tracePt t="13688" x="6330950" y="2070100"/>
          <p14:tracePt t="13705" x="6346825" y="2092325"/>
          <p14:tracePt t="13721" x="6353175" y="2101850"/>
          <p14:tracePt t="13738" x="6356350" y="2111375"/>
          <p14:tracePt t="13755" x="6356350" y="2114550"/>
          <p14:tracePt t="13811" x="6356350" y="2108200"/>
          <p14:tracePt t="13818" x="6353175" y="2098675"/>
          <p14:tracePt t="13825" x="6346825" y="2079625"/>
          <p14:tracePt t="13837" x="6343650" y="2066925"/>
          <p14:tracePt t="13854" x="6315075" y="2003425"/>
          <p14:tracePt t="13871" x="6302375" y="1949450"/>
          <p14:tracePt t="13888" x="6289675" y="1905000"/>
          <p14:tracePt t="13904" x="6276975" y="1841500"/>
          <p14:tracePt t="13921" x="6270625" y="1809750"/>
          <p14:tracePt t="13937" x="6270625" y="1793875"/>
          <p14:tracePt t="13954" x="6270625" y="1781175"/>
          <p14:tracePt t="13971" x="6270625" y="1765300"/>
          <p14:tracePt t="13987" x="6264275" y="1755775"/>
          <p14:tracePt t="14004" x="6264275" y="1739900"/>
          <p14:tracePt t="14020" x="6254750" y="1730375"/>
          <p14:tracePt t="14037" x="6251575" y="1714500"/>
          <p14:tracePt t="14054" x="6245225" y="1701800"/>
          <p14:tracePt t="14070" x="6238875" y="1689100"/>
          <p14:tracePt t="14087" x="6235700" y="1685925"/>
          <p14:tracePt t="14104" x="6229350" y="1676400"/>
          <p14:tracePt t="14120" x="6226175" y="1666875"/>
          <p14:tracePt t="14137" x="6219825" y="1660525"/>
          <p14:tracePt t="14154" x="6216650" y="1644650"/>
          <p14:tracePt t="14170" x="6203950" y="1635125"/>
          <p14:tracePt t="14195" x="6203950" y="1631950"/>
          <p14:tracePt t="14224" x="6200775" y="1631950"/>
          <p14:tracePt t="14362" x="6200775" y="1638300"/>
          <p14:tracePt t="14368" x="6200775" y="1641475"/>
          <p14:tracePt t="14375" x="6200775" y="1647825"/>
          <p14:tracePt t="14389" x="6194425" y="1657350"/>
          <p14:tracePt t="14405" x="6194425" y="1673225"/>
          <p14:tracePt t="14422" x="6194425" y="1682750"/>
          <p14:tracePt t="14439" x="6194425" y="1695450"/>
          <p14:tracePt t="14454" x="6194425" y="1704975"/>
          <p14:tracePt t="14471" x="6194425" y="1720850"/>
          <p14:tracePt t="14488" x="6194425" y="1736725"/>
          <p14:tracePt t="14505" x="6194425" y="1746250"/>
          <p14:tracePt t="14522" x="6194425" y="1755775"/>
          <p14:tracePt t="14539" x="6194425" y="1774825"/>
          <p14:tracePt t="14555" x="6194425" y="1781175"/>
          <p14:tracePt t="14610" x="6194425" y="1778000"/>
          <p14:tracePt t="14617" x="6194425" y="1774825"/>
          <p14:tracePt t="14624" x="6194425" y="1765300"/>
          <p14:tracePt t="14638" x="6194425" y="1752600"/>
          <p14:tracePt t="14654" x="6194425" y="1743075"/>
          <p14:tracePt t="14672" x="6191250" y="1724025"/>
          <p14:tracePt t="14675" x="6184900" y="1711325"/>
          <p14:tracePt t="14688" x="6178550" y="1701800"/>
          <p14:tracePt t="14705" x="6178550" y="1692275"/>
          <p14:tracePt t="14721" x="6178550" y="1685925"/>
          <p14:tracePt t="14767" x="6178550" y="1689100"/>
          <p14:tracePt t="14774" x="6178550" y="1692275"/>
          <p14:tracePt t="14788" x="6178550" y="1701800"/>
          <p14:tracePt t="14804" x="6178550" y="1717675"/>
          <p14:tracePt t="14822" x="6178550" y="1727200"/>
          <p14:tracePt t="14838" x="6178550" y="1733550"/>
          <p14:tracePt t="14855" x="6178550" y="1736725"/>
          <p14:tracePt t="14871" x="6178550" y="1743075"/>
          <p14:tracePt t="14888" x="6178550" y="1752600"/>
          <p14:tracePt t="14904" x="6178550" y="1755775"/>
          <p14:tracePt t="14921" x="6178550" y="1771650"/>
          <p14:tracePt t="14938" x="6178550" y="1781175"/>
          <p14:tracePt t="14954" x="6178550" y="1790700"/>
          <p14:tracePt t="14988" x="6178550" y="1800225"/>
          <p14:tracePt t="15280" x="6178550" y="1806575"/>
          <p14:tracePt t="15287" x="6178550" y="1809750"/>
          <p14:tracePt t="15294" x="6178550" y="1822450"/>
          <p14:tracePt t="15304" x="6178550" y="1825625"/>
          <p14:tracePt t="15321" x="6178550" y="1841500"/>
          <p14:tracePt t="15337" x="6188075" y="1882775"/>
          <p14:tracePt t="15372" x="6280150" y="1958975"/>
          <p14:tracePt t="15404" x="6565900" y="2127250"/>
          <p14:tracePt t="15423" x="6788150" y="2244725"/>
          <p14:tracePt t="15438" x="6911975" y="2324100"/>
          <p14:tracePt t="15454" x="7035800" y="2387600"/>
          <p14:tracePt t="15473" x="7210425" y="2473325"/>
          <p14:tracePt t="15488" x="7321550" y="2527300"/>
          <p14:tracePt t="15504" x="7410450" y="2565400"/>
          <p14:tracePt t="15523" x="7515225" y="2613025"/>
          <p14:tracePt t="15538" x="7572375" y="2632075"/>
          <p14:tracePt t="15554" x="7635875" y="2647950"/>
          <p14:tracePt t="15571" x="7689850" y="2660650"/>
          <p14:tracePt t="15587" x="7747000" y="2673350"/>
          <p14:tracePt t="15604" x="7769225" y="2673350"/>
          <p14:tracePt t="15622" x="7788275" y="2673350"/>
          <p14:tracePt t="15638" x="7794625" y="2673350"/>
          <p14:tracePt t="15654" x="7794625" y="2670175"/>
          <p14:tracePt t="15672" x="7794625" y="2657475"/>
          <p14:tracePt t="15688" x="7794625" y="2641600"/>
          <p14:tracePt t="15704" x="7794625" y="2613025"/>
          <p14:tracePt t="15721" x="7794625" y="2590800"/>
          <p14:tracePt t="15737" x="7794625" y="2552700"/>
          <p14:tracePt t="15754" x="7785100" y="2508250"/>
          <p14:tracePt t="15772" x="7759700" y="2441575"/>
          <p14:tracePt t="15788" x="7753350" y="2390775"/>
          <p14:tracePt t="15805" x="7740650" y="2346325"/>
          <p14:tracePt t="15821" x="7721600" y="2289175"/>
          <p14:tracePt t="15838" x="7715250" y="2257425"/>
          <p14:tracePt t="15854" x="7702550" y="2235200"/>
          <p14:tracePt t="15872" x="7696200" y="2193925"/>
          <p14:tracePt t="15888" x="7686675" y="2178050"/>
          <p14:tracePt t="15904" x="7673975" y="2162175"/>
          <p14:tracePt t="15922" x="7661275" y="2139950"/>
          <p14:tracePt t="15938" x="7645400" y="2130425"/>
          <p14:tracePt t="15954" x="7635875" y="2120900"/>
          <p14:tracePt t="15971" x="7620000" y="2101850"/>
          <p14:tracePt t="15987" x="7610475" y="2092325"/>
          <p14:tracePt t="16004" x="7594600" y="2079625"/>
          <p14:tracePt t="16022" x="7578725" y="2066925"/>
          <p14:tracePt t="16038" x="7569200" y="2051050"/>
          <p14:tracePt t="16054" x="7559675" y="2041525"/>
          <p14:tracePt t="16072" x="7550150" y="2041525"/>
          <p14:tracePt t="16152" x="7550150" y="2047875"/>
          <p14:tracePt t="16159" x="7550150" y="2057400"/>
          <p14:tracePt t="16172" x="7562850" y="2076450"/>
          <p14:tracePt t="16188" x="7575550" y="2098675"/>
          <p14:tracePt t="16205" x="7588250" y="2130425"/>
          <p14:tracePt t="16222" x="7604125" y="2165350"/>
          <p14:tracePt t="16238" x="7623175" y="2197100"/>
          <p14:tracePt t="16255" x="7635875" y="2219325"/>
          <p14:tracePt t="16271" x="7642225" y="2247900"/>
          <p14:tracePt t="16287" x="7645400" y="2257425"/>
          <p14:tracePt t="16304" x="7651750" y="2266950"/>
          <p14:tracePt t="16321" x="7661275" y="2266950"/>
          <p14:tracePt t="16338" x="7670800" y="2266950"/>
          <p14:tracePt t="16354" x="7677150" y="2263775"/>
          <p14:tracePt t="16371" x="7680325" y="2251075"/>
          <p14:tracePt t="16387" x="7689850" y="2241550"/>
          <p14:tracePt t="16404" x="7696200" y="2212975"/>
          <p14:tracePt t="16421" x="7696200" y="2171700"/>
          <p14:tracePt t="16438" x="7696200" y="2143125"/>
          <p14:tracePt t="16455" x="7696200" y="2108200"/>
          <p14:tracePt t="16472" x="7696200" y="2051050"/>
          <p14:tracePt t="16488" x="7696200" y="2028825"/>
          <p14:tracePt t="16505" x="7696200" y="2009775"/>
          <p14:tracePt t="16521" x="7696200" y="1987550"/>
          <p14:tracePt t="16537" x="7696200" y="1978025"/>
          <p14:tracePt t="16594" x="7696200" y="1974850"/>
          <p14:tracePt t="16643" x="7696200" y="1968500"/>
          <p14:tracePt t="16843" x="7667625" y="2038350"/>
          <p14:tracePt t="16850" x="7616825" y="2143125"/>
          <p14:tracePt t="16857" x="7578725" y="2247900"/>
          <p14:tracePt t="16871" x="7496175" y="2428875"/>
          <p14:tracePt t="16889" x="7410450" y="2616200"/>
          <p14:tracePt t="16914" x="7283450" y="2917825"/>
          <p14:tracePt t="16939" x="7191375" y="3146425"/>
          <p14:tracePt t="16971" x="7073900" y="3397250"/>
          <p14:tracePt t="16988" x="7045325" y="3463925"/>
          <p14:tracePt t="17004" x="7007225" y="3533775"/>
          <p14:tracePt t="17021" x="6969125" y="3625850"/>
          <p14:tracePt t="17038" x="6943725" y="3663950"/>
          <p14:tracePt t="17054" x="6924675" y="3711575"/>
          <p14:tracePt t="17071" x="6899275" y="3752850"/>
          <p14:tracePt t="17087" x="6883400" y="3778250"/>
          <p14:tracePt t="17104" x="6873875" y="3787775"/>
          <p14:tracePt t="17121" x="6838950" y="3810000"/>
          <p14:tracePt t="17137" x="6807200" y="3822700"/>
          <p14:tracePt t="17154" x="6797675" y="3822700"/>
          <p14:tracePt t="17422" x="6781800" y="3876675"/>
          <p14:tracePt t="17429" x="6762750" y="3946525"/>
          <p14:tracePt t="17438" x="6734175" y="4041775"/>
          <p14:tracePt t="17459" x="6661150" y="4298950"/>
          <p14:tracePt t="17472" x="6616700" y="4419600"/>
          <p14:tracePt t="17492" x="6556375" y="4603750"/>
          <p14:tracePt t="17511" x="6502400" y="4737100"/>
          <p14:tracePt t="17537" x="6442075" y="4902200"/>
          <p14:tracePt t="17571" x="6403975" y="5086350"/>
          <p14:tracePt t="17588" x="6388100" y="5162550"/>
          <p14:tracePt t="17605" x="6365875" y="5254625"/>
          <p14:tracePt t="17621" x="6359525" y="5289550"/>
          <p14:tracePt t="17638" x="6359525" y="5340350"/>
          <p14:tracePt t="17656" x="6359525" y="5419725"/>
          <p14:tracePt t="17672" x="6359525" y="5464175"/>
          <p14:tracePt t="17688" x="6359525" y="5508625"/>
          <p14:tracePt t="17705" x="6359525" y="5540375"/>
          <p14:tracePt t="17720" x="6359525" y="5568950"/>
          <p14:tracePt t="17738" x="6359525" y="5584825"/>
          <p14:tracePt t="17754" x="6359525" y="5603875"/>
          <p14:tracePt t="17771" x="6356350" y="5629275"/>
          <p14:tracePt t="17788" x="6350000" y="5641975"/>
          <p14:tracePt t="17805" x="6340475" y="5670550"/>
          <p14:tracePt t="17821" x="6340475" y="5680075"/>
          <p14:tracePt t="17837" x="6340475" y="5689600"/>
          <p14:tracePt t="17855" x="6334125" y="5692775"/>
          <p14:tracePt t="17899" x="6334125" y="5686425"/>
          <p14:tracePt t="17906" x="6334125" y="5683250"/>
          <p14:tracePt t="17920" x="6334125" y="5673725"/>
          <p14:tracePt t="17937" x="6330950" y="5645150"/>
          <p14:tracePt t="17954" x="6315075" y="5588000"/>
          <p14:tracePt t="17970" x="6308725" y="5549900"/>
          <p14:tracePt t="17987" x="6302375" y="5505450"/>
          <p14:tracePt t="18005" x="6289675" y="5457825"/>
          <p14:tracePt t="18021" x="6286500" y="5435600"/>
          <p14:tracePt t="18038" x="6280150" y="5419725"/>
          <p14:tracePt t="18054" x="6270625" y="5407025"/>
          <p14:tracePt t="18071" x="6254750" y="5407025"/>
          <p14:tracePt t="18087" x="6245225" y="5407025"/>
          <p14:tracePt t="18105" x="6229350" y="5407025"/>
          <p14:tracePt t="18121" x="6226175" y="5407025"/>
          <p14:tracePt t="18138" x="6219825" y="5407025"/>
          <p14:tracePt t="18542" x="6235700" y="5413375"/>
          <p14:tracePt t="18547" x="6248400" y="5426075"/>
          <p14:tracePt t="18555" x="6273800" y="5448300"/>
          <p14:tracePt t="18571" x="6315075" y="5473700"/>
          <p14:tracePt t="18589" x="6381750" y="5518150"/>
          <p14:tracePt t="18604" x="6426200" y="5540375"/>
          <p14:tracePt t="18620" x="6457950" y="5549900"/>
          <p14:tracePt t="18655" x="6492875" y="5556250"/>
          <p14:tracePt t="18688" x="6543675" y="5473700"/>
          <p14:tracePt t="18705" x="6559550" y="5321300"/>
          <p14:tracePt t="18721" x="6559550" y="5229225"/>
          <p14:tracePt t="18737" x="6553200" y="5089525"/>
          <p14:tracePt t="18754" x="6527800" y="4889500"/>
          <p14:tracePt t="18770" x="6511925" y="4803775"/>
          <p14:tracePt t="18789" x="6489700" y="4638675"/>
          <p14:tracePt t="18804" x="6480175" y="4543425"/>
          <p14:tracePt t="18821" x="6480175" y="4473575"/>
          <p14:tracePt t="18839" x="6480175" y="4416425"/>
          <p14:tracePt t="18854" x="6480175" y="4387850"/>
          <p14:tracePt t="18871" x="6480175" y="4378325"/>
          <p14:tracePt t="18887" x="6480175" y="4368800"/>
          <p14:tracePt t="18904" x="6480175" y="4352925"/>
          <p14:tracePt t="18921" x="6480175" y="4349750"/>
          <p14:tracePt t="18938" x="6480175" y="4340225"/>
          <p14:tracePt t="18954" x="6480175" y="4330700"/>
          <p14:tracePt t="18970" x="6470650" y="4318000"/>
          <p14:tracePt t="18989" x="6454775" y="4318000"/>
          <p14:tracePt t="19005" x="6445250" y="4318000"/>
          <p14:tracePt t="19021" x="6429375" y="4318000"/>
          <p14:tracePt t="19038" x="6403975" y="4318000"/>
          <p14:tracePt t="19054" x="6381750" y="4318000"/>
          <p14:tracePt t="19070" x="6365875" y="4327525"/>
          <p14:tracePt t="19088" x="6346825" y="4346575"/>
          <p14:tracePt t="19104" x="6321425" y="4359275"/>
          <p14:tracePt t="19121" x="6311900" y="4368800"/>
          <p14:tracePt t="19138" x="6283325" y="4410075"/>
          <p14:tracePt t="19154" x="6264275" y="4435475"/>
          <p14:tracePt t="19171" x="6254750" y="4464050"/>
          <p14:tracePt t="19188" x="6235700" y="4498975"/>
          <p14:tracePt t="19204" x="6223000" y="4524375"/>
          <p14:tracePt t="19221" x="6207125" y="4533900"/>
          <p14:tracePt t="19224" x="6203950" y="4540250"/>
          <p14:tracePt t="19238" x="6203950" y="4549775"/>
          <p14:tracePt t="19255" x="6203950" y="4559300"/>
          <p14:tracePt t="19271" x="6203950" y="4572000"/>
          <p14:tracePt t="19288" x="6203950" y="4587875"/>
          <p14:tracePt t="19304" x="6203950" y="4597400"/>
          <p14:tracePt t="19321" x="6203950" y="4603750"/>
          <p14:tracePt t="19354" x="6203950" y="4613275"/>
          <p14:tracePt t="19371" x="6203950" y="4629150"/>
          <p14:tracePt t="19388" x="6203950" y="4641850"/>
          <p14:tracePt t="19404" x="6203950" y="4651375"/>
          <p14:tracePt t="19421" x="6203950" y="4660900"/>
          <p14:tracePt t="19437" x="6203950" y="4699000"/>
          <p14:tracePt t="19454" x="6203950" y="4730750"/>
          <p14:tracePt t="19470" x="6203950" y="4752975"/>
          <p14:tracePt t="19487" x="6203950" y="4765675"/>
          <p14:tracePt t="19504" x="6203950" y="4781550"/>
          <p14:tracePt t="19520" x="6203950" y="4791075"/>
          <p14:tracePt t="19538" x="6203950" y="4806950"/>
          <p14:tracePt t="19554" x="6203950" y="4816475"/>
          <p14:tracePt t="19571" x="6203950" y="4832350"/>
          <p14:tracePt t="19616" x="6203950" y="4835525"/>
          <p14:tracePt t="19632" x="6203950" y="4841875"/>
          <p14:tracePt t="19639" x="6203950" y="4845050"/>
          <p14:tracePt t="19655" x="6203950" y="4854575"/>
          <p14:tracePt t="19671" x="6203950" y="4864100"/>
          <p14:tracePt t="19688" x="6203950" y="4886325"/>
          <p14:tracePt t="19704" x="6203950" y="4905375"/>
          <p14:tracePt t="19720" x="6207125" y="4949825"/>
          <p14:tracePt t="19737" x="6226175" y="5032375"/>
          <p14:tracePt t="19753" x="6226175" y="5083175"/>
          <p14:tracePt t="19771" x="6226175" y="5118100"/>
          <p14:tracePt t="19788" x="6226175" y="5181600"/>
          <p14:tracePt t="19805" x="6216650" y="5245100"/>
          <p14:tracePt t="19821" x="6210300" y="5305425"/>
          <p14:tracePt t="19838" x="6203950" y="5378450"/>
          <p14:tracePt t="19854" x="6191250" y="5416550"/>
          <p14:tracePt t="19870" x="6191250" y="5438775"/>
          <p14:tracePt t="19887" x="6178550" y="5480050"/>
          <p14:tracePt t="19903" x="6172200" y="5502275"/>
          <p14:tracePt t="19922" x="6169025" y="5524500"/>
          <p14:tracePt t="19938" x="6146800" y="5553075"/>
          <p14:tracePt t="19954" x="6134100" y="5575300"/>
          <p14:tracePt t="19971" x="6124575" y="5584825"/>
          <p14:tracePt t="19988" x="6105525" y="5600700"/>
          <p14:tracePt t="20004" x="6096000" y="5610225"/>
          <p14:tracePt t="20021" x="6089650" y="5626100"/>
          <p14:tracePt t="20037" x="6080125" y="5641975"/>
          <p14:tracePt t="20054" x="6076950" y="5651500"/>
          <p14:tracePt t="20071" x="6070600" y="5661025"/>
          <p14:tracePt t="20088" x="6064250" y="5664200"/>
          <p14:tracePt t="20121" x="6054725" y="5664200"/>
          <p14:tracePt t="20137" x="6051550" y="5664200"/>
          <p14:tracePt t="20322" x="6045200" y="5664200"/>
          <p14:tracePt t="20336" x="6042025" y="5664200"/>
          <p14:tracePt t="20351" x="6035675" y="5664200"/>
          <p14:tracePt t="20358" x="6029325" y="5664200"/>
          <p14:tracePt t="20394" x="6026150" y="5664200"/>
          <p14:tracePt t="20473" x="6019800" y="5664200"/>
          <p14:tracePt t="20480" x="6019800" y="5657850"/>
          <p14:tracePt t="20487" x="6019800" y="5654675"/>
          <p14:tracePt t="20504" x="6019800" y="5645150"/>
          <p14:tracePt t="20522" x="6019800" y="5629275"/>
          <p14:tracePt t="20538" x="6019800" y="5600700"/>
          <p14:tracePt t="20554" x="6019800" y="5572125"/>
          <p14:tracePt t="20571" x="6019800" y="5470525"/>
          <p14:tracePt t="20587" x="6019800" y="5387975"/>
          <p14:tracePt t="20603" x="6019800" y="5318125"/>
          <p14:tracePt t="20621" x="6019800" y="5222875"/>
          <p14:tracePt t="20638" x="6019800" y="5095875"/>
          <p14:tracePt t="20654" x="6019800" y="4968875"/>
          <p14:tracePt t="20672" x="6035675" y="4803775"/>
          <p14:tracePt t="20688" x="6042025" y="4676775"/>
          <p14:tracePt t="20704" x="6042025" y="4572000"/>
          <p14:tracePt t="20721" x="6042025" y="4498975"/>
          <p14:tracePt t="20737" x="6042025" y="4476750"/>
          <p14:tracePt t="20753" x="6042025" y="4467225"/>
          <p14:tracePt t="20771" x="6042025" y="4457700"/>
          <p14:tracePt t="20836" x="6042025" y="4460875"/>
          <p14:tracePt t="20844" x="6042025" y="4464050"/>
          <p14:tracePt t="20854" x="6042025" y="4470400"/>
          <p14:tracePt t="20871" x="6054725" y="4495800"/>
          <p14:tracePt t="20887" x="6061075" y="4527550"/>
          <p14:tracePt t="20903" x="6061075" y="4572000"/>
          <p14:tracePt t="20922" x="6061075" y="4625975"/>
          <p14:tracePt t="20938" x="6061075" y="4670425"/>
          <p14:tracePt t="20954" x="6061075" y="4705350"/>
          <p14:tracePt t="20971" x="6061075" y="4810125"/>
          <p14:tracePt t="20987" x="6061075" y="4870450"/>
          <p14:tracePt t="21004" x="6061075" y="4914900"/>
          <p14:tracePt t="21021" x="6061075" y="4975225"/>
          <p14:tracePt t="21037" x="6061075" y="5026025"/>
          <p14:tracePt t="21054" x="6067425" y="5080000"/>
          <p14:tracePt t="21071" x="6080125" y="5162550"/>
          <p14:tracePt t="21088" x="6080125" y="5207000"/>
          <p14:tracePt t="21104" x="6086475" y="5245100"/>
          <p14:tracePt t="21121" x="6086475" y="5283200"/>
          <p14:tracePt t="21137" x="6086475" y="5305425"/>
          <p14:tracePt t="21154" x="6086475" y="5334000"/>
          <p14:tracePt t="21170" x="6086475" y="5349875"/>
          <p14:tracePt t="21188" x="6086475" y="5359400"/>
          <p14:tracePt t="21204" x="6086475" y="5375275"/>
          <p14:tracePt t="21221" x="6086475" y="5378450"/>
          <p14:tracePt t="21243" x="6092825" y="5378450"/>
          <p14:tracePt t="21254" x="6096000" y="5378450"/>
          <p14:tracePt t="21270" x="6102350" y="5378450"/>
          <p14:tracePt t="21313" x="6105525" y="5378450"/>
          <p14:tracePt t="21428" x="6105525" y="5384800"/>
          <p14:tracePt t="21435" x="6105525" y="5391150"/>
          <p14:tracePt t="21449" x="6105525" y="5394325"/>
          <p14:tracePt t="21463" x="6105525" y="5400675"/>
          <p14:tracePt t="21470" x="6105525" y="5403850"/>
          <p14:tracePt t="21487" x="6105525" y="5419725"/>
          <p14:tracePt t="21504" x="6105525" y="5429250"/>
          <p14:tracePt t="21520" x="6105525" y="5445125"/>
          <p14:tracePt t="21537" x="6105525" y="5448300"/>
          <p14:tracePt t="21554" x="6105525" y="5454650"/>
          <p14:tracePt t="24209" x="6073775" y="5407025"/>
          <p14:tracePt t="24217" x="6010275" y="5343525"/>
          <p14:tracePt t="24223" x="5956300" y="5289550"/>
          <p14:tracePt t="24237" x="5797550" y="5159375"/>
          <p14:tracePt t="24254" x="5480050" y="4940300"/>
          <p14:tracePt t="24280" x="4784725" y="4505325"/>
          <p14:tracePt t="24307" x="4203700" y="4127500"/>
          <p14:tracePt t="24310" x="4003675" y="4019550"/>
          <p14:tracePt t="24338" x="3403600" y="3714750"/>
          <p14:tracePt t="24356" x="3197225" y="3606800"/>
          <p14:tracePt t="24371" x="2984500" y="3508375"/>
          <p14:tracePt t="24388" x="2733675" y="3406775"/>
          <p14:tracePt t="24404" x="2590800" y="3362325"/>
          <p14:tracePt t="24421" x="2451100" y="3333750"/>
          <p14:tracePt t="24437" x="2305050" y="3302000"/>
          <p14:tracePt t="24454" x="2241550" y="3295650"/>
          <p14:tracePt t="24470" x="2206625" y="3295650"/>
          <p14:tracePt t="24486" x="2159000" y="3295650"/>
          <p14:tracePt t="24503" x="2120900" y="3295650"/>
          <p14:tracePt t="24521" x="2076450" y="3298825"/>
          <p14:tracePt t="24537" x="1987550" y="3321050"/>
          <p14:tracePt t="24554" x="1924050" y="3333750"/>
          <p14:tracePt t="24571" x="1870075" y="3340100"/>
          <p14:tracePt t="24587" x="1784350" y="3340100"/>
          <p14:tracePt t="24603" x="1749425" y="3340100"/>
          <p14:tracePt t="24620" x="1711325" y="3340100"/>
          <p14:tracePt t="24636" x="1663700" y="3340100"/>
          <p14:tracePt t="24653" x="1641475" y="3340100"/>
          <p14:tracePt t="24671" x="1619250" y="3340100"/>
          <p14:tracePt t="24687" x="1593850" y="3340100"/>
          <p14:tracePt t="24703" x="1584325" y="3330575"/>
          <p14:tracePt t="24720" x="1571625" y="3314700"/>
          <p14:tracePt t="24737" x="1552575" y="3305175"/>
          <p14:tracePt t="24753" x="1543050" y="3292475"/>
          <p14:tracePt t="24770" x="1533525" y="3282950"/>
          <p14:tracePt t="24786" x="1527175" y="3251200"/>
          <p14:tracePt t="24803" x="1520825" y="3228975"/>
          <p14:tracePt t="24821" x="1514475" y="3197225"/>
          <p14:tracePt t="24837" x="1514475" y="3165475"/>
          <p14:tracePt t="24854" x="1514475" y="3149600"/>
          <p14:tracePt t="24870" x="1514475" y="3140075"/>
          <p14:tracePt t="24887" x="1514475" y="3136900"/>
          <p14:tracePt t="24952" x="1517650" y="3136900"/>
          <p14:tracePt t="24959" x="1520825" y="3136900"/>
          <p14:tracePt t="24971" x="1527175" y="3136900"/>
          <p14:tracePt t="24987" x="1527175" y="3143250"/>
          <p14:tracePt t="25402" x="1549400" y="3133725"/>
          <p14:tracePt t="25409" x="1577975" y="3121025"/>
          <p14:tracePt t="25422" x="1673225" y="3101975"/>
          <p14:tracePt t="25437" x="1727200" y="3089275"/>
          <p14:tracePt t="25453" x="1793875" y="3067050"/>
          <p14:tracePt t="25486" x="1898650" y="3060700"/>
          <p14:tracePt t="25521" x="1978025" y="3060700"/>
          <p14:tracePt t="25537" x="2006600" y="3048000"/>
          <p14:tracePt t="25554" x="2028825" y="3044825"/>
          <p14:tracePt t="25571" x="2051050" y="3028950"/>
          <p14:tracePt t="25587" x="2060575" y="3013075"/>
          <p14:tracePt t="25604" x="2073275" y="2990850"/>
          <p14:tracePt t="25620" x="2092325" y="2924175"/>
          <p14:tracePt t="25636" x="2111375" y="2870200"/>
          <p14:tracePt t="25653" x="2117725" y="2819400"/>
          <p14:tracePt t="25671" x="2117725" y="2733675"/>
          <p14:tracePt t="25687" x="2092325" y="2667000"/>
          <p14:tracePt t="25704" x="2060575" y="2600325"/>
          <p14:tracePt t="25721" x="1987550" y="2508250"/>
          <p14:tracePt t="25737" x="1939925" y="2473325"/>
          <p14:tracePt t="25754" x="1898650" y="2441575"/>
          <p14:tracePt t="25771" x="1844675" y="2422525"/>
          <p14:tracePt t="25787" x="1812925" y="2409825"/>
          <p14:tracePt t="25804" x="1790700" y="2409825"/>
          <p14:tracePt t="25808" x="1781175" y="2409825"/>
          <p14:tracePt t="25821" x="1749425" y="2409825"/>
          <p14:tracePt t="25837" x="1727200" y="2413000"/>
          <p14:tracePt t="25854" x="1704975" y="2425700"/>
          <p14:tracePt t="25871" x="1689100" y="2438400"/>
          <p14:tracePt t="25887" x="1679575" y="2460625"/>
          <p14:tracePt t="25903" x="1670050" y="2476500"/>
          <p14:tracePt t="25920" x="1644650" y="2520950"/>
          <p14:tracePt t="25937" x="1631950" y="2543175"/>
          <p14:tracePt t="25954" x="1619250" y="2587625"/>
          <p14:tracePt t="25971" x="1587500" y="2711450"/>
          <p14:tracePt t="25987" x="1574800" y="2797175"/>
          <p14:tracePt t="26004" x="1549400" y="2882900"/>
          <p14:tracePt t="26021" x="1517650" y="3006725"/>
          <p14:tracePt t="26037" x="1504950" y="3070225"/>
          <p14:tracePt t="26053" x="1492250" y="3117850"/>
          <p14:tracePt t="26070" x="1473200" y="3159125"/>
          <p14:tracePt t="26086" x="1454150" y="3181350"/>
          <p14:tracePt t="26104" x="1444625" y="3206750"/>
          <p14:tracePt t="26120" x="1428750" y="3235325"/>
          <p14:tracePt t="26137" x="1422400" y="3244850"/>
          <p14:tracePt t="26154" x="1419225" y="3254375"/>
          <p14:tracePt t="26170" x="1419225" y="3273425"/>
          <p14:tracePt t="26187" x="1419225" y="3279775"/>
          <p14:tracePt t="26219" x="1454150" y="3279775"/>
          <p14:tracePt t="26236" x="1489075" y="3279775"/>
          <p14:tracePt t="26254" x="1527175" y="3263900"/>
          <p14:tracePt t="26270" x="1600200" y="3244850"/>
          <p14:tracePt t="26287" x="1638300" y="3232150"/>
          <p14:tracePt t="26304" x="1682750" y="3219450"/>
          <p14:tracePt t="26307" x="1701800" y="3213100"/>
          <p14:tracePt t="26320" x="1739900" y="3187700"/>
          <p14:tracePt t="26336" x="1778000" y="3162300"/>
          <p14:tracePt t="26353" x="1809750" y="3136900"/>
          <p14:tracePt t="26370" x="1854200" y="3098800"/>
          <p14:tracePt t="26386" x="1879600" y="3067050"/>
          <p14:tracePt t="26404" x="1892300" y="3044825"/>
          <p14:tracePt t="26420" x="1914525" y="3006725"/>
          <p14:tracePt t="26437" x="1920875" y="2990850"/>
          <p14:tracePt t="26454" x="1920875" y="2981325"/>
          <p14:tracePt t="26470" x="1920875" y="2955925"/>
          <p14:tracePt t="26486" x="1917700" y="2946400"/>
          <p14:tracePt t="26503" x="1908175" y="2917825"/>
          <p14:tracePt t="26519" x="1882775" y="2889250"/>
          <p14:tracePt t="26536" x="1860550" y="2867025"/>
          <p14:tracePt t="26554" x="1828800" y="2841625"/>
          <p14:tracePt t="26571" x="1793875" y="2822575"/>
          <p14:tracePt t="26587" x="1755775" y="2809875"/>
          <p14:tracePt t="26603" x="1724025" y="2790825"/>
          <p14:tracePt t="26619" x="1676400" y="2771775"/>
          <p14:tracePt t="26636" x="1638300" y="2771775"/>
          <p14:tracePt t="26653" x="1616075" y="2771775"/>
          <p14:tracePt t="26670" x="1574800" y="2771775"/>
          <p14:tracePt t="26687" x="1558925" y="2771775"/>
          <p14:tracePt t="26704" x="1549400" y="2771775"/>
          <p14:tracePt t="26720" x="1536700" y="2771775"/>
          <p14:tracePt t="26737" x="1527175" y="2771775"/>
          <p14:tracePt t="26753" x="1520825" y="2771775"/>
          <p14:tracePt t="26769" x="1520825" y="2768600"/>
          <p14:tracePt t="26786" x="1520825" y="2759075"/>
          <p14:tracePt t="26805" x="1520825" y="2740025"/>
          <p14:tracePt t="26820" x="1520825" y="2727325"/>
          <p14:tracePt t="26837" x="1520825" y="2717800"/>
          <p14:tracePt t="26855" x="1533525" y="2705100"/>
          <p14:tracePt t="26870" x="1549400" y="2682875"/>
          <p14:tracePt t="26886" x="1571625" y="2670175"/>
          <p14:tracePt t="26903" x="1597025" y="2660650"/>
          <p14:tracePt t="26920" x="1625600" y="2641600"/>
          <p14:tracePt t="26936" x="1635125" y="2625725"/>
          <p14:tracePt t="26954" x="1644650" y="2622550"/>
          <p14:tracePt t="26987" x="1644650" y="2613025"/>
          <p14:tracePt t="27004" x="1644650" y="2603500"/>
          <p14:tracePt t="27020" x="1644650" y="2597150"/>
          <p14:tracePt t="27036" x="1641475" y="2593975"/>
          <p14:tracePt t="27054" x="1641475" y="2587625"/>
          <p14:tracePt t="27070" x="1641475" y="2578100"/>
          <p14:tracePt t="27086" x="1641475" y="2568575"/>
          <p14:tracePt t="27104" x="1641475" y="2552700"/>
          <p14:tracePt t="27121" x="1644650" y="2543175"/>
          <p14:tracePt t="27137" x="1660525" y="2527300"/>
          <p14:tracePt t="27154" x="1689100" y="2505075"/>
          <p14:tracePt t="27170" x="1727200" y="2486025"/>
          <p14:tracePt t="27186" x="1749425" y="2466975"/>
          <p14:tracePt t="27204" x="1800225" y="2447925"/>
          <p14:tracePt t="27219" x="1822450" y="2438400"/>
          <p14:tracePt t="27236" x="1847850" y="2425700"/>
          <p14:tracePt t="27254" x="1863725" y="2422525"/>
          <p14:tracePt t="27269" x="1873250" y="2422525"/>
          <p14:tracePt t="27355" x="1870075" y="2422525"/>
          <p14:tracePt t="27361" x="1866900" y="2422525"/>
          <p14:tracePt t="27369" x="1860550" y="2422525"/>
          <p14:tracePt t="27386" x="1851025" y="2422525"/>
          <p14:tracePt t="27404" x="1831975" y="2422525"/>
          <p14:tracePt t="27420" x="1822450" y="2422525"/>
          <p14:tracePt t="27437" x="1809750" y="2422525"/>
          <p14:tracePt t="27454" x="1797050" y="2432050"/>
          <p14:tracePt t="27470" x="1781175" y="2438400"/>
          <p14:tracePt t="27486" x="1771650" y="2447925"/>
          <p14:tracePt t="27504" x="1730375" y="2473325"/>
          <p14:tracePt t="27520" x="1704975" y="2482850"/>
          <p14:tracePt t="27537" x="1682750" y="2501900"/>
          <p14:tracePt t="27554" x="1638300" y="2546350"/>
          <p14:tracePt t="27570" x="1606550" y="2571750"/>
          <p14:tracePt t="27586" x="1581150" y="2609850"/>
          <p14:tracePt t="27603" x="1536700" y="2647950"/>
          <p14:tracePt t="27619" x="1504950" y="2679700"/>
          <p14:tracePt t="27637" x="1473200" y="2705100"/>
          <p14:tracePt t="27654" x="1428750" y="2749550"/>
          <p14:tracePt t="27670" x="1406525" y="2771775"/>
          <p14:tracePt t="27687" x="1381125" y="2803525"/>
          <p14:tracePt t="27704" x="1349375" y="2854325"/>
          <p14:tracePt t="27720" x="1336675" y="2879725"/>
          <p14:tracePt t="27737" x="1323975" y="2901950"/>
          <p14:tracePt t="27754" x="1301750" y="2943225"/>
          <p14:tracePt t="27770" x="1289050" y="2968625"/>
          <p14:tracePt t="27787" x="1282700" y="2997200"/>
          <p14:tracePt t="27804" x="1276350" y="3054350"/>
          <p14:tracePt t="27820" x="1276350" y="3089275"/>
          <p14:tracePt t="27837" x="1270000" y="3133725"/>
          <p14:tracePt t="27842" x="1263650" y="3168650"/>
          <p14:tracePt t="27854" x="1257300" y="3213100"/>
          <p14:tracePt t="27870" x="1241425" y="3251200"/>
          <p14:tracePt t="27886" x="1238250" y="3282950"/>
          <p14:tracePt t="27903" x="1238250" y="3314700"/>
          <p14:tracePt t="27919" x="1238250" y="3324225"/>
          <p14:tracePt t="27936" x="1238250" y="3340100"/>
          <p14:tracePt t="27953" x="1238250" y="3355975"/>
          <p14:tracePt t="27970" x="1238250" y="3365500"/>
          <p14:tracePt t="27987" x="1238250" y="3375025"/>
          <p14:tracePt t="28004" x="1238250" y="3390900"/>
          <p14:tracePt t="28068" x="1250950" y="3387725"/>
          <p14:tracePt t="28075" x="1254125" y="3375025"/>
          <p14:tracePt t="28087" x="1266825" y="3362325"/>
          <p14:tracePt t="28103" x="1314450" y="3295650"/>
          <p14:tracePt t="28120" x="1349375" y="3241675"/>
          <p14:tracePt t="28136" x="1390650" y="3190875"/>
          <p14:tracePt t="28153" x="1428750" y="3133725"/>
          <p14:tracePt t="28169" x="1463675" y="3095625"/>
          <p14:tracePt t="28186" x="1482725" y="3057525"/>
          <p14:tracePt t="28204" x="1520825" y="2990850"/>
          <p14:tracePt t="28220" x="1533525" y="2959100"/>
          <p14:tracePt t="28237" x="1546225" y="2921000"/>
          <p14:tracePt t="28253" x="1562100" y="2886075"/>
          <p14:tracePt t="28270" x="1574800" y="2857500"/>
          <p14:tracePt t="28286" x="1574800" y="2835275"/>
          <p14:tracePt t="28303" x="1587500" y="2794000"/>
          <p14:tracePt t="28319" x="1597025" y="2778125"/>
          <p14:tracePt t="28336" x="1606550" y="2768600"/>
          <p14:tracePt t="28339" x="1625600" y="2749550"/>
          <p14:tracePt t="28353" x="1670050" y="2724150"/>
          <p14:tracePt t="28369" x="1727200" y="2711450"/>
          <p14:tracePt t="28386" x="1771650" y="2711450"/>
          <p14:tracePt t="28403" x="1831975" y="2711450"/>
          <p14:tracePt t="28419" x="1876425" y="2711450"/>
          <p14:tracePt t="28436" x="1930400" y="2720975"/>
          <p14:tracePt t="28454" x="2063750" y="2752725"/>
          <p14:tracePt t="28470" x="2143125" y="2790825"/>
          <p14:tracePt t="28488" x="2222500" y="2838450"/>
          <p14:tracePt t="28504" x="2270125" y="2867025"/>
          <p14:tracePt t="28520" x="2292350" y="2886075"/>
          <p14:tracePt t="28537" x="2320925" y="2908300"/>
          <p14:tracePt t="28553" x="2333625" y="2917825"/>
          <p14:tracePt t="28569" x="2343150" y="2927350"/>
          <p14:tracePt t="28586" x="2343150" y="2936875"/>
          <p14:tracePt t="28604" x="2343150" y="2955925"/>
          <p14:tracePt t="28620" x="2343150" y="2962275"/>
          <p14:tracePt t="28995" x="2333625" y="2968625"/>
          <p14:tracePt t="29002" x="2308225" y="2974975"/>
          <p14:tracePt t="29008" x="2289175" y="2987675"/>
          <p14:tracePt t="29019" x="2270125" y="2994025"/>
          <p14:tracePt t="29037" x="2203450" y="3032125"/>
          <p14:tracePt t="29053" x="2159000" y="3051175"/>
          <p14:tracePt t="29087" x="2035175" y="3105150"/>
          <p14:tracePt t="29120" x="1882775" y="3152775"/>
          <p14:tracePt t="29136" x="1739900" y="3175000"/>
          <p14:tracePt t="29152" x="1657350" y="3175000"/>
          <p14:tracePt t="29169" x="1587500" y="3175000"/>
          <p14:tracePt t="29187" x="1489075" y="3171825"/>
          <p14:tracePt t="29203" x="1444625" y="3165475"/>
          <p14:tracePt t="29220" x="1406525" y="3152775"/>
          <p14:tracePt t="29237" x="1371600" y="3136900"/>
          <p14:tracePt t="29253" x="1362075" y="3124200"/>
          <p14:tracePt t="29269" x="1346200" y="3095625"/>
          <p14:tracePt t="29286" x="1333500" y="3054350"/>
          <p14:tracePt t="29302" x="1333500" y="3016250"/>
          <p14:tracePt t="29320" x="1333500" y="2974975"/>
          <p14:tracePt t="29337" x="1333500" y="2933700"/>
          <p14:tracePt t="29353" x="1336675" y="2895600"/>
          <p14:tracePt t="29369" x="1349375" y="2867025"/>
          <p14:tracePt t="29386" x="1393825" y="2822575"/>
          <p14:tracePt t="29402" x="1482725" y="2765425"/>
          <p14:tracePt t="29419" x="1644650" y="2717800"/>
          <p14:tracePt t="29436" x="2000250" y="2660650"/>
          <p14:tracePt t="29453" x="2251075" y="2641600"/>
          <p14:tracePt t="29471" x="2495550" y="2622550"/>
          <p14:tracePt t="29487" x="2806700" y="2584450"/>
          <p14:tracePt t="29503" x="2955925" y="2565400"/>
          <p14:tracePt t="29520" x="3051175" y="2549525"/>
          <p14:tracePt t="29536" x="3155950" y="2514600"/>
          <p14:tracePt t="29553" x="3222625" y="2492375"/>
          <p14:tracePt t="29570" x="3267075" y="2479675"/>
          <p14:tracePt t="29587" x="3302000" y="2460625"/>
          <p14:tracePt t="29603" x="3314700" y="2447925"/>
          <p14:tracePt t="29620" x="3324225" y="2435225"/>
          <p14:tracePt t="29637" x="3327400" y="2425700"/>
          <p14:tracePt t="29653" x="3327400" y="2416175"/>
          <p14:tracePt t="29670" x="3327400" y="2406650"/>
          <p14:tracePt t="29686" x="3327400" y="2387600"/>
          <p14:tracePt t="29702" x="3333750" y="2378075"/>
          <p14:tracePt t="29720" x="3333750" y="2368550"/>
          <p14:tracePt t="29736" x="3333750" y="2346325"/>
          <p14:tracePt t="29753" x="3333750" y="2317750"/>
          <p14:tracePt t="29770" x="3333750" y="2273300"/>
          <p14:tracePt t="29787" x="3333750" y="2187575"/>
          <p14:tracePt t="29803" x="3333750" y="2146300"/>
          <p14:tracePt t="29819" x="3333750" y="2124075"/>
          <p14:tracePt t="29836" x="3333750" y="2095500"/>
          <p14:tracePt t="29852" x="3333750" y="2085975"/>
          <p14:tracePt t="29869" x="3333750" y="2082800"/>
          <p14:tracePt t="29886" x="3327400" y="2082800"/>
          <p14:tracePt t="29903" x="3317875" y="2082800"/>
          <p14:tracePt t="29920" x="3305175" y="2082800"/>
          <p14:tracePt t="29936" x="3273425" y="2082800"/>
          <p14:tracePt t="29953" x="3263900" y="2082800"/>
          <p14:tracePt t="29969" x="3254375" y="2082800"/>
          <p14:tracePt t="29986" x="3235325" y="2082800"/>
          <p14:tracePt t="30004" x="3225800" y="2082800"/>
          <p14:tracePt t="30021" x="3216275" y="2082800"/>
          <p14:tracePt t="30054" x="3216275" y="2073275"/>
          <p14:tracePt t="30069" x="3216275" y="2066925"/>
          <p14:tracePt t="30086" x="3222625" y="2047875"/>
          <p14:tracePt t="30102" x="3238500" y="2035175"/>
          <p14:tracePt t="30119" x="3276600" y="2009775"/>
          <p14:tracePt t="30137" x="3327400" y="1965325"/>
          <p14:tracePt t="30154" x="3352800" y="1946275"/>
          <p14:tracePt t="30171" x="3387725" y="1917700"/>
          <p14:tracePt t="30187" x="3397250" y="1908175"/>
          <p14:tracePt t="30203" x="3406775" y="1901825"/>
          <p14:tracePt t="30220" x="3422650" y="1901825"/>
          <p14:tracePt t="30252" x="3422650" y="1908175"/>
          <p14:tracePt t="30271" x="3422650" y="1924050"/>
          <p14:tracePt t="30287" x="3422650" y="1939925"/>
          <p14:tracePt t="30304" x="3422650" y="1949450"/>
          <p14:tracePt t="30321" x="3422650" y="1962150"/>
          <p14:tracePt t="30337" x="3419475" y="1984375"/>
          <p14:tracePt t="30353" x="3413125" y="2016125"/>
          <p14:tracePt t="30370" x="3400425" y="2095500"/>
          <p14:tracePt t="30386" x="3400425" y="2155825"/>
          <p14:tracePt t="30402" x="3400425" y="2206625"/>
          <p14:tracePt t="30420" x="3400425" y="2263775"/>
          <p14:tracePt t="30436" x="3400425" y="2286000"/>
          <p14:tracePt t="30454" x="3403600" y="2314575"/>
          <p14:tracePt t="30471" x="3413125" y="2343150"/>
          <p14:tracePt t="30486" x="3429000" y="2359025"/>
          <p14:tracePt t="30503" x="3441700" y="2368550"/>
          <p14:tracePt t="30520" x="3454400" y="2368550"/>
          <p14:tracePt t="30536" x="3460750" y="2368550"/>
          <p14:tracePt t="30553" x="3460750" y="2365375"/>
          <p14:tracePt t="30570" x="3482975" y="2339975"/>
          <p14:tracePt t="30587" x="3489325" y="2308225"/>
          <p14:tracePt t="30604" x="3489325" y="2263775"/>
          <p14:tracePt t="30620" x="3489325" y="2216150"/>
          <p14:tracePt t="30636" x="3489325" y="2206625"/>
          <p14:tracePt t="30652" x="3489325" y="2197100"/>
          <p14:tracePt t="30669" x="3489325" y="2193925"/>
          <p14:tracePt t="30703" x="3489325" y="2187575"/>
          <p14:tracePt t="30720" x="3470275" y="2174875"/>
          <p14:tracePt t="30736" x="3460750" y="2165350"/>
          <p14:tracePt t="30753" x="3451225" y="2155825"/>
          <p14:tracePt t="30770" x="3435350" y="2146300"/>
          <p14:tracePt t="30786" x="3419475" y="2136775"/>
          <p14:tracePt t="30802" x="3409950" y="2136775"/>
          <p14:tracePt t="30819" x="3406775" y="2127250"/>
          <p14:tracePt t="30892" x="3406775" y="2120900"/>
          <p14:tracePt t="30913" x="3400425" y="2117725"/>
          <p14:tracePt t="30941" x="3400425" y="2111375"/>
          <p14:tracePt t="30955" x="3397250" y="2105025"/>
          <p14:tracePt t="30970" x="3390900" y="2105025"/>
          <p14:tracePt t="30977" x="3384550" y="2105025"/>
          <p14:tracePt t="30999" x="3375025" y="2105025"/>
          <p14:tracePt t="31991" x="3378200" y="2101850"/>
          <p14:tracePt t="31998" x="3387725" y="2089150"/>
          <p14:tracePt t="32004" x="3394075" y="2073275"/>
          <p14:tracePt t="32020" x="3394075" y="2051050"/>
          <p14:tracePt t="32037" x="3394075" y="2012950"/>
          <p14:tracePt t="32053" x="3394075" y="1981200"/>
          <p14:tracePt t="32069" x="3390900" y="1965325"/>
          <p14:tracePt t="32103" x="3362325" y="1952625"/>
          <p14:tracePt t="32136" x="3317875" y="1952625"/>
          <p14:tracePt t="32154" x="3295650" y="1952625"/>
          <p14:tracePt t="32170" x="3286125" y="1952625"/>
          <p14:tracePt t="32186" x="3270250" y="1952625"/>
          <p14:tracePt t="32203" x="3257550" y="1952625"/>
          <p14:tracePt t="32219" x="3248025" y="1952625"/>
          <p14:tracePt t="32236" x="3235325" y="1952625"/>
          <p14:tracePt t="32618" x="3235325" y="1955800"/>
          <p14:tracePt t="32624" x="3235325" y="1965325"/>
          <p14:tracePt t="32636" x="3238500" y="1971675"/>
          <p14:tracePt t="32652" x="3254375" y="1984375"/>
          <p14:tracePt t="32686" x="3273425" y="2025650"/>
          <p14:tracePt t="32720" x="3324225" y="2108200"/>
          <p14:tracePt t="32737" x="3359150" y="2155825"/>
          <p14:tracePt t="32753" x="3390900" y="2219325"/>
          <p14:tracePt t="32769" x="3403600" y="2251075"/>
          <p14:tracePt t="32785" x="3422650" y="2282825"/>
          <p14:tracePt t="32802" x="3454400" y="2324100"/>
          <p14:tracePt t="32820" x="3486150" y="2371725"/>
          <p14:tracePt t="32837" x="3505200" y="2409825"/>
          <p14:tracePt t="32853" x="3530600" y="2466975"/>
          <p14:tracePt t="32870" x="3559175" y="2505075"/>
          <p14:tracePt t="32874" x="3562350" y="2517775"/>
          <p14:tracePt t="32886" x="3568700" y="2543175"/>
          <p14:tracePt t="32903" x="3587750" y="2609850"/>
          <p14:tracePt t="32919" x="3609975" y="2654300"/>
          <p14:tracePt t="32935" x="3632200" y="2730500"/>
          <p14:tracePt t="32952" x="3667125" y="2930525"/>
          <p14:tracePt t="32970" x="3683000" y="3048000"/>
          <p14:tracePt t="32988" x="3702050" y="3244850"/>
          <p14:tracePt t="33003" x="3702050" y="3349625"/>
          <p14:tracePt t="33020" x="3702050" y="3432175"/>
          <p14:tracePt t="33036" x="3702050" y="3514725"/>
          <p14:tracePt t="33053" x="3679825" y="3648075"/>
          <p14:tracePt t="33069" x="3667125" y="3733800"/>
          <p14:tracePt t="33085" x="3651250" y="3816350"/>
          <p14:tracePt t="33103" x="3625850" y="3962400"/>
          <p14:tracePt t="33119" x="3603625" y="4048125"/>
          <p14:tracePt t="33137" x="3581400" y="4159250"/>
          <p14:tracePt t="33153" x="3565525" y="4222750"/>
          <p14:tracePt t="33170" x="3552825" y="4270375"/>
          <p14:tracePt t="33186" x="3533775" y="4308475"/>
          <p14:tracePt t="33202" x="3521075" y="4362450"/>
          <p14:tracePt t="33219" x="3514725" y="4406900"/>
          <p14:tracePt t="33235" x="3502025" y="4432300"/>
          <p14:tracePt t="33252" x="3489325" y="4486275"/>
          <p14:tracePt t="33270" x="3486150" y="4518025"/>
          <p14:tracePt t="33287" x="3467100" y="4559300"/>
          <p14:tracePt t="33303" x="3467100" y="4587875"/>
          <p14:tracePt t="33319" x="3460750" y="4613275"/>
          <p14:tracePt t="33335" x="3460750" y="4641850"/>
          <p14:tracePt t="33352" x="3460750" y="4673600"/>
          <p14:tracePt t="33369" x="3454400" y="4705350"/>
          <p14:tracePt t="33386" x="3454400" y="4718050"/>
          <p14:tracePt t="33403" x="3454400" y="4724400"/>
          <p14:tracePt t="33667" x="3406775" y="4721225"/>
          <p14:tracePt t="33673" x="3340100" y="4721225"/>
          <p14:tracePt t="33686" x="3213100" y="4721225"/>
          <p14:tracePt t="33703" x="3086100" y="4711700"/>
          <p14:tracePt t="33719" x="2914650" y="4702175"/>
          <p14:tracePt t="33736" x="2670175" y="4673600"/>
          <p14:tracePt t="33752" x="2486025" y="4657725"/>
          <p14:tracePt t="33769" x="2333625" y="4629150"/>
          <p14:tracePt t="33787" x="2155825" y="4603750"/>
          <p14:tracePt t="33803" x="2051050" y="4587875"/>
          <p14:tracePt t="33820" x="1974850" y="4572000"/>
          <p14:tracePt t="33836" x="1911350" y="4559300"/>
          <p14:tracePt t="33852" x="1889125" y="4559300"/>
          <p14:tracePt t="33869" x="1866900" y="4552950"/>
          <p14:tracePt t="33885" x="1822450" y="4533900"/>
          <p14:tracePt t="33903" x="1793875" y="4524375"/>
          <p14:tracePt t="33920" x="1768475" y="4511675"/>
          <p14:tracePt t="33937" x="1733550" y="4467225"/>
          <p14:tracePt t="33952" x="1720850" y="4435475"/>
          <p14:tracePt t="33970" x="1708150" y="4413250"/>
          <p14:tracePt t="33986" x="1708150" y="4381500"/>
          <p14:tracePt t="34002" x="1708150" y="4359275"/>
          <p14:tracePt t="34019" x="1708150" y="4343400"/>
          <p14:tracePt t="34036" x="1708150" y="4305300"/>
          <p14:tracePt t="34052" x="1714500" y="4295775"/>
          <p14:tracePt t="34070" x="1724025" y="4286250"/>
          <p14:tracePt t="34086" x="1746250" y="4264025"/>
          <p14:tracePt t="34103" x="1774825" y="4248150"/>
          <p14:tracePt t="34120" x="1822450" y="4232275"/>
          <p14:tracePt t="34136" x="1885950" y="4213225"/>
          <p14:tracePt t="34152" x="1908175" y="4213225"/>
          <p14:tracePt t="34169" x="1936750" y="4213225"/>
          <p14:tracePt t="34186" x="1952625" y="4225925"/>
          <p14:tracePt t="34202" x="1955800" y="4232275"/>
          <p14:tracePt t="34236" x="1962150" y="4241800"/>
          <p14:tracePt t="34252" x="1978025" y="4241800"/>
          <p14:tracePt t="34269" x="1981200" y="4251325"/>
          <p14:tracePt t="34286" x="1997075" y="4270375"/>
          <p14:tracePt t="34302" x="2006600" y="4276725"/>
          <p14:tracePt t="34320" x="2016125" y="4279900"/>
          <p14:tracePt t="34337" x="2051050" y="4298950"/>
          <p14:tracePt t="34352" x="2073275" y="4298950"/>
          <p14:tracePt t="34370" x="2117725" y="4298950"/>
          <p14:tracePt t="34386" x="2165350" y="4305300"/>
          <p14:tracePt t="34402" x="2187575" y="4305300"/>
          <p14:tracePt t="34418" x="2203450" y="4305300"/>
          <p14:tracePt t="34435" x="2216150" y="4308475"/>
          <p14:tracePt t="34515" x="2209800" y="4308475"/>
          <p14:tracePt t="34522" x="2206625" y="4308475"/>
          <p14:tracePt t="34536" x="2178050" y="4308475"/>
          <p14:tracePt t="34553" x="2149475" y="4308475"/>
          <p14:tracePt t="34570" x="2098675" y="4308475"/>
          <p14:tracePt t="34586" x="1981200" y="4308475"/>
          <p14:tracePt t="34603" x="1898650" y="4308475"/>
          <p14:tracePt t="34621" x="1790700" y="4308475"/>
          <p14:tracePt t="34636" x="1730375" y="4308475"/>
          <p14:tracePt t="34653" x="1673225" y="4308475"/>
          <p14:tracePt t="34669" x="1619250" y="4308475"/>
          <p14:tracePt t="34685" x="1549400" y="4308475"/>
          <p14:tracePt t="34702" x="1504950" y="4308475"/>
          <p14:tracePt t="34720" x="1482725" y="4308475"/>
          <p14:tracePt t="34736" x="1450975" y="4308475"/>
          <p14:tracePt t="34753" x="1441450" y="4308475"/>
          <p14:tracePt t="34770" x="1425575" y="4308475"/>
          <p14:tracePt t="34786" x="1416050" y="4308475"/>
          <p14:tracePt t="34802" x="1400175" y="4314825"/>
          <p14:tracePt t="34818" x="1400175" y="4324350"/>
          <p14:tracePt t="34835" x="1400175" y="4337050"/>
          <p14:tracePt t="34852" x="1400175" y="4349750"/>
          <p14:tracePt t="34869" x="1400175" y="4362450"/>
          <p14:tracePt t="34886" x="1419225" y="4448175"/>
          <p14:tracePt t="34903" x="1435100" y="4530725"/>
          <p14:tracePt t="34920" x="1476375" y="4667250"/>
          <p14:tracePt t="34936" x="1520825" y="4810125"/>
          <p14:tracePt t="34952" x="1565275" y="4953000"/>
          <p14:tracePt t="34969" x="1654175" y="5159375"/>
          <p14:tracePt t="34985" x="1714500" y="5273675"/>
          <p14:tracePt t="35003" x="1774825" y="5384800"/>
          <p14:tracePt t="35020" x="1873250" y="5499100"/>
          <p14:tracePt t="35036" x="1946275" y="5572125"/>
          <p14:tracePt t="35053" x="2019300" y="5629275"/>
          <p14:tracePt t="35070" x="2114550" y="5673725"/>
          <p14:tracePt t="35086" x="2181225" y="5711825"/>
          <p14:tracePt t="35102" x="2247900" y="5730875"/>
          <p14:tracePt t="35119" x="2317750" y="5753100"/>
          <p14:tracePt t="35135" x="2349500" y="5768975"/>
          <p14:tracePt t="35152" x="2381250" y="5775325"/>
          <p14:tracePt t="35170" x="2400300" y="5775325"/>
          <p14:tracePt t="35186" x="2409825" y="5775325"/>
          <p14:tracePt t="35203" x="2425700" y="5775325"/>
          <p14:tracePt t="35219" x="2454275" y="5756275"/>
          <p14:tracePt t="35235" x="2463800" y="5746750"/>
          <p14:tracePt t="35252" x="2486025" y="5743575"/>
          <p14:tracePt t="35269" x="2517775" y="5724525"/>
          <p14:tracePt t="35286" x="2540000" y="5708650"/>
          <p14:tracePt t="35303" x="2565400" y="5695950"/>
          <p14:tracePt t="35319" x="2600325" y="5680075"/>
          <p14:tracePt t="35336" x="2622550" y="5651500"/>
          <p14:tracePt t="35353" x="2654300" y="5626100"/>
          <p14:tracePt t="35369" x="2679700" y="5568950"/>
          <p14:tracePt t="35385" x="2692400" y="5537200"/>
          <p14:tracePt t="35402" x="2705100" y="5499100"/>
          <p14:tracePt t="35419" x="2717800" y="5457825"/>
          <p14:tracePt t="35436" x="2717800" y="5435600"/>
          <p14:tracePt t="35453" x="2701925" y="5413375"/>
          <p14:tracePt t="35470" x="2676525" y="5368925"/>
          <p14:tracePt t="35486" x="2644775" y="5337175"/>
          <p14:tracePt t="35502" x="2622550" y="5311775"/>
          <p14:tracePt t="35519" x="2584450" y="5270500"/>
          <p14:tracePt t="35535" x="2571750" y="5245100"/>
          <p14:tracePt t="35553" x="2546350" y="5213350"/>
          <p14:tracePt t="35569" x="2511425" y="5178425"/>
          <p14:tracePt t="35586" x="2486025" y="5146675"/>
          <p14:tracePt t="35603" x="2473325" y="5124450"/>
          <p14:tracePt t="35619" x="2447925" y="5086350"/>
          <p14:tracePt t="35636" x="2438400" y="5070475"/>
          <p14:tracePt t="35652" x="2428875" y="5060950"/>
          <p14:tracePt t="35668" x="2413000" y="5041900"/>
          <p14:tracePt t="35685" x="2397125" y="5016500"/>
          <p14:tracePt t="35703" x="2384425" y="4987925"/>
          <p14:tracePt t="35720" x="2359025" y="4927600"/>
          <p14:tracePt t="35736" x="2327275" y="4895850"/>
          <p14:tracePt t="35753" x="2301875" y="4857750"/>
          <p14:tracePt t="35769" x="2257425" y="4826000"/>
          <p14:tracePt t="35786" x="2235200" y="4816475"/>
          <p14:tracePt t="35802" x="2187575" y="4794250"/>
          <p14:tracePt t="35819" x="2082800" y="4749800"/>
          <p14:tracePt t="35836" x="1984375" y="4727575"/>
          <p14:tracePt t="35853" x="1920875" y="4711700"/>
          <p14:tracePt t="35870" x="1800225" y="4689475"/>
          <p14:tracePt t="35886" x="1736725" y="4676775"/>
          <p14:tracePt t="35903" x="1682750" y="4676775"/>
          <p14:tracePt t="35907" x="1666875" y="4676775"/>
          <p14:tracePt t="35919" x="1628775" y="4676775"/>
          <p14:tracePt t="35935" x="1606550" y="4679950"/>
          <p14:tracePt t="35952" x="1590675" y="4689475"/>
          <p14:tracePt t="35968" x="1568450" y="4705350"/>
          <p14:tracePt t="35985" x="1558925" y="4721225"/>
          <p14:tracePt t="36003" x="1549400" y="4730750"/>
          <p14:tracePt t="36020" x="1539875" y="4743450"/>
          <p14:tracePt t="36036" x="1539875" y="4752975"/>
          <p14:tracePt t="36053" x="1539875" y="4768850"/>
          <p14:tracePt t="36068" x="1571625" y="4784725"/>
          <p14:tracePt t="36085" x="1631950" y="4800600"/>
          <p14:tracePt t="36102" x="1701800" y="4838700"/>
          <p14:tracePt t="36120" x="1844675" y="4860925"/>
          <p14:tracePt t="36136" x="1962150" y="4876800"/>
          <p14:tracePt t="36154" x="2105025" y="4892675"/>
          <p14:tracePt t="36169" x="2181225" y="4902200"/>
          <p14:tracePt t="36186" x="2260600" y="4924425"/>
          <p14:tracePt t="36202" x="2333625" y="4924425"/>
          <p14:tracePt t="36218" x="2413000" y="4924425"/>
          <p14:tracePt t="36235" x="2447925" y="4924425"/>
          <p14:tracePt t="36254" x="2489200" y="4924425"/>
          <p14:tracePt t="36270" x="2498725" y="4924425"/>
          <p14:tracePt t="36286" x="2508250" y="4924425"/>
          <p14:tracePt t="36304" x="2524125" y="4908550"/>
          <p14:tracePt t="36319" x="2527300" y="4899025"/>
          <p14:tracePt t="36336" x="2527300" y="4886325"/>
          <p14:tracePt t="36353" x="2527300" y="4860925"/>
          <p14:tracePt t="36368" x="2527300" y="4851400"/>
          <p14:tracePt t="36385" x="2527300" y="4841875"/>
          <p14:tracePt t="36403" x="2520950" y="4826000"/>
          <p14:tracePt t="36419" x="2505075" y="4810125"/>
          <p14:tracePt t="36435" x="2476500" y="4800600"/>
          <p14:tracePt t="36453" x="2403475" y="4778375"/>
          <p14:tracePt t="36469" x="2365375" y="4768850"/>
          <p14:tracePt t="36485" x="2311400" y="4746625"/>
          <p14:tracePt t="36503" x="2222500" y="4740275"/>
          <p14:tracePt t="36519" x="2149475" y="4733925"/>
          <p14:tracePt t="36536" x="2057400" y="4733925"/>
          <p14:tracePt t="36553" x="1971675" y="4724400"/>
          <p14:tracePt t="36569" x="1911350" y="4724400"/>
          <p14:tracePt t="36586" x="1851025" y="4724400"/>
          <p14:tracePt t="36603" x="1803400" y="4724400"/>
          <p14:tracePt t="36619" x="1774825" y="4724400"/>
          <p14:tracePt t="36636" x="1765300" y="4724400"/>
          <p14:tracePt t="36653" x="1749425" y="4724400"/>
          <p14:tracePt t="36669" x="1733550" y="4727575"/>
          <p14:tracePt t="36686" x="1724025" y="4733925"/>
          <p14:tracePt t="36703" x="1711325" y="4752975"/>
          <p14:tracePt t="36719" x="1704975" y="4762500"/>
          <p14:tracePt t="36736" x="1704975" y="4772025"/>
          <p14:tracePt t="36752" x="1704975" y="4787900"/>
          <p14:tracePt t="36768" x="1704975" y="4803775"/>
          <p14:tracePt t="36785" x="1708150" y="4813300"/>
          <p14:tracePt t="36803" x="1724025" y="4854575"/>
          <p14:tracePt t="36819" x="1733550" y="4864100"/>
          <p14:tracePt t="36836" x="1762125" y="4873625"/>
          <p14:tracePt t="36853" x="1812925" y="4892675"/>
          <p14:tracePt t="36869" x="1857375" y="4911725"/>
          <p14:tracePt t="36886" x="1933575" y="4937125"/>
          <p14:tracePt t="36902" x="2066925" y="4959350"/>
          <p14:tracePt t="36918" x="2130425" y="4972050"/>
          <p14:tracePt t="36936" x="2162175" y="4991100"/>
          <p14:tracePt t="36953" x="2197100" y="4997450"/>
          <p14:tracePt t="36969" x="2206625" y="4997450"/>
          <p14:tracePt t="36986" x="2216150" y="4997450"/>
          <p14:tracePt t="37587" x="2200275" y="4978400"/>
          <p14:tracePt t="37594" x="2190750" y="4965700"/>
          <p14:tracePt t="37602" x="2178050" y="4953000"/>
          <p14:tracePt t="37618" x="2143125" y="4914900"/>
          <p14:tracePt t="37635" x="2120900" y="4889500"/>
          <p14:tracePt t="37652" x="2082800" y="4867275"/>
          <p14:tracePt t="37669" x="2073275" y="4851400"/>
          <p14:tracePt t="37703" x="2044700" y="4841875"/>
          <p14:tracePt t="37735" x="2025650" y="4841875"/>
          <p14:tracePt t="37769" x="2025650" y="4851400"/>
          <p14:tracePt t="37785" x="2025650" y="4867275"/>
          <p14:tracePt t="37803" x="2025650" y="4876800"/>
          <p14:tracePt t="37880" x="2032000" y="48768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oneTexte 2"/>
          <p:cNvSpPr txBox="1">
            <a:spLocks noChangeArrowheads="1"/>
          </p:cNvSpPr>
          <p:nvPr/>
        </p:nvSpPr>
        <p:spPr bwMode="auto">
          <a:xfrm>
            <a:off x="5500688" y="0"/>
            <a:ext cx="300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Plumbaginaceae</a:t>
            </a:r>
          </a:p>
        </p:txBody>
      </p:sp>
      <p:sp>
        <p:nvSpPr>
          <p:cNvPr id="46083" name="AutoShape 2" descr="data:image/jpeg;base64,/9j/4AAQSkZJRgABAQAAAQABAAD/2wCEAAkGBxMTEhUSExQWFhUXFyAbFxgXGBgcHBgZGxgXHRwdHRodHCggGB0lHRcXIjEhJSkrLi4uFx8zODMsNygtLisBCgoKDg0OGxAQGywmICQvLDQtLC8sLC4sNC8sLCw0LCw0LCwsLCwsLCwsLCwsLCwsLCwsLCwsLCwsLCwsLCwsLP/AABEIALcBEwMBIgACEQEDEQH/xAAcAAACAwEBAQEAAAAAAAAAAAAFBgMEBwACAQj/xAA9EAACAQIFAQYEBAYBBAEFAAABAhEAAwQFEiExQQYTIlFhcTKBkbEHQlKhFCPB0eHwMxVikvFyFlNjorL/xAAbAQACAwEBAQAAAAAAAAAAAAADBAECBQAGB//EADIRAAEEAQMDAgQEBgMAAAAAAAEAAgMRBBIhMQVBURMiYXGR8BSBscEVIzKh0eFCUmL/2gAMAwEAAhEDEQA/APOTZwrW1mJiioS2wkgVmGBxhWPSn7JMQtxAZrLfYQmuQrtPkAZS6dKSUtGY9a1rMiotHfpWcvZ3nzNS1+yiRWspvKbiW3+GmzF92o8MRStgMPNxT0o9mVrwHeh6hdKgK92Map2G9D2XUSBPNCMuZlZgTFHLLACTRHEEqXutDruaMjaW4A2oPaua7zPU2eYgM015yu3Cz51FULVVetkc+VR2S1xwOlE8sywupYireX5cEk0IOClquZdY0yaE47GaXY0d1QpjyoRFrQXYExMjjimMXEky5yGdkQNL30EIsZbcvfzDAWeDzt6VpPZHs6l+2Q7xoYeFeCu0z133pG/6iNOpJ3YbfpFEMqze6lx3XUB1I22/0169nThBHcbvd5TgiDRsd1oHaDsNhns6bR7orJBkkfOaxk4K4Sp53PHp1p9xef37um3qZjcaAPOifZzsUXLPfLr+kKBBBmfalHuyII71A/P7tVtzRus7sYtbLb8x9DRrLnRw/wDMDlhsvrT8fw+wzHVcIKgbiADPHNLGG7FWBiWWzcZW1EL1XSOZHNMwZNtPuvuTXA/0rsep8m7EYS8i3Ljkvp3APBpY7XZJZwbp3NwsxMkdQKc8T2QvYdSyvrHms6iS0AR86WLuTd3dbvwwdt/HzWdlMDf57Haq+qG8dwbS+2ZvyxaOkzRSznDuqoHJA/LOwq1icIjJoI44ikk3GS6em9ExOrRvoPCs2VpTVZxxc6XOw5FSLbM/y9kPNLOXYkEtMyxiiuBxW5WSsHqeaezsdmXFbTR7Ij26m7I5Zy9QTJ5oo3Zd71vXaj0HnS+Mx0nS2/tR7sd2o0YhRcbTaII9J6V5vFwZ3AvcNglWg0r+N7E3bdiFYFyJMUktbfVo3JH9K1zO+1OHW0zI6sQIEGsxyu2Sz3C0gdfMnn71uYWUYoXFw2A2R4nENJKixOcOLfclj4TxU7Z9eCgayAOlBsTl5a8zk+EH6V2FOp9IINP487JGeo5tK7aIsp5wvaW4uEa4zwRx5mhWZdvbzp3amJEGKXc8LIO63IidqBZZiXRzK7nbfpSAnxydY4vwg23lPOCyc3EVzcAnp8zXUB1kbTHzrq0re7cP2V9/KW7Jo12bxbLIBoFb8qvZWYY714Z6QTkMUGUhm5pdv/HFTnDsIJNVJliaFVFVJRPBtBq9307UayTsDiroJfTa8g8yQQCCNMiN4pkwH4cJpm7eOuCDojSP0mSJPn/u9mY7ybpSGErMcRZ0kEdau4VQw3rmwLsWDELoJBJPVTH0nrUuFy54EEGZiJj5zEU2zp2VI3U1hV2wvIukAzDK3dibdt307tpUtpHmYGwr1bsEQpBUzBBEb9R71qvY7tHbwuGa3ff/AIyxEDeJ1EesEnnpQDD5ziDd72RDnckKQ6kGdjI4VPp6CnIejyyggmiPKK3Gc5Xcqyu49rRYTUVUFtwOfc78GhmJOglWEMDDA8gg70WwPatrN0qNJ84RF1bzvpAnY80YsZ/gsVcVMRaWRJQndSTzxxPrNVl6JMyPz8R92rGBwCSnxgRSYmQR7TQbD9oFlbZCnxAepDeE/wBKKdrrlr+JdbA029XhHTYCY9CZih+Js2UteNAtxjIcjoOnof70boc0jXHHI4vdRjuNlqktYGwveNB3YDTvCn09CaI/wzBQ7EbiYG22315oXl+LQKS7Bl0DwvySOo8xRvK8pD2XuuWXSJUmeAOg6716wkNCf2AVixjRhzZvgatBneP2PQkGnnJ+2uFvtpD6CBPjgEz056VmF9iLANyfE208FYEEfSl9LndXO8U78Qf2I+tJZeIyYWeUN7Q7lfoHH4IXrZCGNZBB6QSN/pQHtTlQw1oXrNwqysANW86iBz9T7CqnY/tfbNhbd1tJRBDdGUbf+Xp1oF2yzv8AizbVSy2lJJLbSdoJ9hP1NZmLHM2X0/8AiOfFf7QmtcDStr25cLpaNXCwNw3E+ooD2kzC9iLyM3iKrAUACRO522n+1BMAg1F9QYLsNPUg0Wyq04PeE/FxBkzv9K0XYED2FpHKIY2nal8w90fmMDr5iljNbSFmcxEmPOnHPsnZ11hwrAbyPijzPSkrNb6a/hAERHr515bIw3Yz9J4PBSb2lppUsLa8ShevU0eXBW7dxSpa4+0A8T/ahuEw7XCqkhQDux6CmjLcNZtu2h9Z2gmjx9SMMLmuFnsjCUBld0Lx9vS5uuIk7gVSxmPt/l4o12tWbO3nvSDeUoQJmaDhdQkG9/kqRzbUUSt3CXCg/FTPllk21PeSI3FK+HQIpuE7g7VczLOmuIFVum9DnlklNXsqmS20VaOak60X801YyTChIJ+M7RSjhrjBvnTTavADUDuOaI/KmDPTB2UiQlulF+0l9LYnkxS9hMSHDsfyjaqGd493brFVsHiTbkjjgzWxBMzHhDHbjurh2ltKzdxqydzXVWuGyTMMJ8q6ifiIhsNP912pqtZthDbuT0O9eVGkBvWmDObYuWgw5FALCl2RAJJMV5RtvAA5SaZclT+Ju27OsJrMBm4G336AeZFazlHYPB2rQt3LaXW1Em448R3MCQdgBtA8prOcNkdu0rNc8RC7eQYzBED0FWrvbC/eVLffCFEHSSpLgggk7f2kVtQdJlAt9bphkJ5K1DPM2XCpPUiEWQBIG3sBtWaZn2hulm0E6XQq6t+kkhxvwTvFDc+7RtdthHuMXQ/m5687fegaZjrJDST1g8+v++dbeHjRxNp1EppgDQimFzBLLBW3mQNvytBPoY5jyjrV65iV0a9QAVhAPBBG4HypYzBiRc07kWw6keanf/8AUb+1RYTH95hmttzrEf8Aix/vTZyGBxCLqvYopmjtcS4lsAsVYkkndQPXr0q2bjratCSBpB+m4n1An615yfAFbQugwRsJ6kx0PrH71YGGJTQ2xJIB6Aaht+5HypF3UYGyFrufiuDd9zSDrcYBmPxNwPMmi2TqQV2Oo8bdOpj2+pIqjjrGhgeVAHXy/vz86jw+buRq0jeEkAx1MEzHr8qcjma9tjhRRGyL3sVaa/DkjTsJE6id/wCuxFUe1mPtXbQVfCyTKnafWepqvl7HvRcZpfpqEjcc+XlH+Kv5vfQ4ZzGt95dtz8vt8qXy3thZ6m37lCkAAtUMxwmH/h7TWrkgLBO51Hn5GSart2udEFszpAgQeB7dRSpcvFRAMSflUBYncmRSA6q0t2CEJh2Ry7njFSsyPI9PbyocuIYkkHad56VTDnaBtVpXBaOAaVl6i91hd6qY8AWNnWoPgYhhzA2IP71fzC+Th2aeWgDz2UfYH6157MumGs3XuTDwg2nzM/b611xVYQBsGLAefhH0G0UtF1Qhuh/kb/AG6++yIyUH+o0iOXYE28NsDrYcjnxD9o4qhhDcwr2w7azp2AmFJ6T1MUQyG0TbY3bh1MSwAkwOAB0H+RVbV3gd/wD7ewA4H+enyqv8Tlhc6jqVZJi0UvGfdobkRx5Ul3LjOSZqxm2M1kAf6a8EAAKOaWkyJJTqkNpQuLjZU+BVydRPhHNXcHmZ71iOIgRQm7fMaFO3WvGHuFSIoVamG13ZHP8ArBNt0ffrSzcuFmn1o9hslv3Gb+U/E7qR96duz/4R97aW5dvFWbfSsbenrV4mUNgpaEh5mgFpfUVBhlUIT1rSs1/Cu80JburpHVv8VFkn4VXDPfXAoBgBevr6Vwa9RpKzQCBPWp8nu/FJMRWk5t+FLd4irdGgjxGNx7UMzH8PruFU92e91ewiixMN+7ZWa091n1+8x26TXy7c8OmtK7O9hsLcsa79xkcbvvx6Dzqhm3YNFuWyl4G1caB+oDzozo5ngEglWIcQkBa6tUf8IgTK3/D0kA11D0u8KtFL9tvGV6Gq9oWrTi4d7it4UIgehmd6guXIdWmi+NyWWDiLqMJlWALCfEAp3nY9Kr0uMmfUACB93SrGN1dzTHOLmu4oXQsMokFpidwNwG61nmKxJ1agSPI/0NNef5yx3RiuxU22OrwnpJ2I48ztSZiWB/qK9Rkye2k251qf/qJPPNXMBbuP4rfAMEngT5+lA3bSfMVdwmNdSdLaTzt+/uKx5sp4sBRr0p6uOMMPEVuagUJGxIkTE7kbncUO7N4QFXBIEQJPo23X3FBEuFlVixJXiem/96O5bcRuFgghjv8AENtwJ2IP/wDX1z/xkrdR7lcMg6rITXldkF1Cjw7kjn4B5esfuauYy2AEld5YECDHMmDzvAHpNSZdcS0rEzO24gxvv6dBVK9i0YFlMnV9wZ5/3c+VZrnE+48qKcSSUHzIa7iK2oqfD8htI846ede2wVo21s2p3bX57CFJJ6EhvlFWsLl9wspcgiRuSDpUCQB8+ntV9cEskWgI0gzHQgz022P71qv6jI3SG8AfX74RZZacNHZKuPy1+9InSg4b0jpHO3X2q9awi3LTW5iRA9KujLe8DIhOoqG5aAPITso3/eguIt37ZKwZBjbc7+nlUSzT5J1uB0j4Ggl3vLzdbJUx2F0lkPKmKoEdKO5tZM6iIJ596EOlAY7sggqG31FTHaDUJWiuV5Hib9prlqxcdE+JlXbboP1H0EmiVfCsr1/Hh8OlsSQG1N79KM4K6HGhRt77R13PyoRmXZbF4Syt28gFtyAhDqwbUuocHgiefI19TGoiKSnG58iegNLvjHC4bFMOfZgMMoClSxG3Mz/XpRDsP2Yv4nC3GDKpcndp5pMwSm/eF24mlBuYBj5TzTfe7SixFuw8Iw3I5Bp7G6a7IF7BquGF5s8Irkn4U4drc3bzNdDEMUI0+ggipO1P4WYZLT3rV42tCEnWZBIHrxQTs/nV61fhC5DCWmYJ8zUP4i5nisR3dpVuNaG7KoPiM8QNzTc/TzGCRuArOioWFneFuRPrV/KbLm6rL+VgZPFb1kHYvLmtJcXDLuBIdd5HIIPBmvPbnIML/D3HIW3pQ6dIAk9B670nFE0u952QwzfdKZ7R3cW/8NYTxheVA+s9Kmy7E5hhQVuq3d8BiZipPwcu27Nu+t0abuqQxHKEDr7zRHt5nBe0LVkgktJ9q1Yre4RBnt81+6ZbuarZBF7W4lLjaXDrM7/auxHa/F3G/lHSeSImh+Ey9f4W7eu3FTQdkHLGvOXZ3bS/bIUd2D4hE7dfetNuPj76W2QjaWdgj+Jz+4dJulpmNgQsjnfrFUH7RXWldRievlWgWs/wJUpqTSBJEfq8hG8zSp+Jmc4drVtbahrhbZgI0IORP02peGZmoAw0PP2EIO/8oc+CuuoQW31uPAII1fXaqN7BYhLiriEZAq7SNtuSDwelapkGLW7Ys3BBKoN/I6YPtS72+zKy1m4s6rugqoBEgn7V0fUXul06V3qm+FVy/E2DbUtiiD5agI3MftXys8W2QANJ4rqOcJpN6v0U6AqGY4TYMpr5qDIDO46jYj2PSvl2zdY+Dg15s2Cmzgia8K0FvB4Wah+LYkFmLGOvMD7kUGuKT9xTNdCrt0NB8ThQjEr8J4np6U+zKkds5xRWvKHASIH0r7bEHeprgBNe7w2keXWrFxPKtdqS00Sp2jiiOqE1KOdj5dPoZFCVaQN942P9KmwzlfCOvTkfShuaoTjgO1A7oJcX4eIMA7dfPz+fO21NccXJW1PiEsoB2gmD6/EaCd6ACGHQRH71fyR9Gq4y6gq/DwGEjY+nFDDb9qtrdWnsnFrvdaUbWUUAO5GkSwMR57HgbCD6GrQv25W0pYsZdTq4jaNufOPQUvZpna4pApWCpkAbT0A58jHyoViMxAuqf0DS377wdwYP1FenwMKKNokeAXef2TUbGt3KbBmZW9q0+EkaAR6HUPaTU38cXNw9QDJHM7CPb0pbv44RIMiZB8j/ALNegC66gOevqZrX1MukZFP4a3iNSFfGeo+e9IWOw7Wrj225BrRuymGdS14iQRC7jck7e3X60Fz7I7mJui7bAE/GGO49dua8z1HBcZ7hZt3+aUmjs+0JLuJB961v8I+0Koq4NtgxYofJtyQT5ERHr71mrhWtaT+QzPpMGjfZUAYod2SAqi4gMGWXSYJ26mgYEJk1X8vz5H6KkLbW9Y/K7N9EW7b1qjBgpAjUoYAx7MdqyL8X8Gr3Q9q2q90sXdoLEnY+RUcD3PStUftbhwoJYgltMxtMSfl60L7U4mxfsXsMoUtcG7lQwBAXxciWXwgb9PSijGe6w5h3G3b81f0ydiFhtvMbnc93OwGwqPLcE73ULSLeoEtEge/pUeY2mtubbCCpI946j0PNXRm790yk+ix+80qzLlj9hHCG19bFa7/9T+BQlpIIidPAH9DU/ZjO7Vy/NwIrRCxsD/mslybOmgIWMiAPYUZwWLGtS3hVRJPpya9IyGCWD2bWE4A1zdltOaZxZsJrdo3gAcsTwAOppLwmMu37uu5ZuFVbUEZDxOxgjpS1Zt3GxWHxOoBUPeQxkEeQ9elaAvafW4MaEI3MSdulIR4skRcA29uf8IQjIvZXmzLCEMp0AsPEIg/MUi56mu/3lpAtoCBPU+cVoePsI6x4dZWdW0xwD681nPa4HD3FUPNtueJU+vyonTtGugTfhTEQChLFLuq1cHhG/h9vtQLF5aqA927T0B/rUzKANSvq1MRt0iIk+xG1erAu3NQtWzccTpVdyfWtj2Bhd2RyBptfMPivBLbMqwI6kbf0q2uYK6lWg+U+dVcV2Qx1uwt1rcg7lRJdQd9xQuy5WJ+Fuvl/agQZDJm7KjHWj9/O7lhAttys8KpNBrWYlpM7zz/euvXl7s7iRImOBUWHsJ3I51TtHWiNaA8gBTQBRMqreJrhBPIHArqogqNjqn2rqvo+7XKxZxoUQdjRbwvZ3EmOaGY/s3iNYhAREnSQYq3lytBRhEV86nhfH/UCCspwI5QdsLrUjyqCxg1LaH4IifI9DV1MR3dx0qOyJuD3qushQCl7M8CbT6T0+hHmKr4lBAIpv7UYYGNvEB+1KrDpTUcuptogKq2+nWrhciI3mqoEGPWpLdzofP6US7Uq4lwHdt/IDqaY2W9ZSLZCzBZgOOunncRzMzQPLsOSyv0B2HQmevpTdmGFFrDtJ1ak1fONtqF6zonBzF11wlBsxBufzECI40lk/Kf1LPQ9V9TVTMsDdtsBc21GQ/5WEjxA9RvUF2WJA6Cfn/opkwedd5ZW2LatoBOlgToJ2LKei9QDtuR5VqDOc5ml3PZGbL5Utnsy6C21x9KEeIeIHkjwmIj4d9vipuyyxbRmRVjaedt42joSOD/ehWFxgub3gCXSQJadEkeYA8X6ZI2oflhvNcCqHKkhUJDS4JEBYEFhKmPWvRQxMY2zye/3wnW7BMvZDKcRibtw22WLbgEsSPCS4BAA3G3HqPkV7TZPdww1uyMhhU0gghvEdxEDYHqeK0XAhPiW2EYKAQVghegMbGN+JHNKv4npcNq2ijw6yxPkVUgT76/2pGLPklyAOB990ISuc5ZP2iy5GbUmlSxOocCQV39Jn71LlGVkXhDAwmmVYHeZn1EfcV4zdGNtX/UJPluai7PsLTbuDqA8I/LwN9o/Tt6UNkgGc5jRsaP9v8qzS0PIpHLODvhhqAKhfMHcny5JEfQV7VL9ssDIgx6czz7/AGp+7AXLbq3hGtQBJ50y3H0+3nRm5kVru7iqilrjFpYfBO23oJJj1NOydRbHIY3DhSZg00Vl7MrIVuIGWN141Hb5is5zTDd1de0CWAOxIiQd/P5T6Vr+My1bV5kJDMo3geGSJg/tx+qk/tpmWGKhDZHegfGuxE8dePf/ANB6lHHNEJBtXf8AZUnaHC0h4e4dYPEGmXAWnazdY6o1GI4A60PwNpCRMyGk+3SnfDKq2XYiJWAOhmvNjOfEdAKXa+hSX3L2rdu5qIBbeT8I86Z0cuhfXKrHwnqfOgWeFRhfjks3HoOgqj2Wx0K6apH6TtI458xW90rqBlOh/J4/wmIZbNFO2Az5rRc2ySSmlQdwvWZ6+1Z7ic2xAuuGfUrsSZ3kjmPKjcaAdTiTEASTv7bUIzcEaT0IO4G1M9RHpN9SPnurZA0jUENw+OZDttJn1/8Ae9aF+HebJYxX85103bcJG+kyCCT60jZHh00vduWtYUiZJA3nbY81dwubp3gGgQNgOnpS+N/Mx9Lzzx9VWPdlFb92hzW3Zw7u7Ko0nSxjckbQOprAYYFDI0xA9T1qv2hxBZzLl+I3JA24E19wLm6UUrso6dSN6RxstuM9wd90hMcG2vGLdWuBNQVfzE8GvuGuBtSB4jg/OhOJDXHaBJkzFHsB2eHdqxeDtI6yeBNGw3zzTmRvB58KY3OcTQX1X/8AyV1fHyG6ST4PrXVv07/qj0U34XHj4gZaN54Hzr7jMPuLgYeLlRQ/s5Za6HUnSoEmOp6fKiN/C6GG4PtXl+tZkckQa0X8UrkHakn4+0f4iratDggcV5z0xeWNjXm6WUya87dgJJXMZcL3VMcUuZpbHeMB50y2bkjWaD52g1Kw6irwmnUrgoEyDrXwW9+Z9+ancb+nWqpXSacaVcIrktotcnfbge9MGd4giyULapACn0n/ABVbs2ltEZzJdoVfILy5/wDlsAD0k1Tz3EFk7z8rM2keQQlY/b96A4hzlUoFh9yfU0z5bdwyWBYZGGI1FmJUDVM6QJmRpK7bT5b0EyPBm5et2x1In25P7U69tsBbtXsPjGTUshXQdSoJUnaDsOD+kU1j5Xozgbb+VdjqKvYK3/EWrdzEWkARoQhSNhsTpmFEyOg24qvext1MXbewoP8ADwYMhNgRJ/SNLR6b15yrN3xV3SLvgWW3XTG4EbDbmN/KosrxtyL4Qw3KgERtIO/sY+dezj0vZWxv6LQaQRS1zIu0lrFqdErcHxWyRqX122ZZHP2oV207QJas3FcaiykBRMwdp9NprHcFmD2rspKkypB2jzB8oo3i8Y120VZphCF42jkeux/ekW9NaJNYOwPCoIhdqO4/fWHWCAu+w58vsKWLVh1BuCN3CR1kyQY8tommGxqBZQZHdhtt9wSZ+gFCc3wFwvA+IAaVBX4RvtB2gn95pGdvpZupu98Adu37Wudevdah+H2f2ke9hbhCwwuIx4OoCd+kaFO/NaML4gnYGvzXl+JNu4ST4jAM/pUAEenX6U2ntliDY7pHVCvLkeIpBhQZ8JHExx5c0fJxHSP1MPKrIyzYTj2te2rjSwLMZaT8J/LzxO+3kDWc9t8qwxtm8ri3ckyIbxmOCOh9fWvbOdMswlzqM7kmOTNfbeLtX7q4QnVqB3jYGJ9yZ+1M5LI4sXTK66G1+e3x+itJpEdOSfgbgA1llUERHJPy6U04HOldEAWY+LygUs5plHc4junBgc6eYgn+lN2R2bItEd2BKjUYmPn0kfvWDi9P/FjU0gJWOMv4SxmuM7wqOgJ+k7UIRylwsNoMR70fz/Kltle73WNyCeSTA39qAYhfHMGo9J+NJpPIXUWO3TCl5wQ2uFQAsOvHX50Tb+ZYDAEqRuvAHAHpNLuFxTSVgEsBz6U54qxatIsnXbFqbjq20nlQo+EjaCa9EzMjkZ58p+wW7pWbGraW5YCBkcgneCCOoMe9T4DCWFGonxFSRO+nbnYUAwyMZYfCDyaOHWtm4wYbpudjM9P+0V5p2VJ/SKA3r4X4Wf6rqoIC92SRyAefOjeExtuyoLCSw0geh5MVBkGV3NPfG3KHgmIMe9F3yOzcdRcJ7w7kKYAU8Af3ouLgzTP1Nbx54Usie82Ahrm2tq6bQ5YGTGw8h5VXXEsqIp1A6536r0NHMyyux3Wm2NI1blTJgD12NLGZpcOlmBIUxPp09q9DIXYzLqvlxymSCxPGGu6lB1Lx5V1I1vMWAjUa+VX+Js8rvU+K3rtL2csWl122FoEiVHBHp5Uo4p1nwmfKqVztG10K99jus6R08tulQ2cRMEjmvK9Rxnwts8FJyCkG7UodSv619YlrYmrufKGQHyoNh8XsV5FZzd2hBV+9fCWgK+Yu3qsho3H2oW9wsVX1piSwdBkeGKuG0pSneXxD1qzcytWZu7YlB1YQVP6WHn0qDGCDt0NEHxepgVtsWYSShPi2HIHtRrNbKygwF82xPOlt56g7H2qtj2iyiTIDPEeRIP8AepO+Vi6hSsgiCd5/90MUloG+x+9WaLNlcE0diLYDNdPoAT0E7/0p57ZorYF5E7Ar6Hof3pNy1lcpYtnwLbU3NuSTMfPrTjnzD+Gg/wDaP3rPmJ9UFcO6Tuz+b4a1Ye0yFblxSrPqID8wDsYifv51TbGBCGQEeZEkT8ySQaoZvg+7cr05HqD/AL+1E+yb23BtXEVobUCRvBAB358jXpcfrHoxC22B45+/ojtm0jhereOtOznwqz8yf92r1gRqdFDDRB+LaY5B9YP7VTz3K0t4o2wSLZEyQSFnpPUHf1EdaK3LgYjRZQQFhkIgkCJPAM/WfpRsjrRfHbNkw2ZtaldTBd3cQAgmNPkSd9ifTb6UuZpbY3GJ3fVx6A/4pqzHTZFu6Z1kiIPwtuT7Dw+lD7Ta3LRu3PrPUfOD7isps04qd/F7KHSOd7jwl/L7ZLd487yfc/79qmbFLzpMdNW0n+v+aPYnJ7jgFYn5DmegqvjbYForMBFCmF+I6l5aZAHOw30+tNDqzwAGilxlaG8boFiMxczvHtXzs4wF+2xYrDTNUL55r3heKSlkfLbnmyUiXE7lF+118nEMw3AA3HrWy/h5kIt5fbN1UZroDzp30XFWFJPlWJ52hDeFpVgDHypu/Dr8QWsj+HxLF7SqO72EpBjTPVY+kUxivcIgxiLGdqC1LHdkcM5tr3aBUIkR8QAOx+ZBn0pQ7Xfhhbctew7LaAX4I8Mid5nwiIqvmX4iO11RahVHiifEwHntsDRPMvxHsJYm5ausT+RUldv1MdgJ89/SnJ4JtAdJwjOjdWorDrAJaZ+f+80xZgXGCAMkuZ1MeEBEADqSa9W8tuYm6cU3dItxy+jUFAEmBPTjnrUPbrEy6Bfg0CI49QPSswPOo0UvrPlTZF2SxeKwwuWrYKSRJYDUR0Aj706Wuwl3D2Xt3yGXRqUpMh/IzyBTt+GuDS1l1gI+sFNZPkx3Zfkdqt9sMcq4VwXKG4pRSBMEqfsJpjHi1PbtZ8K7G2QsF7Q4p0t27bAqWBYruBudveqGGzhiVB207fKjWOyZ8TeC3L5ZFhQx5A4+g5p3w34OWRfVmuu9kKdYMAs35YIiBzPsK235D4a1Cv8ASYLi0pDu5ioO8aRuPmNtutBM1t3WdV0sNQBAg7z6fSmjtF2YfB3taqz4dGADP5kcfL+le2zVSVkBiF5PIpkFufGRdUQpIEg5SLfwjIxVhBHIrqdP4RDu25O5MjrX2q/wnw5R+HS1gswuG4I8RMCPb04Ap4tWW0KzgA9YrNMPdZSHBitFwWbi7ZXksANW0b1gdV9R8YJ4H1S0trxntkd0Ypdy/D+GaZ8Y4e2R6UFy/SgbVWHGTpQFRsWpvKPWmfNszS3b0DcxSoMUA7N9K9WsM1w6mO1G+a5VL9zVJjmpMnx7221KeDB9qu5hhAtvbkb0Gwv/ACAef96I2nAqUa7TWrYK3rfX4vL0oEb/AMUcmj2evFrQUjyjpSwvIq2PuzfspamfsaramJ4Mfsf8inTPmJsj3X70m9l2Ekddz9v7U54hdQC+1Z+Sf5tqPKE9osu14cOB40H1XqP60l5bf7u6DMCYJ9DWhZni1QBSaQ85sqLmpfhbcenmPrTMJBGlSPCs5lc79rlxZYLuY/SYB+Uj96n7L40pc0CAGHG/xcSPKdpHFRdj8ySxfJuCbZVlYehE/PiK8dpctFi+VT/jfxW5PAPSfMH+lMNaK0HhFaKbYRrOccL7dy0qwM7iBMQYj38ulFreDUBXCnaAdjsQOQoPi3G+35qRsPjHDhiZPWevv501L2jQFDrYoOAoAYb9TPPG/wBqkagAz/j+6KyT26XcK+950ZiYMbCDKwB0Ebcbkjy8hQbMMSGtuPT/AD/WreZ4siyQoAVok7SesT5cbegoJiPhafKgu9ppLPdvSDXQNBPWvmGGwrxiGGmrmVjcUThqqpsY/wDL2niPnQtbWlo/MY48vei90gc/DJAPrQvXDgt8MdNukUeFxbRCKw0UdyjGJrLkkFIGpVJaAd49BtvV/AspUQe+W4YJb4ZO+46cHeeaAZUWZibZAgRxx6z096O4K9dZ3utcDGNG2kAmIHhA4HnHNbQ6rE1tyD8k+JWNbuqmek2wltW8BJ8IkTpPPt6Uv5niCxQbwo2kz13q5j7mu5EyAdIPzqu2GQsBJ+Lf2rFe5jpCWCgeyzjROya+xPb25gv5ZWbTNJHlO2oevnVjtJ2z7+7OpjbnwpxE7T70oZmilSLcwm8nkjzoY8kjyPNaeHOyJ1iiRsmY3adwmu/nIhlA2MitiyHthY/g7T3bgRggVgdzIEcDczzX50tOZIPnRq3iHG6g8c+VNTzx5JpxqlZxD+U0/iH2xbETZtqEsyGB/M5Xif0id49qTbGMJ96lWXU6t2qvcsEHmfTqKShy/TkIZwShseAVfOLI2HFdUZwV8bd0a6t/8UfB+hTG6g7NZX/EXBbZoESfan/GZctm2FTYDik/sM5F8R1G9O2dGCBNeLzJZH7OOyQcbS5i8YAvlQB8SWc+VXe0TqPDPi8qq9ncOHJmhMZpZZQwEQs4G1cTYw1TYDKLgksfCKF4qy1p6Zv+pAYf1ihm+y5D0tyWB44pZxKlG9VNNuChlHSapdtMuCFLijZlg/8AyH+K6J9PorgqWYX9dlSWJPB+VL9Wy3gFVDTcbdNhXCY+zd8K5J40H+lMFnPdbkKNgKSsLdIBjyov2fWSflSk0QJLiqFFL1prz7n2qTC9njfwzqP+S2Tpnr5j50byPAgv86le/wBziHtj8zE/QLP3FCa4hwAUgbLMO7KuVYEHgg9CKIZziu8W0x3HdgezA6T8tuPWi/b7DAOl4D4hDH1H9Y+1Ljo2gE8EmPqJ/enwboqyiROKuALpBmWJ2QcsB5n8o59ap22jejOY5etuwrJuzEayeRImPQVa9wFbvSsPiGazLNq32PpvAHkBNV8THdt5xQ+3iCVA6CpscRpkUuW+5DI3Qq/xVvD3ComoCsgVYu3QojYn7UTnZcr9pGuYW84iFYEqeYJ5Hz+9BTiA3xcx9qs3MeoRgo8TGJ8ht09f6VN2Xy9btw61LAKTt59JooGkK/CjwOHa42hNgxpsGUYizhywsXIJBUxJYRs0DcA80W7FXMuN9O9XutZKQzbFoEAnpMn9q2O+qKkCNIQAHyA2qoj9QbqQLX5YMrJOxHn51Dh9VxxFaD2iwmH/AIy+whxqkjbTDUGxC2+81IoWRAAAG49K0XdJnbCZBXy+/wBFcwuDbQrNMOEtyvI5PodjQ21YZVZWG5AAB8yQaNZlc/lOD1FUExWtre8HSN+kjbf6VmxE1RQmlfcHklx1Bg7tTngsgLBbFrxa4BMdSOvl1oPazFSYZtOowDHwH18xTJgc0Re7YXPhB1aep6b9DvTeNgT5bttgEVkZcjmF/Ce1buamvNoCktAAk7RHMDn9qz3tjktzCPME22Yi2x5MQTI9/tTd/wBacr3neXDCmPEfeAJ9OKEZ5dN6yqOWYA7FpJUmfM8yf2FazuiPAtrgUUwULBVc9oDtDbQOg8q6k7E2LiMUBJA611aYySBRG6trKO9mcgutbN5GgjoDBPXb5U6PkqFlcljA4YkyelJWT5s2GdSpLDhk6Ef3pixXbS1MLbb5wJrHOLKyqagaClbtFpXE3I3gwAfSoExOiCnJ5gVDmOI7y7cuuILGQOg/vVvJMCbviMwATsOY9aOfTDQ19cK4A4Kl717rKrjeR71bx+EKgJNWMQndW7ht7m2F1t11MPP0qllt03ANZkzMmsLqEcbTqjFD73QZABwrISAEHlVrPCLuCBHKNB9CKJthra29UiaV3xa/zFJID8eWodazNBJvwh1SW7Z5FQvzVt0gk+fFVbvNPsO6sFPhzTx2GwFtluM54YAfSkWwaL5biXVWAMdaFI29gu7rUsqsKLh0b0OzDJXvpcuIxW6twtbPqoiD6Hiouwl89zdczIPX2onnGYLh7FlAfHccfeSaVY3+YfgpPlIeNzv+IsNaZdNwcgcEgzqA6HYyPWly63Aph7T5fbFx7iGJMkeRJ6ek0v27hDjbcbinWilyL5VlD67dx10oGHMbwRO3P7UZcIdaEg7kmht+7dLazJDGTPQj7VRyt9dxxJ8QNDaNbwVDd3IZjW0kqOJr5qPAPTevGYCGI9a+YN9zRw0FTW6n1ftVbEHrUzGTVXEGqt5VV4trNNOX39GFIJA1GBA3kGl/DW6I4rFahbsrGkfc81zzeylec8eF7vnSefUjejGW9vsRasiw7a1WIZp1Rtt6gUv4r/jIM6w0H5VUvjYT8qPivEbgVeM0U043EtHe7fzNyR1HSfpXoA6lXnUAZHkaDZRizp7pt15APT2opklwvcZCPhUR15I2r0j+oxmEkHeuPimy/wBlqPNcOSD5RVTIsPbuBkbZ18SEc7dKM51dAEDrSrhbhR5BINeWcKbsk3gDheseCxJnaZFWcBjikzwRv6Hzohk2VjE37VjUF7xwuo9JPMdfatZyf8LcJbtPZxAF1mZv5o1K2iFKwJIQjcHzp/EyTEbCI11LL8PmOypqBXcj5j/FNORdnLuJlVdVKp3gJJ0uCY2I55P0ilvt52dt4LFraw4uFHTWoaTvJlVPJgBTvJ8VbH2F7R2sVYtghVvJaClT5QBK/wDaSo26GtQ9TeWHSN/0Ri86dljmcdh8dbvXEFu7cAbZ0VirA7yD8/rNdX6FbFwYjiurIJJNpfdfnPE2kNyQZHMR1/tVByvkJJI3966ur02Q4xssfFMdlV1F2CdAabspIAAHDEqkGNMc/aurq8fkTPmdbygEkq/gyqXblo/C5BO3WPtVbMMoFkPcDSJniOa6urJme4TFoO1oLkEW61yQG2rreVm7beOVrq6nW8Lgq2GsB8PdAHjtkNP/AG8GgN/murqJHyuC9WuaJZcR3gB4NfK6ufyu7rUMBbFnDqBtr8TfLekW5j3xeNQztq0qPJZrq6lo+CVccD5pk7T5WqWnf0+5FKGBwc3B5mI/8hHtX2uo2olWyD7lNnylfPxHxb9R/wC6H5HPe89DNdXV0PCEzlC8wPiPvXnB9TXV1H7KV7LVHbt6mArq6qcAlQrxXSs+fFXckw4IZjyOK6uoLzTVBVbGONZA6nf3qtmCEEKRwJHzrq6jM2IVgp8BgSVZh0IHtNPXZ/CBB4SNUDU0elfa6qSk6kSylvNhF/xGRNBMwI74kcHeurqhu/0Ql7wOMCPqMwNxHRgRBrYezv4jpew7d+CbtoEkgGGBmD7xsZr7XVrxNacc7d+e6YYAWrOc8z98ZiVvuSAoIUfpXn5k9asZVm5tXRetH4VHIPUSR6g811dRsONpyXDtxSlnJCIXu1l92LG5cEnhWgD5RXV1dW+3Hioe0JgAeF//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46084" name="AutoShape 4" descr="data:image/jpeg;base64,/9j/4AAQSkZJRgABAQAAAQABAAD/2wCEAAkGBxMTEhUSExQWFhUXFyAbFxgXGBgcHBgZGxgXHRwdHRodHCggGB0lHRcXIjEhJSkrLi4uFx8zODMsNygtLisBCgoKDg0OGxAQGywmICQvLDQtLC8sLC4sNC8sLCw0LCw0LCwsLCwsLCwsLCwsLCwsLCwsLCwsLCwsLCwsLCwsLP/AABEIALcBEwMBIgACEQEDEQH/xAAcAAACAwEBAQEAAAAAAAAAAAAFBgMEBwACAQj/xAA9EAACAQIFAQYEBAYBBAEFAAABAhEAAwQFEiExQQYTIlFhcTKBkbEHQlKhFCPB0eHwMxVikvFyFlNjorL/xAAbAQACAwEBAQAAAAAAAAAAAAADBAECBQAGB//EADIRAAEEAQMDAgQEBgMAAAAAAAEAAgMRBBIhMQVBURMiYXGR8BSBscEVIzKh0eFCUmL/2gAMAwEAAhEDEQA/APOTZwrW1mJiioS2wkgVmGBxhWPSn7JMQtxAZrLfYQmuQrtPkAZS6dKSUtGY9a1rMiotHfpWcvZ3nzNS1+yiRWspvKbiW3+GmzF92o8MRStgMPNxT0o9mVrwHeh6hdKgK92Map2G9D2XUSBPNCMuZlZgTFHLLACTRHEEqXutDruaMjaW4A2oPaua7zPU2eYgM015yu3Cz51FULVVetkc+VR2S1xwOlE8sywupYireX5cEk0IOClquZdY0yaE47GaXY0d1QpjyoRFrQXYExMjjimMXEky5yGdkQNL30EIsZbcvfzDAWeDzt6VpPZHs6l+2Q7xoYeFeCu0z133pG/6iNOpJ3YbfpFEMqze6lx3XUB1I22/0169nThBHcbvd5TgiDRsd1oHaDsNhns6bR7orJBkkfOaxk4K4Sp53PHp1p9xef37um3qZjcaAPOifZzsUXLPfLr+kKBBBmfalHuyII71A/P7tVtzRus7sYtbLb8x9DRrLnRw/wDMDlhsvrT8fw+wzHVcIKgbiADPHNLGG7FWBiWWzcZW1EL1XSOZHNMwZNtPuvuTXA/0rsep8m7EYS8i3Ljkvp3APBpY7XZJZwbp3NwsxMkdQKc8T2QvYdSyvrHms6iS0AR86WLuTd3dbvwwdt/HzWdlMDf57Haq+qG8dwbS+2ZvyxaOkzRSznDuqoHJA/LOwq1icIjJoI44ikk3GS6em9ExOrRvoPCs2VpTVZxxc6XOw5FSLbM/y9kPNLOXYkEtMyxiiuBxW5WSsHqeaezsdmXFbTR7Ij26m7I5Zy9QTJ5oo3Zd71vXaj0HnS+Mx0nS2/tR7sd2o0YhRcbTaII9J6V5vFwZ3AvcNglWg0r+N7E3bdiFYFyJMUktbfVo3JH9K1zO+1OHW0zI6sQIEGsxyu2Sz3C0gdfMnn71uYWUYoXFw2A2R4nENJKixOcOLfclj4TxU7Z9eCgayAOlBsTl5a8zk+EH6V2FOp9IINP487JGeo5tK7aIsp5wvaW4uEa4zwRx5mhWZdvbzp3amJEGKXc8LIO63IidqBZZiXRzK7nbfpSAnxydY4vwg23lPOCyc3EVzcAnp8zXUB1kbTHzrq0re7cP2V9/KW7Jo12bxbLIBoFb8qvZWYY714Z6QTkMUGUhm5pdv/HFTnDsIJNVJliaFVFVJRPBtBq9307UayTsDiroJfTa8g8yQQCCNMiN4pkwH4cJpm7eOuCDojSP0mSJPn/u9mY7ybpSGErMcRZ0kEdau4VQw3rmwLsWDELoJBJPVTH0nrUuFy54EEGZiJj5zEU2zp2VI3U1hV2wvIukAzDK3dibdt307tpUtpHmYGwr1bsEQpBUzBBEb9R71qvY7tHbwuGa3ff/AIyxEDeJ1EesEnnpQDD5ziDd72RDnckKQ6kGdjI4VPp6CnIejyyggmiPKK3Gc5Xcqyu49rRYTUVUFtwOfc78GhmJOglWEMDDA8gg70WwPatrN0qNJ84RF1bzvpAnY80YsZ/gsVcVMRaWRJQndSTzxxPrNVl6JMyPz8R92rGBwCSnxgRSYmQR7TQbD9oFlbZCnxAepDeE/wBKKdrrlr+JdbA029XhHTYCY9CZih+Js2UteNAtxjIcjoOnof70boc0jXHHI4vdRjuNlqktYGwveNB3YDTvCn09CaI/wzBQ7EbiYG22315oXl+LQKS7Bl0DwvySOo8xRvK8pD2XuuWXSJUmeAOg6716wkNCf2AVixjRhzZvgatBneP2PQkGnnJ+2uFvtpD6CBPjgEz056VmF9iLANyfE208FYEEfSl9LndXO8U78Qf2I+tJZeIyYWeUN7Q7lfoHH4IXrZCGNZBB6QSN/pQHtTlQw1oXrNwqysANW86iBz9T7CqnY/tfbNhbd1tJRBDdGUbf+Xp1oF2yzv8AizbVSy2lJJLbSdoJ9hP1NZmLHM2X0/8AiOfFf7QmtcDStr25cLpaNXCwNw3E+ooD2kzC9iLyM3iKrAUACRO522n+1BMAg1F9QYLsNPUg0Wyq04PeE/FxBkzv9K0XYED2FpHKIY2nal8w90fmMDr5iljNbSFmcxEmPOnHPsnZ11hwrAbyPijzPSkrNb6a/hAERHr515bIw3Yz9J4PBSb2lppUsLa8ShevU0eXBW7dxSpa4+0A8T/ahuEw7XCqkhQDux6CmjLcNZtu2h9Z2gmjx9SMMLmuFnsjCUBld0Lx9vS5uuIk7gVSxmPt/l4o12tWbO3nvSDeUoQJmaDhdQkG9/kqRzbUUSt3CXCg/FTPllk21PeSI3FK+HQIpuE7g7VczLOmuIFVum9DnlklNXsqmS20VaOak60X801YyTChIJ+M7RSjhrjBvnTTavADUDuOaI/KmDPTB2UiQlulF+0l9LYnkxS9hMSHDsfyjaqGd493brFVsHiTbkjjgzWxBMzHhDHbjurh2ltKzdxqydzXVWuGyTMMJ8q6ifiIhsNP912pqtZthDbuT0O9eVGkBvWmDObYuWgw5FALCl2RAJJMV5RtvAA5SaZclT+Ju27OsJrMBm4G336AeZFazlHYPB2rQt3LaXW1Em448R3MCQdgBtA8prOcNkdu0rNc8RC7eQYzBED0FWrvbC/eVLffCFEHSSpLgggk7f2kVtQdJlAt9bphkJ5K1DPM2XCpPUiEWQBIG3sBtWaZn2hulm0E6XQq6t+kkhxvwTvFDc+7RtdthHuMXQ/m5687fegaZjrJDST1g8+v++dbeHjRxNp1EppgDQimFzBLLBW3mQNvytBPoY5jyjrV65iV0a9QAVhAPBBG4HypYzBiRc07kWw6keanf/8AUb+1RYTH95hmttzrEf8Aix/vTZyGBxCLqvYopmjtcS4lsAsVYkkndQPXr0q2bjratCSBpB+m4n1An615yfAFbQugwRsJ6kx0PrH71YGGJTQ2xJIB6Aaht+5HypF3UYGyFrufiuDd9zSDrcYBmPxNwPMmi2TqQV2Oo8bdOpj2+pIqjjrGhgeVAHXy/vz86jw+buRq0jeEkAx1MEzHr8qcjma9tjhRRGyL3sVaa/DkjTsJE6id/wCuxFUe1mPtXbQVfCyTKnafWepqvl7HvRcZpfpqEjcc+XlH+Kv5vfQ4ZzGt95dtz8vt8qXy3thZ6m37lCkAAtUMxwmH/h7TWrkgLBO51Hn5GSart2udEFszpAgQeB7dRSpcvFRAMSflUBYncmRSA6q0t2CEJh2Ry7njFSsyPI9PbyocuIYkkHad56VTDnaBtVpXBaOAaVl6i91hd6qY8AWNnWoPgYhhzA2IP71fzC+Th2aeWgDz2UfYH6157MumGs3XuTDwg2nzM/b611xVYQBsGLAefhH0G0UtF1Qhuh/kb/AG6++yIyUH+o0iOXYE28NsDrYcjnxD9o4qhhDcwr2w7azp2AmFJ6T1MUQyG0TbY3bh1MSwAkwOAB0H+RVbV3gd/wD7ewA4H+enyqv8Tlhc6jqVZJi0UvGfdobkRx5Ul3LjOSZqxm2M1kAf6a8EAAKOaWkyJJTqkNpQuLjZU+BVydRPhHNXcHmZ71iOIgRQm7fMaFO3WvGHuFSIoVamG13ZHP8ArBNt0ffrSzcuFmn1o9hslv3Gb+U/E7qR96duz/4R97aW5dvFWbfSsbenrV4mUNgpaEh5mgFpfUVBhlUIT1rSs1/Cu80JburpHVv8VFkn4VXDPfXAoBgBevr6Vwa9RpKzQCBPWp8nu/FJMRWk5t+FLd4irdGgjxGNx7UMzH8PruFU92e91ewiixMN+7ZWa091n1+8x26TXy7c8OmtK7O9hsLcsa79xkcbvvx6Dzqhm3YNFuWyl4G1caB+oDzozo5ngEglWIcQkBa6tUf8IgTK3/D0kA11D0u8KtFL9tvGV6Gq9oWrTi4d7it4UIgehmd6guXIdWmi+NyWWDiLqMJlWALCfEAp3nY9Kr0uMmfUACB93SrGN1dzTHOLmu4oXQsMokFpidwNwG61nmKxJ1agSPI/0NNef5yx3RiuxU22OrwnpJ2I48ztSZiWB/qK9Rkye2k251qf/qJPPNXMBbuP4rfAMEngT5+lA3bSfMVdwmNdSdLaTzt+/uKx5sp4sBRr0p6uOMMPEVuagUJGxIkTE7kbncUO7N4QFXBIEQJPo23X3FBEuFlVixJXiem/96O5bcRuFgghjv8AENtwJ2IP/wDX1z/xkrdR7lcMg6rITXldkF1Cjw7kjn4B5esfuauYy2AEld5YECDHMmDzvAHpNSZdcS0rEzO24gxvv6dBVK9i0YFlMnV9wZ5/3c+VZrnE+48qKcSSUHzIa7iK2oqfD8htI846ede2wVo21s2p3bX57CFJJ6EhvlFWsLl9wspcgiRuSDpUCQB8+ntV9cEskWgI0gzHQgz022P71qv6jI3SG8AfX74RZZacNHZKuPy1+9InSg4b0jpHO3X2q9awi3LTW5iRA9KujLe8DIhOoqG5aAPITso3/eguIt37ZKwZBjbc7+nlUSzT5J1uB0j4Ggl3vLzdbJUx2F0lkPKmKoEdKO5tZM6iIJ596EOlAY7sggqG31FTHaDUJWiuV5Hib9prlqxcdE+JlXbboP1H0EmiVfCsr1/Hh8OlsSQG1N79KM4K6HGhRt77R13PyoRmXZbF4Syt28gFtyAhDqwbUuocHgiefI19TGoiKSnG58iegNLvjHC4bFMOfZgMMoClSxG3Mz/XpRDsP2Yv4nC3GDKpcndp5pMwSm/eF24mlBuYBj5TzTfe7SixFuw8Iw3I5Bp7G6a7IF7BquGF5s8Irkn4U4drc3bzNdDEMUI0+ggipO1P4WYZLT3rV42tCEnWZBIHrxQTs/nV61fhC5DCWmYJ8zUP4i5nisR3dpVuNaG7KoPiM8QNzTc/TzGCRuArOioWFneFuRPrV/KbLm6rL+VgZPFb1kHYvLmtJcXDLuBIdd5HIIPBmvPbnIML/D3HIW3pQ6dIAk9B670nFE0u952QwzfdKZ7R3cW/8NYTxheVA+s9Kmy7E5hhQVuq3d8BiZipPwcu27Nu+t0abuqQxHKEDr7zRHt5nBe0LVkgktJ9q1Yre4RBnt81+6ZbuarZBF7W4lLjaXDrM7/auxHa/F3G/lHSeSImh+Ey9f4W7eu3FTQdkHLGvOXZ3bS/bIUd2D4hE7dfetNuPj76W2QjaWdgj+Jz+4dJulpmNgQsjnfrFUH7RXWldRievlWgWs/wJUpqTSBJEfq8hG8zSp+Jmc4drVtbahrhbZgI0IORP02peGZmoAw0PP2EIO/8oc+CuuoQW31uPAII1fXaqN7BYhLiriEZAq7SNtuSDwelapkGLW7Ys3BBKoN/I6YPtS72+zKy1m4s6rugqoBEgn7V0fUXul06V3qm+FVy/E2DbUtiiD5agI3MftXys8W2QANJ4rqOcJpN6v0U6AqGY4TYMpr5qDIDO46jYj2PSvl2zdY+Dg15s2Cmzgia8K0FvB4Wah+LYkFmLGOvMD7kUGuKT9xTNdCrt0NB8ThQjEr8J4np6U+zKkds5xRWvKHASIH0r7bEHeprgBNe7w2keXWrFxPKtdqS00Sp2jiiOqE1KOdj5dPoZFCVaQN942P9KmwzlfCOvTkfShuaoTjgO1A7oJcX4eIMA7dfPz+fO21NccXJW1PiEsoB2gmD6/EaCd6ACGHQRH71fyR9Gq4y6gq/DwGEjY+nFDDb9qtrdWnsnFrvdaUbWUUAO5GkSwMR57HgbCD6GrQv25W0pYsZdTq4jaNufOPQUvZpna4pApWCpkAbT0A58jHyoViMxAuqf0DS377wdwYP1FenwMKKNokeAXef2TUbGt3KbBmZW9q0+EkaAR6HUPaTU38cXNw9QDJHM7CPb0pbv44RIMiZB8j/ALNegC66gOevqZrX1MukZFP4a3iNSFfGeo+e9IWOw7Wrj225BrRuymGdS14iQRC7jck7e3X60Fz7I7mJui7bAE/GGO49dua8z1HBcZ7hZt3+aUmjs+0JLuJB961v8I+0Koq4NtgxYofJtyQT5ERHr71mrhWtaT+QzPpMGjfZUAYod2SAqi4gMGWXSYJ26mgYEJk1X8vz5H6KkLbW9Y/K7N9EW7b1qjBgpAjUoYAx7MdqyL8X8Gr3Q9q2q90sXdoLEnY+RUcD3PStUftbhwoJYgltMxtMSfl60L7U4mxfsXsMoUtcG7lQwBAXxciWXwgb9PSijGe6w5h3G3b81f0ydiFhtvMbnc93OwGwqPLcE73ULSLeoEtEge/pUeY2mtubbCCpI946j0PNXRm790yk+ix+80qzLlj9hHCG19bFa7/9T+BQlpIIidPAH9DU/ZjO7Vy/NwIrRCxsD/mslybOmgIWMiAPYUZwWLGtS3hVRJPpya9IyGCWD2bWE4A1zdltOaZxZsJrdo3gAcsTwAOppLwmMu37uu5ZuFVbUEZDxOxgjpS1Zt3GxWHxOoBUPeQxkEeQ9elaAvafW4MaEI3MSdulIR4skRcA29uf8IQjIvZXmzLCEMp0AsPEIg/MUi56mu/3lpAtoCBPU+cVoePsI6x4dZWdW0xwD681nPa4HD3FUPNtueJU+vyonTtGugTfhTEQChLFLuq1cHhG/h9vtQLF5aqA927T0B/rUzKANSvq1MRt0iIk+xG1erAu3NQtWzccTpVdyfWtj2Bhd2RyBptfMPivBLbMqwI6kbf0q2uYK6lWg+U+dVcV2Qx1uwt1rcg7lRJdQd9xQuy5WJ+Fuvl/agQZDJm7KjHWj9/O7lhAttys8KpNBrWYlpM7zz/euvXl7s7iRImOBUWHsJ3I51TtHWiNaA8gBTQBRMqreJrhBPIHArqogqNjqn2rqvo+7XKxZxoUQdjRbwvZ3EmOaGY/s3iNYhAREnSQYq3lytBRhEV86nhfH/UCCspwI5QdsLrUjyqCxg1LaH4IifI9DV1MR3dx0qOyJuD3qushQCl7M8CbT6T0+hHmKr4lBAIpv7UYYGNvEB+1KrDpTUcuptogKq2+nWrhciI3mqoEGPWpLdzofP6US7Uq4lwHdt/IDqaY2W9ZSLZCzBZgOOunncRzMzQPLsOSyv0B2HQmevpTdmGFFrDtJ1ak1fONtqF6zonBzF11wlBsxBufzECI40lk/Kf1LPQ9V9TVTMsDdtsBc21GQ/5WEjxA9RvUF2WJA6Cfn/opkwedd5ZW2LatoBOlgToJ2LKei9QDtuR5VqDOc5ml3PZGbL5Utnsy6C21x9KEeIeIHkjwmIj4d9vipuyyxbRmRVjaedt42joSOD/ehWFxgub3gCXSQJadEkeYA8X6ZI2oflhvNcCqHKkhUJDS4JEBYEFhKmPWvRQxMY2zye/3wnW7BMvZDKcRibtw22WLbgEsSPCS4BAA3G3HqPkV7TZPdww1uyMhhU0gghvEdxEDYHqeK0XAhPiW2EYKAQVghegMbGN+JHNKv4npcNq2ijw6yxPkVUgT76/2pGLPklyAOB990ISuc5ZP2iy5GbUmlSxOocCQV39Jn71LlGVkXhDAwmmVYHeZn1EfcV4zdGNtX/UJPluai7PsLTbuDqA8I/LwN9o/Tt6UNkgGc5jRsaP9v8qzS0PIpHLODvhhqAKhfMHcny5JEfQV7VL9ssDIgx6czz7/AGp+7AXLbq3hGtQBJ50y3H0+3nRm5kVru7iqilrjFpYfBO23oJJj1NOydRbHIY3DhSZg00Vl7MrIVuIGWN141Hb5is5zTDd1de0CWAOxIiQd/P5T6Vr+My1bV5kJDMo3geGSJg/tx+qk/tpmWGKhDZHegfGuxE8dePf/ANB6lHHNEJBtXf8AZUnaHC0h4e4dYPEGmXAWnazdY6o1GI4A60PwNpCRMyGk+3SnfDKq2XYiJWAOhmvNjOfEdAKXa+hSX3L2rdu5qIBbeT8I86Z0cuhfXKrHwnqfOgWeFRhfjks3HoOgqj2Wx0K6apH6TtI458xW90rqBlOh/J4/wmIZbNFO2Az5rRc2ySSmlQdwvWZ6+1Z7ic2xAuuGfUrsSZ3kjmPKjcaAdTiTEASTv7bUIzcEaT0IO4G1M9RHpN9SPnurZA0jUENw+OZDttJn1/8Ae9aF+HebJYxX85103bcJG+kyCCT60jZHh00vduWtYUiZJA3nbY81dwubp3gGgQNgOnpS+N/Mx9Lzzx9VWPdlFb92hzW3Zw7u7Ko0nSxjckbQOprAYYFDI0xA9T1qv2hxBZzLl+I3JA24E19wLm6UUrso6dSN6RxstuM9wd90hMcG2vGLdWuBNQVfzE8GvuGuBtSB4jg/OhOJDXHaBJkzFHsB2eHdqxeDtI6yeBNGw3zzTmRvB58KY3OcTQX1X/8AyV1fHyG6ST4PrXVv07/qj0U34XHj4gZaN54Hzr7jMPuLgYeLlRQ/s5Za6HUnSoEmOp6fKiN/C6GG4PtXl+tZkckQa0X8UrkHakn4+0f4iratDggcV5z0xeWNjXm6WUya87dgJJXMZcL3VMcUuZpbHeMB50y2bkjWaD52g1Kw6irwmnUrgoEyDrXwW9+Z9+ancb+nWqpXSacaVcIrktotcnfbge9MGd4giyULapACn0n/ABVbs2ltEZzJdoVfILy5/wDlsAD0k1Tz3EFk7z8rM2keQQlY/b96A4hzlUoFh9yfU0z5bdwyWBYZGGI1FmJUDVM6QJmRpK7bT5b0EyPBm5et2x1In25P7U69tsBbtXsPjGTUshXQdSoJUnaDsOD+kU1j5Xozgbb+VdjqKvYK3/EWrdzEWkARoQhSNhsTpmFEyOg24qvext1MXbewoP8ADwYMhNgRJ/SNLR6b15yrN3xV3SLvgWW3XTG4EbDbmN/KosrxtyL4Qw3KgERtIO/sY+dezj0vZWxv6LQaQRS1zIu0lrFqdErcHxWyRqX122ZZHP2oV207QJas3FcaiykBRMwdp9NprHcFmD2rspKkypB2jzB8oo3i8Y120VZphCF42jkeux/ekW9NaJNYOwPCoIhdqO4/fWHWCAu+w58vsKWLVh1BuCN3CR1kyQY8tommGxqBZQZHdhtt9wSZ+gFCc3wFwvA+IAaVBX4RvtB2gn95pGdvpZupu98Adu37Wudevdah+H2f2ke9hbhCwwuIx4OoCd+kaFO/NaML4gnYGvzXl+JNu4ST4jAM/pUAEenX6U2ntliDY7pHVCvLkeIpBhQZ8JHExx5c0fJxHSP1MPKrIyzYTj2te2rjSwLMZaT8J/LzxO+3kDWc9t8qwxtm8ri3ckyIbxmOCOh9fWvbOdMswlzqM7kmOTNfbeLtX7q4QnVqB3jYGJ9yZ+1M5LI4sXTK66G1+e3x+itJpEdOSfgbgA1llUERHJPy6U04HOldEAWY+LygUs5plHc4junBgc6eYgn+lN2R2bItEd2BKjUYmPn0kfvWDi9P/FjU0gJWOMv4SxmuM7wqOgJ+k7UIRylwsNoMR70fz/Kltle73WNyCeSTA39qAYhfHMGo9J+NJpPIXUWO3TCl5wQ2uFQAsOvHX50Tb+ZYDAEqRuvAHAHpNLuFxTSVgEsBz6U54qxatIsnXbFqbjq20nlQo+EjaCa9EzMjkZ58p+wW7pWbGraW5YCBkcgneCCOoMe9T4DCWFGonxFSRO+nbnYUAwyMZYfCDyaOHWtm4wYbpudjM9P+0V5p2VJ/SKA3r4X4Wf6rqoIC92SRyAefOjeExtuyoLCSw0geh5MVBkGV3NPfG3KHgmIMe9F3yOzcdRcJ7w7kKYAU8Af3ouLgzTP1Nbx54Usie82Ahrm2tq6bQ5YGTGw8h5VXXEsqIp1A6536r0NHMyyux3Wm2NI1blTJgD12NLGZpcOlmBIUxPp09q9DIXYzLqvlxymSCxPGGu6lB1Lx5V1I1vMWAjUa+VX+Js8rvU+K3rtL2csWl122FoEiVHBHp5Uo4p1nwmfKqVztG10K99jus6R08tulQ2cRMEjmvK9Rxnwts8FJyCkG7UodSv619YlrYmrufKGQHyoNh8XsV5FZzd2hBV+9fCWgK+Yu3qsho3H2oW9wsVX1piSwdBkeGKuG0pSneXxD1qzcytWZu7YlB1YQVP6WHn0qDGCDt0NEHxepgVtsWYSShPi2HIHtRrNbKygwF82xPOlt56g7H2qtj2iyiTIDPEeRIP8AepO+Vi6hSsgiCd5/90MUloG+x+9WaLNlcE0diLYDNdPoAT0E7/0p57ZorYF5E7Ar6Hof3pNy1lcpYtnwLbU3NuSTMfPrTjnzD+Gg/wDaP3rPmJ9UFcO6Tuz+b4a1Ye0yFblxSrPqID8wDsYifv51TbGBCGQEeZEkT8ySQaoZvg+7cr05HqD/AL+1E+yb23BtXEVobUCRvBAB358jXpcfrHoxC22B45+/ojtm0jhereOtOznwqz8yf92r1gRqdFDDRB+LaY5B9YP7VTz3K0t4o2wSLZEyQSFnpPUHf1EdaK3LgYjRZQQFhkIgkCJPAM/WfpRsjrRfHbNkw2ZtaldTBd3cQAgmNPkSd9ifTb6UuZpbY3GJ3fVx6A/4pqzHTZFu6Z1kiIPwtuT7Dw+lD7Ta3LRu3PrPUfOD7isps04qd/F7KHSOd7jwl/L7ZLd487yfc/79qmbFLzpMdNW0n+v+aPYnJ7jgFYn5DmegqvjbYForMBFCmF+I6l5aZAHOw30+tNDqzwAGilxlaG8boFiMxczvHtXzs4wF+2xYrDTNUL55r3heKSlkfLbnmyUiXE7lF+118nEMw3AA3HrWy/h5kIt5fbN1UZroDzp30XFWFJPlWJ52hDeFpVgDHypu/Dr8QWsj+HxLF7SqO72EpBjTPVY+kUxivcIgxiLGdqC1LHdkcM5tr3aBUIkR8QAOx+ZBn0pQ7Xfhhbctew7LaAX4I8Mid5nwiIqvmX4iO11RahVHiifEwHntsDRPMvxHsJYm5ausT+RUldv1MdgJ89/SnJ4JtAdJwjOjdWorDrAJaZ+f+80xZgXGCAMkuZ1MeEBEADqSa9W8tuYm6cU3dItxy+jUFAEmBPTjnrUPbrEy6Bfg0CI49QPSswPOo0UvrPlTZF2SxeKwwuWrYKSRJYDUR0Aj706Wuwl3D2Xt3yGXRqUpMh/IzyBTt+GuDS1l1gI+sFNZPkx3Zfkdqt9sMcq4VwXKG4pRSBMEqfsJpjHi1PbtZ8K7G2QsF7Q4p0t27bAqWBYruBudveqGGzhiVB207fKjWOyZ8TeC3L5ZFhQx5A4+g5p3w34OWRfVmuu9kKdYMAs35YIiBzPsK235D4a1Cv8ASYLi0pDu5ioO8aRuPmNtutBM1t3WdV0sNQBAg7z6fSmjtF2YfB3taqz4dGADP5kcfL+le2zVSVkBiF5PIpkFufGRdUQpIEg5SLfwjIxVhBHIrqdP4RDu25O5MjrX2q/wnw5R+HS1gswuG4I8RMCPb04Ap4tWW0KzgA9YrNMPdZSHBitFwWbi7ZXksANW0b1gdV9R8YJ4H1S0trxntkd0Ypdy/D+GaZ8Y4e2R6UFy/SgbVWHGTpQFRsWpvKPWmfNszS3b0DcxSoMUA7N9K9WsM1w6mO1G+a5VL9zVJjmpMnx7221KeDB9qu5hhAtvbkb0Gwv/ACAef96I2nAqUa7TWrYK3rfX4vL0oEb/AMUcmj2evFrQUjyjpSwvIq2PuzfspamfsaramJ4Mfsf8inTPmJsj3X70m9l2Ekddz9v7U54hdQC+1Z+Sf5tqPKE9osu14cOB40H1XqP60l5bf7u6DMCYJ9DWhZni1QBSaQ85sqLmpfhbcenmPrTMJBGlSPCs5lc79rlxZYLuY/SYB+Uj96n7L40pc0CAGHG/xcSPKdpHFRdj8ySxfJuCbZVlYehE/PiK8dpctFi+VT/jfxW5PAPSfMH+lMNaK0HhFaKbYRrOccL7dy0qwM7iBMQYj38ulFreDUBXCnaAdjsQOQoPi3G+35qRsPjHDhiZPWevv501L2jQFDrYoOAoAYb9TPPG/wBqkagAz/j+6KyT26XcK+950ZiYMbCDKwB0Ebcbkjy8hQbMMSGtuPT/AD/WreZ4siyQoAVok7SesT5cbegoJiPhafKgu9ppLPdvSDXQNBPWvmGGwrxiGGmrmVjcUThqqpsY/wDL2niPnQtbWlo/MY48vei90gc/DJAPrQvXDgt8MdNukUeFxbRCKw0UdyjGJrLkkFIGpVJaAd49BtvV/AspUQe+W4YJb4ZO+46cHeeaAZUWZibZAgRxx6z096O4K9dZ3utcDGNG2kAmIHhA4HnHNbQ6rE1tyD8k+JWNbuqmek2wltW8BJ8IkTpPPt6Uv5niCxQbwo2kz13q5j7mu5EyAdIPzqu2GQsBJ+Lf2rFe5jpCWCgeyzjROya+xPb25gv5ZWbTNJHlO2oevnVjtJ2z7+7OpjbnwpxE7T70oZmilSLcwm8nkjzoY8kjyPNaeHOyJ1iiRsmY3adwmu/nIhlA2MitiyHthY/g7T3bgRggVgdzIEcDczzX50tOZIPnRq3iHG6g8c+VNTzx5JpxqlZxD+U0/iH2xbETZtqEsyGB/M5Xif0id49qTbGMJ96lWXU6t2qvcsEHmfTqKShy/TkIZwShseAVfOLI2HFdUZwV8bd0a6t/8UfB+hTG6g7NZX/EXBbZoESfan/GZctm2FTYDik/sM5F8R1G9O2dGCBNeLzJZH7OOyQcbS5i8YAvlQB8SWc+VXe0TqPDPi8qq9ncOHJmhMZpZZQwEQs4G1cTYw1TYDKLgksfCKF4qy1p6Zv+pAYf1ihm+y5D0tyWB44pZxKlG9VNNuChlHSapdtMuCFLijZlg/8AyH+K6J9PorgqWYX9dlSWJPB+VL9Wy3gFVDTcbdNhXCY+zd8K5J40H+lMFnPdbkKNgKSsLdIBjyov2fWSflSk0QJLiqFFL1prz7n2qTC9njfwzqP+S2Tpnr5j50byPAgv86le/wBziHtj8zE/QLP3FCa4hwAUgbLMO7KuVYEHgg9CKIZziu8W0x3HdgezA6T8tuPWi/b7DAOl4D4hDH1H9Y+1Ljo2gE8EmPqJ/enwboqyiROKuALpBmWJ2QcsB5n8o59ap22jejOY5etuwrJuzEayeRImPQVa9wFbvSsPiGazLNq32PpvAHkBNV8THdt5xQ+3iCVA6CpscRpkUuW+5DI3Qq/xVvD3ComoCsgVYu3QojYn7UTnZcr9pGuYW84iFYEqeYJ5Hz+9BTiA3xcx9qs3MeoRgo8TGJ8ht09f6VN2Xy9btw61LAKTt59JooGkK/CjwOHa42hNgxpsGUYizhywsXIJBUxJYRs0DcA80W7FXMuN9O9XutZKQzbFoEAnpMn9q2O+qKkCNIQAHyA2qoj9QbqQLX5YMrJOxHn51Dh9VxxFaD2iwmH/AIy+whxqkjbTDUGxC2+81IoWRAAAG49K0XdJnbCZBXy+/wBFcwuDbQrNMOEtyvI5PodjQ21YZVZWG5AAB8yQaNZlc/lOD1FUExWtre8HSN+kjbf6VmxE1RQmlfcHklx1Bg7tTngsgLBbFrxa4BMdSOvl1oPazFSYZtOowDHwH18xTJgc0Re7YXPhB1aep6b9DvTeNgT5bttgEVkZcjmF/Ce1buamvNoCktAAk7RHMDn9qz3tjktzCPME22Yi2x5MQTI9/tTd/wBacr3neXDCmPEfeAJ9OKEZ5dN6yqOWYA7FpJUmfM8yf2FazuiPAtrgUUwULBVc9oDtDbQOg8q6k7E2LiMUBJA611aYySBRG6trKO9mcgutbN5GgjoDBPXb5U6PkqFlcljA4YkyelJWT5s2GdSpLDhk6Ef3pixXbS1MLbb5wJrHOLKyqagaClbtFpXE3I3gwAfSoExOiCnJ5gVDmOI7y7cuuILGQOg/vVvJMCbviMwATsOY9aOfTDQ19cK4A4Kl717rKrjeR71bx+EKgJNWMQndW7ht7m2F1t11MPP0qllt03ANZkzMmsLqEcbTqjFD73QZABwrISAEHlVrPCLuCBHKNB9CKJthra29UiaV3xa/zFJID8eWodazNBJvwh1SW7Z5FQvzVt0gk+fFVbvNPsO6sFPhzTx2GwFtluM54YAfSkWwaL5biXVWAMdaFI29gu7rUsqsKLh0b0OzDJXvpcuIxW6twtbPqoiD6Hiouwl89zdczIPX2onnGYLh7FlAfHccfeSaVY3+YfgpPlIeNzv+IsNaZdNwcgcEgzqA6HYyPWly63Aph7T5fbFx7iGJMkeRJ6ek0v27hDjbcbinWilyL5VlD67dx10oGHMbwRO3P7UZcIdaEg7kmht+7dLazJDGTPQj7VRyt9dxxJ8QNDaNbwVDd3IZjW0kqOJr5qPAPTevGYCGI9a+YN9zRw0FTW6n1ftVbEHrUzGTVXEGqt5VV4trNNOX39GFIJA1GBA3kGl/DW6I4rFahbsrGkfc81zzeylec8eF7vnSefUjejGW9vsRasiw7a1WIZp1Rtt6gUv4r/jIM6w0H5VUvjYT8qPivEbgVeM0U043EtHe7fzNyR1HSfpXoA6lXnUAZHkaDZRizp7pt15APT2opklwvcZCPhUR15I2r0j+oxmEkHeuPimy/wBlqPNcOSD5RVTIsPbuBkbZ18SEc7dKM51dAEDrSrhbhR5BINeWcKbsk3gDheseCxJnaZFWcBjikzwRv6Hzohk2VjE37VjUF7xwuo9JPMdfatZyf8LcJbtPZxAF1mZv5o1K2iFKwJIQjcHzp/EyTEbCI11LL8PmOypqBXcj5j/FNORdnLuJlVdVKp3gJJ0uCY2I55P0ilvt52dt4LFraw4uFHTWoaTvJlVPJgBTvJ8VbH2F7R2sVYtghVvJaClT5QBK/wDaSo26GtQ9TeWHSN/0Ri86dljmcdh8dbvXEFu7cAbZ0VirA7yD8/rNdX6FbFwYjiurIJJNpfdfnPE2kNyQZHMR1/tVByvkJJI3966ur02Q4xssfFMdlV1F2CdAabspIAAHDEqkGNMc/aurq8fkTPmdbygEkq/gyqXblo/C5BO3WPtVbMMoFkPcDSJniOa6urJme4TFoO1oLkEW61yQG2rreVm7beOVrq6nW8Lgq2GsB8PdAHjtkNP/AG8GgN/murqJHyuC9WuaJZcR3gB4NfK6ufyu7rUMBbFnDqBtr8TfLekW5j3xeNQztq0qPJZrq6lo+CVccD5pk7T5WqWnf0+5FKGBwc3B5mI/8hHtX2uo2olWyD7lNnylfPxHxb9R/wC6H5HPe89DNdXV0PCEzlC8wPiPvXnB9TXV1H7KV7LVHbt6mArq6qcAlQrxXSs+fFXckw4IZjyOK6uoLzTVBVbGONZA6nf3qtmCEEKRwJHzrq6jM2IVgp8BgSVZh0IHtNPXZ/CBB4SNUDU0elfa6qSk6kSylvNhF/xGRNBMwI74kcHeurqhu/0Ql7wOMCPqMwNxHRgRBrYezv4jpew7d+CbtoEkgGGBmD7xsZr7XVrxNacc7d+e6YYAWrOc8z98ZiVvuSAoIUfpXn5k9asZVm5tXRetH4VHIPUSR6g811dRsONpyXDtxSlnJCIXu1l92LG5cEnhWgD5RXV1dW+3Hioe0JgAeF//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46085" name="AutoShape 6" descr="data:image/jpeg;base64,/9j/4AAQSkZJRgABAQAAAQABAAD/2wCEAAkGBxMTEhUSExQWFhUXFyAbFxgXGBgcHBgZGxgXHRwdHRodHCggGB0lHRcXIjEhJSkrLi4uFx8zODMsNygtLisBCgoKDg0OGxAQGywmICQvLDQtLC8sLC4sNC8sLCw0LCw0LCwsLCwsLCwsLCwsLCwsLCwsLCwsLCwsLCwsLCwsLP/AABEIALcBEwMBIgACEQEDEQH/xAAcAAACAwEBAQEAAAAAAAAAAAAFBgMEBwACAQj/xAA9EAACAQIFAQYEBAYBBAEFAAABAhEAAwQFEiExQQYTIlFhcTKBkbEHQlKhFCPB0eHwMxVikvFyFlNjorL/xAAbAQACAwEBAQAAAAAAAAAAAAADBAECBQAGB//EADIRAAEEAQMDAgQEBgMAAAAAAAEAAgMRBBIhMQVBURMiYXGR8BSBscEVIzKh0eFCUmL/2gAMAwEAAhEDEQA/APOTZwrW1mJiioS2wkgVmGBxhWPSn7JMQtxAZrLfYQmuQrtPkAZS6dKSUtGY9a1rMiotHfpWcvZ3nzNS1+yiRWspvKbiW3+GmzF92o8MRStgMPNxT0o9mVrwHeh6hdKgK92Map2G9D2XUSBPNCMuZlZgTFHLLACTRHEEqXutDruaMjaW4A2oPaua7zPU2eYgM015yu3Cz51FULVVetkc+VR2S1xwOlE8sywupYireX5cEk0IOClquZdY0yaE47GaXY0d1QpjyoRFrQXYExMjjimMXEky5yGdkQNL30EIsZbcvfzDAWeDzt6VpPZHs6l+2Q7xoYeFeCu0z133pG/6iNOpJ3YbfpFEMqze6lx3XUB1I22/0169nThBHcbvd5TgiDRsd1oHaDsNhns6bR7orJBkkfOaxk4K4Sp53PHp1p9xef37um3qZjcaAPOifZzsUXLPfLr+kKBBBmfalHuyII71A/P7tVtzRus7sYtbLb8x9DRrLnRw/wDMDlhsvrT8fw+wzHVcIKgbiADPHNLGG7FWBiWWzcZW1EL1XSOZHNMwZNtPuvuTXA/0rsep8m7EYS8i3Ljkvp3APBpY7XZJZwbp3NwsxMkdQKc8T2QvYdSyvrHms6iS0AR86WLuTd3dbvwwdt/HzWdlMDf57Haq+qG8dwbS+2ZvyxaOkzRSznDuqoHJA/LOwq1icIjJoI44ikk3GS6em9ExOrRvoPCs2VpTVZxxc6XOw5FSLbM/y9kPNLOXYkEtMyxiiuBxW5WSsHqeaezsdmXFbTR7Ij26m7I5Zy9QTJ5oo3Zd71vXaj0HnS+Mx0nS2/tR7sd2o0YhRcbTaII9J6V5vFwZ3AvcNglWg0r+N7E3bdiFYFyJMUktbfVo3JH9K1zO+1OHW0zI6sQIEGsxyu2Sz3C0gdfMnn71uYWUYoXFw2A2R4nENJKixOcOLfclj4TxU7Z9eCgayAOlBsTl5a8zk+EH6V2FOp9IINP487JGeo5tK7aIsp5wvaW4uEa4zwRx5mhWZdvbzp3amJEGKXc8LIO63IidqBZZiXRzK7nbfpSAnxydY4vwg23lPOCyc3EVzcAnp8zXUB1kbTHzrq0re7cP2V9/KW7Jo12bxbLIBoFb8qvZWYY714Z6QTkMUGUhm5pdv/HFTnDsIJNVJliaFVFVJRPBtBq9307UayTsDiroJfTa8g8yQQCCNMiN4pkwH4cJpm7eOuCDojSP0mSJPn/u9mY7ybpSGErMcRZ0kEdau4VQw3rmwLsWDELoJBJPVTH0nrUuFy54EEGZiJj5zEU2zp2VI3U1hV2wvIukAzDK3dibdt307tpUtpHmYGwr1bsEQpBUzBBEb9R71qvY7tHbwuGa3ff/AIyxEDeJ1EesEnnpQDD5ziDd72RDnckKQ6kGdjI4VPp6CnIejyyggmiPKK3Gc5Xcqyu49rRYTUVUFtwOfc78GhmJOglWEMDDA8gg70WwPatrN0qNJ84RF1bzvpAnY80YsZ/gsVcVMRaWRJQndSTzxxPrNVl6JMyPz8R92rGBwCSnxgRSYmQR7TQbD9oFlbZCnxAepDeE/wBKKdrrlr+JdbA029XhHTYCY9CZih+Js2UteNAtxjIcjoOnof70boc0jXHHI4vdRjuNlqktYGwveNB3YDTvCn09CaI/wzBQ7EbiYG22315oXl+LQKS7Bl0DwvySOo8xRvK8pD2XuuWXSJUmeAOg6716wkNCf2AVixjRhzZvgatBneP2PQkGnnJ+2uFvtpD6CBPjgEz056VmF9iLANyfE208FYEEfSl9LndXO8U78Qf2I+tJZeIyYWeUN7Q7lfoHH4IXrZCGNZBB6QSN/pQHtTlQw1oXrNwqysANW86iBz9T7CqnY/tfbNhbd1tJRBDdGUbf+Xp1oF2yzv8AizbVSy2lJJLbSdoJ9hP1NZmLHM2X0/8AiOfFf7QmtcDStr25cLpaNXCwNw3E+ooD2kzC9iLyM3iKrAUACRO522n+1BMAg1F9QYLsNPUg0Wyq04PeE/FxBkzv9K0XYED2FpHKIY2nal8w90fmMDr5iljNbSFmcxEmPOnHPsnZ11hwrAbyPijzPSkrNb6a/hAERHr515bIw3Yz9J4PBSb2lppUsLa8ShevU0eXBW7dxSpa4+0A8T/ahuEw7XCqkhQDux6CmjLcNZtu2h9Z2gmjx9SMMLmuFnsjCUBld0Lx9vS5uuIk7gVSxmPt/l4o12tWbO3nvSDeUoQJmaDhdQkG9/kqRzbUUSt3CXCg/FTPllk21PeSI3FK+HQIpuE7g7VczLOmuIFVum9DnlklNXsqmS20VaOak60X801YyTChIJ+M7RSjhrjBvnTTavADUDuOaI/KmDPTB2UiQlulF+0l9LYnkxS9hMSHDsfyjaqGd493brFVsHiTbkjjgzWxBMzHhDHbjurh2ltKzdxqydzXVWuGyTMMJ8q6ifiIhsNP912pqtZthDbuT0O9eVGkBvWmDObYuWgw5FALCl2RAJJMV5RtvAA5SaZclT+Ju27OsJrMBm4G336AeZFazlHYPB2rQt3LaXW1Em448R3MCQdgBtA8prOcNkdu0rNc8RC7eQYzBED0FWrvbC/eVLffCFEHSSpLgggk7f2kVtQdJlAt9bphkJ5K1DPM2XCpPUiEWQBIG3sBtWaZn2hulm0E6XQq6t+kkhxvwTvFDc+7RtdthHuMXQ/m5687fegaZjrJDST1g8+v++dbeHjRxNp1EppgDQimFzBLLBW3mQNvytBPoY5jyjrV65iV0a9QAVhAPBBG4HypYzBiRc07kWw6keanf/8AUb+1RYTH95hmttzrEf8Aix/vTZyGBxCLqvYopmjtcS4lsAsVYkkndQPXr0q2bjratCSBpB+m4n1An615yfAFbQugwRsJ6kx0PrH71YGGJTQ2xJIB6Aaht+5HypF3UYGyFrufiuDd9zSDrcYBmPxNwPMmi2TqQV2Oo8bdOpj2+pIqjjrGhgeVAHXy/vz86jw+buRq0jeEkAx1MEzHr8qcjma9tjhRRGyL3sVaa/DkjTsJE6id/wCuxFUe1mPtXbQVfCyTKnafWepqvl7HvRcZpfpqEjcc+XlH+Kv5vfQ4ZzGt95dtz8vt8qXy3thZ6m37lCkAAtUMxwmH/h7TWrkgLBO51Hn5GSart2udEFszpAgQeB7dRSpcvFRAMSflUBYncmRSA6q0t2CEJh2Ry7njFSsyPI9PbyocuIYkkHad56VTDnaBtVpXBaOAaVl6i91hd6qY8AWNnWoPgYhhzA2IP71fzC+Th2aeWgDz2UfYH6157MumGs3XuTDwg2nzM/b611xVYQBsGLAefhH0G0UtF1Qhuh/kb/AG6++yIyUH+o0iOXYE28NsDrYcjnxD9o4qhhDcwr2w7azp2AmFJ6T1MUQyG0TbY3bh1MSwAkwOAB0H+RVbV3gd/wD7ewA4H+enyqv8Tlhc6jqVZJi0UvGfdobkRx5Ul3LjOSZqxm2M1kAf6a8EAAKOaWkyJJTqkNpQuLjZU+BVydRPhHNXcHmZ71iOIgRQm7fMaFO3WvGHuFSIoVamG13ZHP8ArBNt0ffrSzcuFmn1o9hslv3Gb+U/E7qR96duz/4R97aW5dvFWbfSsbenrV4mUNgpaEh5mgFpfUVBhlUIT1rSs1/Cu80JburpHVv8VFkn4VXDPfXAoBgBevr6Vwa9RpKzQCBPWp8nu/FJMRWk5t+FLd4irdGgjxGNx7UMzH8PruFU92e91ewiixMN+7ZWa091n1+8x26TXy7c8OmtK7O9hsLcsa79xkcbvvx6Dzqhm3YNFuWyl4G1caB+oDzozo5ngEglWIcQkBa6tUf8IgTK3/D0kA11D0u8KtFL9tvGV6Gq9oWrTi4d7it4UIgehmd6guXIdWmi+NyWWDiLqMJlWALCfEAp3nY9Kr0uMmfUACB93SrGN1dzTHOLmu4oXQsMokFpidwNwG61nmKxJ1agSPI/0NNef5yx3RiuxU22OrwnpJ2I48ztSZiWB/qK9Rkye2k251qf/qJPPNXMBbuP4rfAMEngT5+lA3bSfMVdwmNdSdLaTzt+/uKx5sp4sBRr0p6uOMMPEVuagUJGxIkTE7kbncUO7N4QFXBIEQJPo23X3FBEuFlVixJXiem/96O5bcRuFgghjv8AENtwJ2IP/wDX1z/xkrdR7lcMg6rITXldkF1Cjw7kjn4B5esfuauYy2AEld5YECDHMmDzvAHpNSZdcS0rEzO24gxvv6dBVK9i0YFlMnV9wZ5/3c+VZrnE+48qKcSSUHzIa7iK2oqfD8htI846ede2wVo21s2p3bX57CFJJ6EhvlFWsLl9wspcgiRuSDpUCQB8+ntV9cEskWgI0gzHQgz022P71qv6jI3SG8AfX74RZZacNHZKuPy1+9InSg4b0jpHO3X2q9awi3LTW5iRA9KujLe8DIhOoqG5aAPITso3/eguIt37ZKwZBjbc7+nlUSzT5J1uB0j4Ggl3vLzdbJUx2F0lkPKmKoEdKO5tZM6iIJ596EOlAY7sggqG31FTHaDUJWiuV5Hib9prlqxcdE+JlXbboP1H0EmiVfCsr1/Hh8OlsSQG1N79KM4K6HGhRt77R13PyoRmXZbF4Syt28gFtyAhDqwbUuocHgiefI19TGoiKSnG58iegNLvjHC4bFMOfZgMMoClSxG3Mz/XpRDsP2Yv4nC3GDKpcndp5pMwSm/eF24mlBuYBj5TzTfe7SixFuw8Iw3I5Bp7G6a7IF7BquGF5s8Irkn4U4drc3bzNdDEMUI0+ggipO1P4WYZLT3rV42tCEnWZBIHrxQTs/nV61fhC5DCWmYJ8zUP4i5nisR3dpVuNaG7KoPiM8QNzTc/TzGCRuArOioWFneFuRPrV/KbLm6rL+VgZPFb1kHYvLmtJcXDLuBIdd5HIIPBmvPbnIML/D3HIW3pQ6dIAk9B670nFE0u952QwzfdKZ7R3cW/8NYTxheVA+s9Kmy7E5hhQVuq3d8BiZipPwcu27Nu+t0abuqQxHKEDr7zRHt5nBe0LVkgktJ9q1Yre4RBnt81+6ZbuarZBF7W4lLjaXDrM7/auxHa/F3G/lHSeSImh+Ey9f4W7eu3FTQdkHLGvOXZ3bS/bIUd2D4hE7dfetNuPj76W2QjaWdgj+Jz+4dJulpmNgQsjnfrFUH7RXWldRievlWgWs/wJUpqTSBJEfq8hG8zSp+Jmc4drVtbahrhbZgI0IORP02peGZmoAw0PP2EIO/8oc+CuuoQW31uPAII1fXaqN7BYhLiriEZAq7SNtuSDwelapkGLW7Ys3BBKoN/I6YPtS72+zKy1m4s6rugqoBEgn7V0fUXul06V3qm+FVy/E2DbUtiiD5agI3MftXys8W2QANJ4rqOcJpN6v0U6AqGY4TYMpr5qDIDO46jYj2PSvl2zdY+Dg15s2Cmzgia8K0FvB4Wah+LYkFmLGOvMD7kUGuKT9xTNdCrt0NB8ThQjEr8J4np6U+zKkds5xRWvKHASIH0r7bEHeprgBNe7w2keXWrFxPKtdqS00Sp2jiiOqE1KOdj5dPoZFCVaQN942P9KmwzlfCOvTkfShuaoTjgO1A7oJcX4eIMA7dfPz+fO21NccXJW1PiEsoB2gmD6/EaCd6ACGHQRH71fyR9Gq4y6gq/DwGEjY+nFDDb9qtrdWnsnFrvdaUbWUUAO5GkSwMR57HgbCD6GrQv25W0pYsZdTq4jaNufOPQUvZpna4pApWCpkAbT0A58jHyoViMxAuqf0DS377wdwYP1FenwMKKNokeAXef2TUbGt3KbBmZW9q0+EkaAR6HUPaTU38cXNw9QDJHM7CPb0pbv44RIMiZB8j/ALNegC66gOevqZrX1MukZFP4a3iNSFfGeo+e9IWOw7Wrj225BrRuymGdS14iQRC7jck7e3X60Fz7I7mJui7bAE/GGO49dua8z1HBcZ7hZt3+aUmjs+0JLuJB961v8I+0Koq4NtgxYofJtyQT5ERHr71mrhWtaT+QzPpMGjfZUAYod2SAqi4gMGWXSYJ26mgYEJk1X8vz5H6KkLbW9Y/K7N9EW7b1qjBgpAjUoYAx7MdqyL8X8Gr3Q9q2q90sXdoLEnY+RUcD3PStUftbhwoJYgltMxtMSfl60L7U4mxfsXsMoUtcG7lQwBAXxciWXwgb9PSijGe6w5h3G3b81f0ydiFhtvMbnc93OwGwqPLcE73ULSLeoEtEge/pUeY2mtubbCCpI946j0PNXRm790yk+ix+80qzLlj9hHCG19bFa7/9T+BQlpIIidPAH9DU/ZjO7Vy/NwIrRCxsD/mslybOmgIWMiAPYUZwWLGtS3hVRJPpya9IyGCWD2bWE4A1zdltOaZxZsJrdo3gAcsTwAOppLwmMu37uu5ZuFVbUEZDxOxgjpS1Zt3GxWHxOoBUPeQxkEeQ9elaAvafW4MaEI3MSdulIR4skRcA29uf8IQjIvZXmzLCEMp0AsPEIg/MUi56mu/3lpAtoCBPU+cVoePsI6x4dZWdW0xwD681nPa4HD3FUPNtueJU+vyonTtGugTfhTEQChLFLuq1cHhG/h9vtQLF5aqA927T0B/rUzKANSvq1MRt0iIk+xG1erAu3NQtWzccTpVdyfWtj2Bhd2RyBptfMPivBLbMqwI6kbf0q2uYK6lWg+U+dVcV2Qx1uwt1rcg7lRJdQd9xQuy5WJ+Fuvl/agQZDJm7KjHWj9/O7lhAttys8KpNBrWYlpM7zz/euvXl7s7iRImOBUWHsJ3I51TtHWiNaA8gBTQBRMqreJrhBPIHArqogqNjqn2rqvo+7XKxZxoUQdjRbwvZ3EmOaGY/s3iNYhAREnSQYq3lytBRhEV86nhfH/UCCspwI5QdsLrUjyqCxg1LaH4IifI9DV1MR3dx0qOyJuD3qushQCl7M8CbT6T0+hHmKr4lBAIpv7UYYGNvEB+1KrDpTUcuptogKq2+nWrhciI3mqoEGPWpLdzofP6US7Uq4lwHdt/IDqaY2W9ZSLZCzBZgOOunncRzMzQPLsOSyv0B2HQmevpTdmGFFrDtJ1ak1fONtqF6zonBzF11wlBsxBufzECI40lk/Kf1LPQ9V9TVTMsDdtsBc21GQ/5WEjxA9RvUF2WJA6Cfn/opkwedd5ZW2LatoBOlgToJ2LKei9QDtuR5VqDOc5ml3PZGbL5Utnsy6C21x9KEeIeIHkjwmIj4d9vipuyyxbRmRVjaedt42joSOD/ehWFxgub3gCXSQJadEkeYA8X6ZI2oflhvNcCqHKkhUJDS4JEBYEFhKmPWvRQxMY2zye/3wnW7BMvZDKcRibtw22WLbgEsSPCS4BAA3G3HqPkV7TZPdww1uyMhhU0gghvEdxEDYHqeK0XAhPiW2EYKAQVghegMbGN+JHNKv4npcNq2ijw6yxPkVUgT76/2pGLPklyAOB990ISuc5ZP2iy5GbUmlSxOocCQV39Jn71LlGVkXhDAwmmVYHeZn1EfcV4zdGNtX/UJPluai7PsLTbuDqA8I/LwN9o/Tt6UNkgGc5jRsaP9v8qzS0PIpHLODvhhqAKhfMHcny5JEfQV7VL9ssDIgx6czz7/AGp+7AXLbq3hGtQBJ50y3H0+3nRm5kVru7iqilrjFpYfBO23oJJj1NOydRbHIY3DhSZg00Vl7MrIVuIGWN141Hb5is5zTDd1de0CWAOxIiQd/P5T6Vr+My1bV5kJDMo3geGSJg/tx+qk/tpmWGKhDZHegfGuxE8dePf/ANB6lHHNEJBtXf8AZUnaHC0h4e4dYPEGmXAWnazdY6o1GI4A60PwNpCRMyGk+3SnfDKq2XYiJWAOhmvNjOfEdAKXa+hSX3L2rdu5qIBbeT8I86Z0cuhfXKrHwnqfOgWeFRhfjks3HoOgqj2Wx0K6apH6TtI458xW90rqBlOh/J4/wmIZbNFO2Az5rRc2ySSmlQdwvWZ6+1Z7ic2xAuuGfUrsSZ3kjmPKjcaAdTiTEASTv7bUIzcEaT0IO4G1M9RHpN9SPnurZA0jUENw+OZDttJn1/8Ae9aF+HebJYxX85103bcJG+kyCCT60jZHh00vduWtYUiZJA3nbY81dwubp3gGgQNgOnpS+N/Mx9Lzzx9VWPdlFb92hzW3Zw7u7Ko0nSxjckbQOprAYYFDI0xA9T1qv2hxBZzLl+I3JA24E19wLm6UUrso6dSN6RxstuM9wd90hMcG2vGLdWuBNQVfzE8GvuGuBtSB4jg/OhOJDXHaBJkzFHsB2eHdqxeDtI6yeBNGw3zzTmRvB58KY3OcTQX1X/8AyV1fHyG6ST4PrXVv07/qj0U34XHj4gZaN54Hzr7jMPuLgYeLlRQ/s5Za6HUnSoEmOp6fKiN/C6GG4PtXl+tZkckQa0X8UrkHakn4+0f4iratDggcV5z0xeWNjXm6WUya87dgJJXMZcL3VMcUuZpbHeMB50y2bkjWaD52g1Kw6irwmnUrgoEyDrXwW9+Z9+ancb+nWqpXSacaVcIrktotcnfbge9MGd4giyULapACn0n/ABVbs2ltEZzJdoVfILy5/wDlsAD0k1Tz3EFk7z8rM2keQQlY/b96A4hzlUoFh9yfU0z5bdwyWBYZGGI1FmJUDVM6QJmRpK7bT5b0EyPBm5et2x1In25P7U69tsBbtXsPjGTUshXQdSoJUnaDsOD+kU1j5Xozgbb+VdjqKvYK3/EWrdzEWkARoQhSNhsTpmFEyOg24qvext1MXbewoP8ADwYMhNgRJ/SNLR6b15yrN3xV3SLvgWW3XTG4EbDbmN/KosrxtyL4Qw3KgERtIO/sY+dezj0vZWxv6LQaQRS1zIu0lrFqdErcHxWyRqX122ZZHP2oV207QJas3FcaiykBRMwdp9NprHcFmD2rspKkypB2jzB8oo3i8Y120VZphCF42jkeux/ekW9NaJNYOwPCoIhdqO4/fWHWCAu+w58vsKWLVh1BuCN3CR1kyQY8tommGxqBZQZHdhtt9wSZ+gFCc3wFwvA+IAaVBX4RvtB2gn95pGdvpZupu98Adu37Wudevdah+H2f2ke9hbhCwwuIx4OoCd+kaFO/NaML4gnYGvzXl+JNu4ST4jAM/pUAEenX6U2ntliDY7pHVCvLkeIpBhQZ8JHExx5c0fJxHSP1MPKrIyzYTj2te2rjSwLMZaT8J/LzxO+3kDWc9t8qwxtm8ri3ckyIbxmOCOh9fWvbOdMswlzqM7kmOTNfbeLtX7q4QnVqB3jYGJ9yZ+1M5LI4sXTK66G1+e3x+itJpEdOSfgbgA1llUERHJPy6U04HOldEAWY+LygUs5plHc4junBgc6eYgn+lN2R2bItEd2BKjUYmPn0kfvWDi9P/FjU0gJWOMv4SxmuM7wqOgJ+k7UIRylwsNoMR70fz/Kltle73WNyCeSTA39qAYhfHMGo9J+NJpPIXUWO3TCl5wQ2uFQAsOvHX50Tb+ZYDAEqRuvAHAHpNLuFxTSVgEsBz6U54qxatIsnXbFqbjq20nlQo+EjaCa9EzMjkZ58p+wW7pWbGraW5YCBkcgneCCOoMe9T4DCWFGonxFSRO+nbnYUAwyMZYfCDyaOHWtm4wYbpudjM9P+0V5p2VJ/SKA3r4X4Wf6rqoIC92SRyAefOjeExtuyoLCSw0geh5MVBkGV3NPfG3KHgmIMe9F3yOzcdRcJ7w7kKYAU8Af3ouLgzTP1Nbx54Usie82Ahrm2tq6bQ5YGTGw8h5VXXEsqIp1A6536r0NHMyyux3Wm2NI1blTJgD12NLGZpcOlmBIUxPp09q9DIXYzLqvlxymSCxPGGu6lB1Lx5V1I1vMWAjUa+VX+Js8rvU+K3rtL2csWl122FoEiVHBHp5Uo4p1nwmfKqVztG10K99jus6R08tulQ2cRMEjmvK9Rxnwts8FJyCkG7UodSv619YlrYmrufKGQHyoNh8XsV5FZzd2hBV+9fCWgK+Yu3qsho3H2oW9wsVX1piSwdBkeGKuG0pSneXxD1qzcytWZu7YlB1YQVP6WHn0qDGCDt0NEHxepgVtsWYSShPi2HIHtRrNbKygwF82xPOlt56g7H2qtj2iyiTIDPEeRIP8AepO+Vi6hSsgiCd5/90MUloG+x+9WaLNlcE0diLYDNdPoAT0E7/0p57ZorYF5E7Ar6Hof3pNy1lcpYtnwLbU3NuSTMfPrTjnzD+Gg/wDaP3rPmJ9UFcO6Tuz+b4a1Ye0yFblxSrPqID8wDsYifv51TbGBCGQEeZEkT8ySQaoZvg+7cr05HqD/AL+1E+yb23BtXEVobUCRvBAB358jXpcfrHoxC22B45+/ojtm0jhereOtOznwqz8yf92r1gRqdFDDRB+LaY5B9YP7VTz3K0t4o2wSLZEyQSFnpPUHf1EdaK3LgYjRZQQFhkIgkCJPAM/WfpRsjrRfHbNkw2ZtaldTBd3cQAgmNPkSd9ifTb6UuZpbY3GJ3fVx6A/4pqzHTZFu6Z1kiIPwtuT7Dw+lD7Ta3LRu3PrPUfOD7isps04qd/F7KHSOd7jwl/L7ZLd487yfc/79qmbFLzpMdNW0n+v+aPYnJ7jgFYn5DmegqvjbYForMBFCmF+I6l5aZAHOw30+tNDqzwAGilxlaG8boFiMxczvHtXzs4wF+2xYrDTNUL55r3heKSlkfLbnmyUiXE7lF+118nEMw3AA3HrWy/h5kIt5fbN1UZroDzp30XFWFJPlWJ52hDeFpVgDHypu/Dr8QWsj+HxLF7SqO72EpBjTPVY+kUxivcIgxiLGdqC1LHdkcM5tr3aBUIkR8QAOx+ZBn0pQ7Xfhhbctew7LaAX4I8Mid5nwiIqvmX4iO11RahVHiifEwHntsDRPMvxHsJYm5ausT+RUldv1MdgJ89/SnJ4JtAdJwjOjdWorDrAJaZ+f+80xZgXGCAMkuZ1MeEBEADqSa9W8tuYm6cU3dItxy+jUFAEmBPTjnrUPbrEy6Bfg0CI49QPSswPOo0UvrPlTZF2SxeKwwuWrYKSRJYDUR0Aj706Wuwl3D2Xt3yGXRqUpMh/IzyBTt+GuDS1l1gI+sFNZPkx3Zfkdqt9sMcq4VwXKG4pRSBMEqfsJpjHi1PbtZ8K7G2QsF7Q4p0t27bAqWBYruBudveqGGzhiVB207fKjWOyZ8TeC3L5ZFhQx5A4+g5p3w34OWRfVmuu9kKdYMAs35YIiBzPsK235D4a1Cv8ASYLi0pDu5ioO8aRuPmNtutBM1t3WdV0sNQBAg7z6fSmjtF2YfB3taqz4dGADP5kcfL+le2zVSVkBiF5PIpkFufGRdUQpIEg5SLfwjIxVhBHIrqdP4RDu25O5MjrX2q/wnw5R+HS1gswuG4I8RMCPb04Ap4tWW0KzgA9YrNMPdZSHBitFwWbi7ZXksANW0b1gdV9R8YJ4H1S0trxntkd0Ypdy/D+GaZ8Y4e2R6UFy/SgbVWHGTpQFRsWpvKPWmfNszS3b0DcxSoMUA7N9K9WsM1w6mO1G+a5VL9zVJjmpMnx7221KeDB9qu5hhAtvbkb0Gwv/ACAef96I2nAqUa7TWrYK3rfX4vL0oEb/AMUcmj2evFrQUjyjpSwvIq2PuzfspamfsaramJ4Mfsf8inTPmJsj3X70m9l2Ekddz9v7U54hdQC+1Z+Sf5tqPKE9osu14cOB40H1XqP60l5bf7u6DMCYJ9DWhZni1QBSaQ85sqLmpfhbcenmPrTMJBGlSPCs5lc79rlxZYLuY/SYB+Uj96n7L40pc0CAGHG/xcSPKdpHFRdj8ySxfJuCbZVlYehE/PiK8dpctFi+VT/jfxW5PAPSfMH+lMNaK0HhFaKbYRrOccL7dy0qwM7iBMQYj38ulFreDUBXCnaAdjsQOQoPi3G+35qRsPjHDhiZPWevv501L2jQFDrYoOAoAYb9TPPG/wBqkagAz/j+6KyT26XcK+950ZiYMbCDKwB0Ebcbkjy8hQbMMSGtuPT/AD/WreZ4siyQoAVok7SesT5cbegoJiPhafKgu9ppLPdvSDXQNBPWvmGGwrxiGGmrmVjcUThqqpsY/wDL2niPnQtbWlo/MY48vei90gc/DJAPrQvXDgt8MdNukUeFxbRCKw0UdyjGJrLkkFIGpVJaAd49BtvV/AspUQe+W4YJb4ZO+46cHeeaAZUWZibZAgRxx6z096O4K9dZ3utcDGNG2kAmIHhA4HnHNbQ6rE1tyD8k+JWNbuqmek2wltW8BJ8IkTpPPt6Uv5niCxQbwo2kz13q5j7mu5EyAdIPzqu2GQsBJ+Lf2rFe5jpCWCgeyzjROya+xPb25gv5ZWbTNJHlO2oevnVjtJ2z7+7OpjbnwpxE7T70oZmilSLcwm8nkjzoY8kjyPNaeHOyJ1iiRsmY3adwmu/nIhlA2MitiyHthY/g7T3bgRggVgdzIEcDczzX50tOZIPnRq3iHG6g8c+VNTzx5JpxqlZxD+U0/iH2xbETZtqEsyGB/M5Xif0id49qTbGMJ96lWXU6t2qvcsEHmfTqKShy/TkIZwShseAVfOLI2HFdUZwV8bd0a6t/8UfB+hTG6g7NZX/EXBbZoESfan/GZctm2FTYDik/sM5F8R1G9O2dGCBNeLzJZH7OOyQcbS5i8YAvlQB8SWc+VXe0TqPDPi8qq9ncOHJmhMZpZZQwEQs4G1cTYw1TYDKLgksfCKF4qy1p6Zv+pAYf1ihm+y5D0tyWB44pZxKlG9VNNuChlHSapdtMuCFLijZlg/8AyH+K6J9PorgqWYX9dlSWJPB+VL9Wy3gFVDTcbdNhXCY+zd8K5J40H+lMFnPdbkKNgKSsLdIBjyov2fWSflSk0QJLiqFFL1prz7n2qTC9njfwzqP+S2Tpnr5j50byPAgv86le/wBziHtj8zE/QLP3FCa4hwAUgbLMO7KuVYEHgg9CKIZziu8W0x3HdgezA6T8tuPWi/b7DAOl4D4hDH1H9Y+1Ljo2gE8EmPqJ/enwboqyiROKuALpBmWJ2QcsB5n8o59ap22jejOY5etuwrJuzEayeRImPQVa9wFbvSsPiGazLNq32PpvAHkBNV8THdt5xQ+3iCVA6CpscRpkUuW+5DI3Qq/xVvD3ComoCsgVYu3QojYn7UTnZcr9pGuYW84iFYEqeYJ5Hz+9BTiA3xcx9qs3MeoRgo8TGJ8ht09f6VN2Xy9btw61LAKTt59JooGkK/CjwOHa42hNgxpsGUYizhywsXIJBUxJYRs0DcA80W7FXMuN9O9XutZKQzbFoEAnpMn9q2O+qKkCNIQAHyA2qoj9QbqQLX5YMrJOxHn51Dh9VxxFaD2iwmH/AIy+whxqkjbTDUGxC2+81IoWRAAAG49K0XdJnbCZBXy+/wBFcwuDbQrNMOEtyvI5PodjQ21YZVZWG5AAB8yQaNZlc/lOD1FUExWtre8HSN+kjbf6VmxE1RQmlfcHklx1Bg7tTngsgLBbFrxa4BMdSOvl1oPazFSYZtOowDHwH18xTJgc0Re7YXPhB1aep6b9DvTeNgT5bttgEVkZcjmF/Ce1buamvNoCktAAk7RHMDn9qz3tjktzCPME22Yi2x5MQTI9/tTd/wBacr3neXDCmPEfeAJ9OKEZ5dN6yqOWYA7FpJUmfM8yf2FazuiPAtrgUUwULBVc9oDtDbQOg8q6k7E2LiMUBJA611aYySBRG6trKO9mcgutbN5GgjoDBPXb5U6PkqFlcljA4YkyelJWT5s2GdSpLDhk6Ef3pixXbS1MLbb5wJrHOLKyqagaClbtFpXE3I3gwAfSoExOiCnJ5gVDmOI7y7cuuILGQOg/vVvJMCbviMwATsOY9aOfTDQ19cK4A4Kl717rKrjeR71bx+EKgJNWMQndW7ht7m2F1t11MPP0qllt03ANZkzMmsLqEcbTqjFD73QZABwrISAEHlVrPCLuCBHKNB9CKJthra29UiaV3xa/zFJID8eWodazNBJvwh1SW7Z5FQvzVt0gk+fFVbvNPsO6sFPhzTx2GwFtluM54YAfSkWwaL5biXVWAMdaFI29gu7rUsqsKLh0b0OzDJXvpcuIxW6twtbPqoiD6Hiouwl89zdczIPX2onnGYLh7FlAfHccfeSaVY3+YfgpPlIeNzv+IsNaZdNwcgcEgzqA6HYyPWly63Aph7T5fbFx7iGJMkeRJ6ek0v27hDjbcbinWilyL5VlD67dx10oGHMbwRO3P7UZcIdaEg7kmht+7dLazJDGTPQj7VRyt9dxxJ8QNDaNbwVDd3IZjW0kqOJr5qPAPTevGYCGI9a+YN9zRw0FTW6n1ftVbEHrUzGTVXEGqt5VV4trNNOX39GFIJA1GBA3kGl/DW6I4rFahbsrGkfc81zzeylec8eF7vnSefUjejGW9vsRasiw7a1WIZp1Rtt6gUv4r/jIM6w0H5VUvjYT8qPivEbgVeM0U043EtHe7fzNyR1HSfpXoA6lXnUAZHkaDZRizp7pt15APT2opklwvcZCPhUR15I2r0j+oxmEkHeuPimy/wBlqPNcOSD5RVTIsPbuBkbZ18SEc7dKM51dAEDrSrhbhR5BINeWcKbsk3gDheseCxJnaZFWcBjikzwRv6Hzohk2VjE37VjUF7xwuo9JPMdfatZyf8LcJbtPZxAF1mZv5o1K2iFKwJIQjcHzp/EyTEbCI11LL8PmOypqBXcj5j/FNORdnLuJlVdVKp3gJJ0uCY2I55P0ilvt52dt4LFraw4uFHTWoaTvJlVPJgBTvJ8VbH2F7R2sVYtghVvJaClT5QBK/wDaSo26GtQ9TeWHSN/0Ri86dljmcdh8dbvXEFu7cAbZ0VirA7yD8/rNdX6FbFwYjiurIJJNpfdfnPE2kNyQZHMR1/tVByvkJJI3966ur02Q4xssfFMdlV1F2CdAabspIAAHDEqkGNMc/aurq8fkTPmdbygEkq/gyqXblo/C5BO3WPtVbMMoFkPcDSJniOa6urJme4TFoO1oLkEW61yQG2rreVm7beOVrq6nW8Lgq2GsB8PdAHjtkNP/AG8GgN/murqJHyuC9WuaJZcR3gB4NfK6ufyu7rUMBbFnDqBtr8TfLekW5j3xeNQztq0qPJZrq6lo+CVccD5pk7T5WqWnf0+5FKGBwc3B5mI/8hHtX2uo2olWyD7lNnylfPxHxb9R/wC6H5HPe89DNdXV0PCEzlC8wPiPvXnB9TXV1H7KV7LVHbt6mArq6qcAlQrxXSs+fFXckw4IZjyOK6uoLzTVBVbGONZA6nf3qtmCEEKRwJHzrq6jM2IVgp8BgSVZh0IHtNPXZ/CBB4SNUDU0elfa6qSk6kSylvNhF/xGRNBMwI74kcHeurqhu/0Ql7wOMCPqMwNxHRgRBrYezv4jpew7d+CbtoEkgGGBmD7xsZr7XVrxNacc7d+e6YYAWrOc8z98ZiVvuSAoIUfpXn5k9asZVm5tXRetH4VHIPUSR6g811dRsONpyXDtxSlnJCIXu1l92LG5cEnhWgD5RXV1dW+3Hioe0JgAeF//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pic>
        <p:nvPicPr>
          <p:cNvPr id="46086" name="Picture 8" descr="http://www.qjure.com/sites/default/files/Limonium_sinuatum_6925_3.jpg"/>
          <p:cNvPicPr>
            <a:picLocks noChangeAspect="1" noChangeArrowheads="1"/>
          </p:cNvPicPr>
          <p:nvPr/>
        </p:nvPicPr>
        <p:blipFill>
          <a:blip r:embed="rId4">
            <a:extLst>
              <a:ext uri="{28A0092B-C50C-407E-A947-70E740481C1C}">
                <a14:useLocalDpi xmlns:a14="http://schemas.microsoft.com/office/drawing/2010/main" val="0"/>
              </a:ext>
            </a:extLst>
          </a:blip>
          <a:srcRect l="29362" t="11490" r="23401"/>
          <a:stretch>
            <a:fillRect/>
          </a:stretch>
        </p:blipFill>
        <p:spPr bwMode="auto">
          <a:xfrm>
            <a:off x="0" y="0"/>
            <a:ext cx="495935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ZoneTexte 7"/>
          <p:cNvSpPr txBox="1">
            <a:spLocks noChangeArrowheads="1"/>
          </p:cNvSpPr>
          <p:nvPr/>
        </p:nvSpPr>
        <p:spPr bwMode="auto">
          <a:xfrm>
            <a:off x="0" y="5903913"/>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Limonium sinuatum</a:t>
            </a:r>
            <a:r>
              <a:rPr lang="fr-FR" altLang="fr-FR"/>
              <a:t>, pl de littorale, fl à calice scarieux, persistant et coloré</a:t>
            </a:r>
          </a:p>
        </p:txBody>
      </p:sp>
      <p:pic>
        <p:nvPicPr>
          <p:cNvPr id="46088" name="Picture 15" descr="http://www.phytoimages.siu.edu/users/pelserpb/11_15_09/15nov09/LimoniumSinuatum.jpg"/>
          <p:cNvPicPr>
            <a:picLocks noChangeAspect="1" noChangeArrowheads="1"/>
          </p:cNvPicPr>
          <p:nvPr/>
        </p:nvPicPr>
        <p:blipFill>
          <a:blip r:embed="rId5">
            <a:extLst>
              <a:ext uri="{28A0092B-C50C-407E-A947-70E740481C1C}">
                <a14:useLocalDpi xmlns:a14="http://schemas.microsoft.com/office/drawing/2010/main" val="0"/>
              </a:ext>
            </a:extLst>
          </a:blip>
          <a:srcRect l="13661" t="19672" r="18579" b="22131"/>
          <a:stretch>
            <a:fillRect/>
          </a:stretch>
        </p:blipFill>
        <p:spPr bwMode="auto">
          <a:xfrm>
            <a:off x="5276850" y="1071563"/>
            <a:ext cx="38671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807"/>
    </mc:Choice>
    <mc:Fallback>
      <p:transition spd="slow" advTm="4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75" x="2124075" y="4873625"/>
          <p14:tracePt t="2582" x="2286000" y="4851400"/>
          <p14:tracePt t="2590" x="2540000" y="4794250"/>
          <p14:tracePt t="2604" x="3355975" y="4527550"/>
          <p14:tracePt t="2625" x="4845050" y="3870325"/>
          <p14:tracePt t="2646" x="6108700" y="3292475"/>
          <p14:tracePt t="2671" x="6877050" y="2895600"/>
          <p14:tracePt t="2705" x="7315200" y="2565400"/>
          <p14:tracePt t="2721" x="7385050" y="2460625"/>
          <p14:tracePt t="2737" x="7400925" y="2355850"/>
          <p14:tracePt t="2754" x="7356475" y="2193925"/>
          <p14:tracePt t="2773" x="7248525" y="2070100"/>
          <p14:tracePt t="2787" x="7226300" y="2041525"/>
          <p14:tracePt t="3153" x="7248525" y="1968500"/>
          <p14:tracePt t="3160" x="7267575" y="1898650"/>
          <p14:tracePt t="3170" x="7283450" y="1825625"/>
          <p14:tracePt t="3188" x="7292975" y="1663700"/>
          <p14:tracePt t="3204" x="7280275" y="1568450"/>
          <p14:tracePt t="3230" x="7216775" y="1400175"/>
          <p14:tracePt t="3252" x="7153275" y="1320800"/>
          <p14:tracePt t="3287" x="7080250" y="1222375"/>
          <p14:tracePt t="3303" x="7058025" y="1190625"/>
          <p14:tracePt t="3319" x="7026275" y="1158875"/>
          <p14:tracePt t="3337" x="7007225" y="1130300"/>
          <p14:tracePt t="3353" x="6997700" y="1114425"/>
          <p14:tracePt t="3369" x="6988175" y="1104900"/>
          <p14:tracePt t="3387" x="6969125" y="1089025"/>
          <p14:tracePt t="3403" x="6956425" y="1060450"/>
          <p14:tracePt t="3420" x="6931025" y="1035050"/>
          <p14:tracePt t="3423" x="6911975" y="1022350"/>
          <p14:tracePt t="3437" x="6886575" y="990600"/>
          <p14:tracePt t="3454" x="6858000" y="977900"/>
          <p14:tracePt t="3470" x="6826250" y="958850"/>
          <p14:tracePt t="3486" x="6759575" y="920750"/>
          <p14:tracePt t="3503" x="6702425" y="898525"/>
          <p14:tracePt t="3519" x="6635750" y="869950"/>
          <p14:tracePt t="3536" x="6540500" y="819150"/>
          <p14:tracePt t="3553" x="6448425" y="768350"/>
          <p14:tracePt t="3570" x="6381750" y="730250"/>
          <p14:tracePt t="3586" x="6302375" y="682625"/>
          <p14:tracePt t="3603" x="6257925" y="654050"/>
          <p14:tracePt t="3619" x="6226175" y="628650"/>
          <p14:tracePt t="3637" x="6181725" y="609600"/>
          <p14:tracePt t="3653" x="6159500" y="600075"/>
          <p14:tracePt t="3670" x="6127750" y="587375"/>
          <p14:tracePt t="3687" x="6089650" y="587375"/>
          <p14:tracePt t="3703" x="6080125" y="587375"/>
          <p14:tracePt t="3719" x="6070600" y="587375"/>
          <p14:tracePt t="3736" x="6054725" y="587375"/>
          <p14:tracePt t="3753" x="6038850" y="587375"/>
          <p14:tracePt t="3769" x="6022975" y="587375"/>
          <p14:tracePt t="3786" x="5984875" y="590550"/>
          <p14:tracePt t="3802" x="5969000" y="593725"/>
          <p14:tracePt t="3820" x="5953125" y="606425"/>
          <p14:tracePt t="3837" x="5930900" y="609600"/>
          <p14:tracePt t="3854" x="5921375" y="615950"/>
          <p14:tracePt t="3870" x="5911850" y="615950"/>
          <p14:tracePt t="3886" x="5895975" y="615950"/>
          <p14:tracePt t="3902" x="5886450" y="615950"/>
          <p14:tracePt t="3919" x="5873750" y="615950"/>
          <p14:tracePt t="3936" x="5857875" y="615950"/>
          <p14:tracePt t="3952" x="5848350" y="615950"/>
          <p14:tracePt t="3969" x="5838825" y="615950"/>
          <p14:tracePt t="3986" x="5822950" y="615950"/>
          <p14:tracePt t="4266" x="5822950" y="625475"/>
          <p14:tracePt t="4307" x="5822950" y="631825"/>
          <p14:tracePt t="4329" x="5822950" y="635000"/>
          <p14:tracePt t="4358" x="5822950" y="641350"/>
          <p14:tracePt t="4372" x="5822950" y="644525"/>
          <p14:tracePt t="4494" x="5819775" y="644525"/>
          <p14:tracePt t="4501" x="5819775" y="650875"/>
          <p14:tracePt t="4508" x="5813425" y="650875"/>
          <p14:tracePt t="4520" x="5813425" y="654050"/>
          <p14:tracePt t="4536" x="5807075" y="663575"/>
          <p14:tracePt t="4553" x="5803900" y="676275"/>
          <p14:tracePt t="4623" x="5797550" y="679450"/>
          <p14:tracePt t="4630" x="5794375" y="685800"/>
          <p14:tracePt t="4637" x="5794375" y="688975"/>
          <p14:tracePt t="4653" x="5788025" y="698500"/>
          <p14:tracePt t="4671" x="5772150" y="704850"/>
          <p14:tracePt t="4687" x="5772150" y="711200"/>
          <p14:tracePt t="4703" x="5772150" y="714375"/>
          <p14:tracePt t="4736" x="5768975" y="730250"/>
          <p14:tracePt t="4752" x="5759450" y="739775"/>
          <p14:tracePt t="4771" x="5749925" y="749300"/>
          <p14:tracePt t="4787" x="5740400" y="758825"/>
          <p14:tracePt t="4804" x="5727700" y="774700"/>
          <p14:tracePt t="4821" x="5718175" y="790575"/>
          <p14:tracePt t="4837" x="5708650" y="800100"/>
          <p14:tracePt t="4853" x="5702300" y="809625"/>
          <p14:tracePt t="4870" x="5692775" y="828675"/>
          <p14:tracePt t="4886" x="5689600" y="838200"/>
          <p14:tracePt t="4903" x="5680075" y="850900"/>
          <p14:tracePt t="4921" x="5673725" y="863600"/>
          <p14:tracePt t="4937" x="5667375" y="879475"/>
          <p14:tracePt t="4953" x="5664200" y="889000"/>
          <p14:tracePt t="4957" x="5664200" y="895350"/>
          <p14:tracePt t="4971" x="5657850" y="904875"/>
          <p14:tracePt t="4987" x="5654675" y="914400"/>
          <p14:tracePt t="5002" x="5648325" y="930275"/>
          <p14:tracePt t="5020" x="5641975" y="942975"/>
          <p14:tracePt t="5036" x="5629275" y="955675"/>
          <p14:tracePt t="5053" x="5622925" y="965200"/>
          <p14:tracePt t="5070" x="5607050" y="984250"/>
          <p14:tracePt t="5087" x="5603875" y="993775"/>
          <p14:tracePt t="5103" x="5597525" y="1003300"/>
          <p14:tracePt t="5120" x="5597525" y="1044575"/>
          <p14:tracePt t="5136" x="5597525" y="1060450"/>
          <p14:tracePt t="5152" x="5597525" y="1073150"/>
          <p14:tracePt t="5171" x="5600700" y="1095375"/>
          <p14:tracePt t="5187" x="5603875" y="1098550"/>
          <p14:tracePt t="5592" x="5584825" y="1111250"/>
          <p14:tracePt t="5598" x="5556250" y="1127125"/>
          <p14:tracePt t="5605" x="5505450" y="1152525"/>
          <p14:tracePt t="5620" x="5432425" y="1206500"/>
          <p14:tracePt t="5637" x="5372100" y="1260475"/>
          <p14:tracePt t="5654" x="5318125" y="1330325"/>
          <p14:tracePt t="5686" x="5153025" y="1609725"/>
          <p14:tracePt t="5719" x="5032375" y="1905000"/>
          <p14:tracePt t="5737" x="4997450" y="2012950"/>
          <p14:tracePt t="5755" x="4946650" y="2184400"/>
          <p14:tracePt t="5769" x="4930775" y="2289175"/>
          <p14:tracePt t="5787" x="4914900" y="2387600"/>
          <p14:tracePt t="5803" x="4908550" y="2470150"/>
          <p14:tracePt t="5820" x="4908550" y="2565400"/>
          <p14:tracePt t="5836" x="4908550" y="2625725"/>
          <p14:tracePt t="5853" x="4908550" y="2686050"/>
          <p14:tracePt t="5869" x="4918075" y="2771775"/>
          <p14:tracePt t="5886" x="4918075" y="2825750"/>
          <p14:tracePt t="5903" x="4918075" y="2870200"/>
          <p14:tracePt t="5919" x="4918075" y="2940050"/>
          <p14:tracePt t="5936" x="4918075" y="2978150"/>
          <p14:tracePt t="5953" x="4918075" y="3006725"/>
          <p14:tracePt t="5958" x="4918075" y="3016250"/>
          <p14:tracePt t="5970" x="4918075" y="3044825"/>
          <p14:tracePt t="5986" x="4918075" y="3067050"/>
          <p14:tracePt t="6002" x="4918075" y="3098800"/>
          <p14:tracePt t="6019" x="4918075" y="3130550"/>
          <p14:tracePt t="6036" x="4918075" y="3159125"/>
          <p14:tracePt t="6053" x="4918075" y="3181350"/>
          <p14:tracePt t="6070" x="4918075" y="3209925"/>
          <p14:tracePt t="6087" x="4918075" y="3219450"/>
          <p14:tracePt t="6104" x="4918075" y="3232150"/>
          <p14:tracePt t="6120" x="4918075" y="3241675"/>
          <p14:tracePt t="6136" x="4914900" y="3270250"/>
          <p14:tracePt t="6152" x="4914900" y="3286125"/>
          <p14:tracePt t="6169" x="4914900" y="3327400"/>
          <p14:tracePt t="6186" x="4914900" y="3346450"/>
          <p14:tracePt t="6202" x="4914900" y="3362325"/>
          <p14:tracePt t="6219" x="4914900" y="3378200"/>
          <p14:tracePt t="6236" x="4914900" y="3387725"/>
          <p14:tracePt t="6252" x="4918075" y="3397250"/>
          <p14:tracePt t="6269" x="4921250" y="3400425"/>
          <p14:tracePt t="6747" x="4899025" y="3425825"/>
          <p14:tracePt t="6754" x="4867275" y="3457575"/>
          <p14:tracePt t="6769" x="4797425" y="3524250"/>
          <p14:tracePt t="6786" x="4733925" y="3584575"/>
          <p14:tracePt t="6804" x="4632325" y="3670300"/>
          <p14:tracePt t="6820" x="4559300" y="3746500"/>
          <p14:tracePt t="6836" x="4483100" y="3819525"/>
          <p14:tracePt t="6869" x="4318000" y="4044950"/>
          <p14:tracePt t="6903" x="4175125" y="4279900"/>
          <p14:tracePt t="6921" x="4124325" y="4371975"/>
          <p14:tracePt t="6936" x="4076700" y="4451350"/>
          <p14:tracePt t="6953" x="4025900" y="4546600"/>
          <p14:tracePt t="6969" x="3997325" y="4594225"/>
          <p14:tracePt t="6985" x="3965575" y="4641850"/>
          <p14:tracePt t="7003" x="3937000" y="4714875"/>
          <p14:tracePt t="7019" x="3924300" y="4759325"/>
          <p14:tracePt t="7035" x="3911600" y="4797425"/>
          <p14:tracePt t="7052" x="3886200" y="4841875"/>
          <p14:tracePt t="7069" x="3876675" y="4870450"/>
          <p14:tracePt t="7086" x="3876675" y="4892675"/>
          <p14:tracePt t="7102" x="3876675" y="4927600"/>
          <p14:tracePt t="7119" x="3876675" y="4937125"/>
          <p14:tracePt t="7136" x="3876675" y="4946650"/>
          <p14:tracePt t="7153" x="3876675" y="4959350"/>
          <p14:tracePt t="7169" x="3876675" y="4975225"/>
          <p14:tracePt t="7186" x="3876675" y="4984750"/>
          <p14:tracePt t="7202" x="3876675" y="5000625"/>
          <p14:tracePt t="7219" x="3876675" y="5010150"/>
          <p14:tracePt t="7235" x="3876675" y="5013325"/>
          <p14:tracePt t="7281" x="3876675" y="5026025"/>
          <p14:tracePt t="7288" x="3876675" y="5029200"/>
          <p14:tracePt t="7303" x="3876675" y="5035550"/>
          <p14:tracePt t="7320" x="3876675" y="5045075"/>
          <p14:tracePt t="7336" x="3876675" y="5054600"/>
          <p14:tracePt t="7353" x="3876675" y="5073650"/>
          <p14:tracePt t="7369" x="3876675" y="5083175"/>
          <p14:tracePt t="7385" x="3876675" y="5105400"/>
          <p14:tracePt t="7402" x="3876675" y="5130800"/>
          <p14:tracePt t="7419" x="3876675" y="5146675"/>
          <p14:tracePt t="7436" x="3876675" y="5168900"/>
          <p14:tracePt t="7453" x="3895725" y="5213350"/>
          <p14:tracePt t="7470" x="3914775" y="5241925"/>
          <p14:tracePt t="7486" x="3927475" y="5267325"/>
          <p14:tracePt t="7503" x="3949700" y="5308600"/>
          <p14:tracePt t="7519" x="3968750" y="5334000"/>
          <p14:tracePt t="7535" x="3981450" y="5362575"/>
          <p14:tracePt t="7552" x="3997325" y="5384800"/>
          <p14:tracePt t="7569" x="4000500" y="5391150"/>
          <p14:tracePt t="8737" x="3971925" y="5416550"/>
          <p14:tracePt t="8744" x="3921125" y="5451475"/>
          <p14:tracePt t="8753" x="3857625" y="5495925"/>
          <p14:tracePt t="8769" x="3721100" y="5578475"/>
          <p14:tracePt t="8785" x="3556000" y="5689600"/>
          <p14:tracePt t="8802" x="3441700" y="5768975"/>
          <p14:tracePt t="8819" x="3324225" y="5848350"/>
          <p14:tracePt t="8853" x="3086100" y="6035675"/>
          <p14:tracePt t="8886" x="2895600" y="6216650"/>
          <p14:tracePt t="8903" x="2822575" y="6289675"/>
          <p14:tracePt t="8919" x="2762250" y="6343650"/>
          <p14:tracePt t="8936" x="2689225" y="6416675"/>
          <p14:tracePt t="8952" x="2628900" y="6461125"/>
          <p14:tracePt t="8969" x="2559050" y="6505575"/>
          <p14:tracePt t="8986" x="2463800" y="6559550"/>
          <p14:tracePt t="9003" x="2397125" y="6578600"/>
          <p14:tracePt t="9007" x="2371725" y="6584950"/>
          <p14:tracePt t="9019" x="2333625" y="6594475"/>
          <p14:tracePt t="9036" x="2254250" y="6600825"/>
          <p14:tracePt t="9052" x="2197100" y="6600825"/>
          <p14:tracePt t="9068" x="2136775" y="6600825"/>
          <p14:tracePt t="9366" x="1168400" y="6486525"/>
          <p14:tracePt t="9375" x="1149350" y="6486525"/>
          <p14:tracePt t="9385" x="1104900" y="6480175"/>
          <p14:tracePt t="9402" x="1076325" y="6473825"/>
          <p14:tracePt t="9419" x="1044575" y="6473825"/>
          <p14:tracePt t="9436" x="1031875" y="6473825"/>
          <p14:tracePt t="9452" x="1022350" y="6470650"/>
          <p14:tracePt t="9469" x="1006475" y="6461125"/>
          <p14:tracePt t="9485" x="990600" y="6445250"/>
          <p14:tracePt t="9502" x="981075" y="6429375"/>
          <p14:tracePt t="9520" x="965200" y="6413500"/>
          <p14:tracePt t="9536" x="949325" y="6403975"/>
          <p14:tracePt t="9553" x="939800" y="6394450"/>
          <p14:tracePt t="9569" x="930275" y="6365875"/>
          <p14:tracePt t="9585" x="914400" y="6353175"/>
          <p14:tracePt t="9602" x="898525" y="6340475"/>
          <p14:tracePt t="9620" x="882650" y="6321425"/>
          <p14:tracePt t="9635" x="873125" y="6321425"/>
          <p14:tracePt t="9652" x="863600" y="6321425"/>
          <p14:tracePt t="9670" x="844550" y="6321425"/>
          <p14:tracePt t="9686" x="822325" y="6321425"/>
          <p14:tracePt t="9702" x="806450" y="6321425"/>
          <p14:tracePt t="9719" x="781050" y="6321425"/>
          <p14:tracePt t="9735" x="771525" y="6321425"/>
          <p14:tracePt t="9752" x="762000" y="6321425"/>
          <p14:tracePt t="9770" x="739775" y="6340475"/>
          <p14:tracePt t="9786" x="730250" y="6343650"/>
          <p14:tracePt t="9802" x="720725" y="6343650"/>
          <p14:tracePt t="9820" x="704850" y="6350000"/>
          <p14:tracePt t="9836" x="688975" y="6350000"/>
          <p14:tracePt t="9852" x="679450" y="6350000"/>
          <p14:tracePt t="9869" x="666750" y="6350000"/>
          <p14:tracePt t="9886" x="660400" y="6350000"/>
          <p14:tracePt t="9903" x="657225" y="6350000"/>
          <p14:tracePt t="10641" x="663575" y="6350000"/>
          <p14:tracePt t="10655" x="666750" y="6350000"/>
          <p14:tracePt t="10670" x="673100" y="6350000"/>
          <p14:tracePt t="10675" x="676275" y="6350000"/>
          <p14:tracePt t="10685" x="688975" y="6350000"/>
          <p14:tracePt t="10702" x="698500" y="6346825"/>
          <p14:tracePt t="10735" x="749300" y="6330950"/>
          <p14:tracePt t="10769" x="847725" y="6330950"/>
          <p14:tracePt t="10786" x="892175" y="6346825"/>
          <p14:tracePt t="10803" x="955675" y="6359525"/>
          <p14:tracePt t="10819" x="1069975" y="6381750"/>
          <p14:tracePt t="10835" x="1152525" y="6397625"/>
          <p14:tracePt t="10852" x="1225550" y="6407150"/>
          <p14:tracePt t="10868" x="1343025" y="6407150"/>
          <p14:tracePt t="10885" x="1403350" y="6407150"/>
          <p14:tracePt t="10903" x="1463675" y="6407150"/>
          <p14:tracePt t="10919" x="1533525" y="6407150"/>
          <p14:tracePt t="10936" x="1577975" y="6407150"/>
          <p14:tracePt t="10952" x="1600200" y="6407150"/>
          <p14:tracePt t="10969" x="1660525" y="6407150"/>
          <p14:tracePt t="10985" x="1704975" y="6419850"/>
          <p14:tracePt t="11002" x="1743075" y="6419850"/>
          <p14:tracePt t="11006" x="1768475" y="6419850"/>
          <p14:tracePt t="11019" x="1806575" y="6426200"/>
          <p14:tracePt t="11040" x="1860550" y="6426200"/>
          <p14:tracePt t="11052" x="1870075" y="6426200"/>
          <p14:tracePt t="11069" x="1917700" y="6426200"/>
          <p14:tracePt t="11086" x="1955800" y="6426200"/>
          <p14:tracePt t="11103" x="1990725" y="6426200"/>
          <p14:tracePt t="11118" x="2054225" y="6426200"/>
          <p14:tracePt t="11135" x="2098675" y="6426200"/>
          <p14:tracePt t="11153" x="2143125" y="6426200"/>
          <p14:tracePt t="11168" x="2197100" y="6426200"/>
          <p14:tracePt t="11185" x="2219325" y="6426200"/>
          <p14:tracePt t="11203" x="2266950" y="6426200"/>
          <p14:tracePt t="11219" x="2295525" y="6426200"/>
          <p14:tracePt t="11235" x="2333625" y="6426200"/>
          <p14:tracePt t="11253" x="2387600" y="6426200"/>
          <p14:tracePt t="11269" x="2416175" y="6426200"/>
          <p14:tracePt t="11285" x="2444750" y="6426200"/>
          <p14:tracePt t="11302" x="2466975" y="6426200"/>
          <p14:tracePt t="11319" x="2489200" y="6426200"/>
          <p14:tracePt t="11335" x="2498725" y="6426200"/>
          <p14:tracePt t="11353" x="2511425" y="6426200"/>
          <p14:tracePt t="11368" x="2520950" y="6426200"/>
          <p14:tracePt t="11385" x="2536825" y="6426200"/>
          <p14:tracePt t="11403" x="2552700" y="6426200"/>
          <p14:tracePt t="11419" x="2562225" y="6426200"/>
          <p14:tracePt t="11436" x="2571750" y="6426200"/>
          <p14:tracePt t="11453" x="2590800" y="6426200"/>
          <p14:tracePt t="11469" x="2597150" y="6426200"/>
          <p14:tracePt t="11486" x="2606675" y="6426200"/>
          <p14:tracePt t="11503" x="2619375" y="6423025"/>
          <p14:tracePt t="11519" x="2632075" y="6423025"/>
          <p14:tracePt t="11535" x="2641600" y="6423025"/>
          <p14:tracePt t="11553" x="2657475" y="6413500"/>
          <p14:tracePt t="11569" x="2667000" y="6413500"/>
          <p14:tracePt t="11586" x="2670175" y="6413500"/>
          <p14:tracePt t="11603" x="2686050" y="6413500"/>
          <p14:tracePt t="11635" x="2692400" y="6413500"/>
          <p14:tracePt t="11652" x="2701925" y="6413500"/>
          <p14:tracePt t="11669" x="2705100" y="6413500"/>
          <p14:tracePt t="11685" x="2711450" y="6413500"/>
          <p14:tracePt t="11703" x="2714625" y="6413500"/>
          <p14:tracePt t="11719" x="2720975" y="6413500"/>
          <p14:tracePt t="11736" x="2720975" y="6407150"/>
          <p14:tracePt t="11753" x="2736850" y="6403975"/>
          <p14:tracePt t="11769" x="2736850" y="6397625"/>
          <p14:tracePt t="11785" x="2740025" y="6397625"/>
          <p14:tracePt t="11802" x="2755900" y="6397625"/>
          <p14:tracePt t="11818" x="2765425" y="6397625"/>
          <p14:tracePt t="11835" x="2781300" y="6397625"/>
          <p14:tracePt t="11853" x="2794000" y="6397625"/>
          <p14:tracePt t="11869" x="2803525" y="6397625"/>
          <p14:tracePt t="11885" x="2813050" y="6397625"/>
          <p14:tracePt t="11903" x="2835275" y="6381750"/>
          <p14:tracePt t="11919" x="2857500" y="6372225"/>
          <p14:tracePt t="11936" x="2889250" y="6353175"/>
          <p14:tracePt t="11952" x="2936875" y="6340475"/>
          <p14:tracePt t="11969" x="2974975" y="6340475"/>
          <p14:tracePt t="11986" x="2997200" y="6334125"/>
          <p14:tracePt t="12003" x="3025775" y="6327775"/>
          <p14:tracePt t="12019" x="3035300" y="6324600"/>
          <p14:tracePt t="12036" x="3044825" y="6324600"/>
          <p14:tracePt t="12052" x="3054350" y="6324600"/>
          <p14:tracePt t="12068" x="3063875" y="6324600"/>
          <p14:tracePt t="12103" x="3057525" y="6324600"/>
          <p14:tracePt t="12118" x="3048000" y="6324600"/>
          <p14:tracePt t="12136" x="3032125" y="6315075"/>
          <p14:tracePt t="12153" x="2987675" y="6296025"/>
          <p14:tracePt t="12169" x="2968625" y="6296025"/>
          <p14:tracePt t="12185" x="2936875" y="6289675"/>
          <p14:tracePt t="12201" x="2905125" y="6283325"/>
          <p14:tracePt t="12218" x="2860675" y="6283325"/>
          <p14:tracePt t="12236" x="2816225" y="6283325"/>
          <p14:tracePt t="12253" x="2803525" y="6283325"/>
          <p14:tracePt t="12396" x="2819400" y="6283325"/>
          <p14:tracePt t="12403" x="2838450" y="6283325"/>
          <p14:tracePt t="12419" x="2882900" y="6292850"/>
          <p14:tracePt t="12436" x="2936875" y="6299200"/>
          <p14:tracePt t="12452" x="3022600" y="6308725"/>
          <p14:tracePt t="12468" x="3067050" y="6308725"/>
          <p14:tracePt t="12485" x="3095625" y="6308725"/>
          <p14:tracePt t="12502" x="3130550" y="6308725"/>
          <p14:tracePt t="12519" x="3140075" y="6308725"/>
          <p14:tracePt t="12535" x="3149600" y="6308725"/>
          <p14:tracePt t="12552" x="3149600" y="6299200"/>
          <p14:tracePt t="12569" x="3149600" y="6289675"/>
          <p14:tracePt t="12587" x="3149600" y="6257925"/>
          <p14:tracePt t="12602" x="3149600" y="6248400"/>
          <p14:tracePt t="12619" x="3149600" y="6232525"/>
          <p14:tracePt t="12635" x="3149600" y="6223000"/>
          <p14:tracePt t="12651" x="3149600" y="6213475"/>
          <p14:tracePt t="12709" x="3155950" y="6213475"/>
          <p14:tracePt t="12717" x="3159125" y="6213475"/>
          <p14:tracePt t="12736" x="3206750" y="6213475"/>
          <p14:tracePt t="12752" x="3257550" y="6213475"/>
          <p14:tracePt t="12768" x="3321050" y="6226175"/>
          <p14:tracePt t="12785" x="3406775" y="6238875"/>
          <p14:tracePt t="12802" x="3540125" y="6270625"/>
          <p14:tracePt t="12819" x="3648075" y="6289675"/>
          <p14:tracePt t="12837" x="3813175" y="6311900"/>
          <p14:tracePt t="12853" x="3889375" y="6327775"/>
          <p14:tracePt t="12869" x="3952875" y="6340475"/>
          <p14:tracePt t="12886" x="4041775" y="6362700"/>
          <p14:tracePt t="12902" x="4105275" y="6375400"/>
          <p14:tracePt t="12918" x="4162425" y="6397625"/>
          <p14:tracePt t="12935" x="4200525" y="6410325"/>
          <p14:tracePt t="12952" x="4257675" y="6429375"/>
          <p14:tracePt t="12969" x="4295775" y="6438900"/>
          <p14:tracePt t="12986" x="4346575" y="6464300"/>
          <p14:tracePt t="13002" x="4368800" y="6470650"/>
          <p14:tracePt t="13019" x="4397375" y="6470650"/>
          <p14:tracePt t="13036" x="4413250" y="6477000"/>
          <p14:tracePt t="13052" x="4422775" y="6477000"/>
          <p14:tracePt t="13069" x="4432300" y="6477000"/>
          <p14:tracePt t="13085" x="4445000" y="6477000"/>
          <p14:tracePt t="13102" x="4457700" y="6477000"/>
          <p14:tracePt t="13118" x="4460875" y="6477000"/>
          <p14:tracePt t="13136" x="4476750" y="6477000"/>
          <p14:tracePt t="13152" x="4479925" y="6477000"/>
          <p14:tracePt t="13168" x="4495800" y="6477000"/>
          <p14:tracePt t="13185" x="4511675" y="6477000"/>
          <p14:tracePt t="13202" x="4521200" y="6477000"/>
          <p14:tracePt t="13219" x="4530725" y="6480175"/>
          <p14:tracePt t="13236" x="4546600" y="6486525"/>
          <p14:tracePt t="13253" x="4549775" y="6486525"/>
          <p14:tracePt t="13314" x="4549775" y="6483350"/>
          <p14:tracePt t="13322" x="4549775" y="6480175"/>
          <p14:tracePt t="13336" x="4537075" y="6473825"/>
          <p14:tracePt t="13352" x="4527550" y="6473825"/>
          <p14:tracePt t="13369" x="4518025" y="6473825"/>
          <p14:tracePt t="13386" x="4514850" y="6473825"/>
          <p14:tracePt t="16234" x="4559300" y="6461125"/>
          <p14:tracePt t="16240" x="4638675" y="6442075"/>
          <p14:tracePt t="16253" x="4813300" y="6413500"/>
          <p14:tracePt t="16269" x="5032375" y="6375400"/>
          <p14:tracePt t="16286" x="5251450" y="6356350"/>
          <p14:tracePt t="16303" x="5591175" y="6356350"/>
          <p14:tracePt t="16334" x="5988050" y="6356350"/>
          <p14:tracePt t="16368" x="6397625" y="6356350"/>
          <p14:tracePt t="16385" x="6546850" y="6356350"/>
          <p14:tracePt t="16403" x="6667500" y="6356350"/>
          <p14:tracePt t="16418" x="6724650" y="6356350"/>
          <p14:tracePt t="16435" x="6769100" y="6356350"/>
          <p14:tracePt t="16452" x="6791325" y="6356350"/>
          <p14:tracePt t="16468" x="6807200" y="6356350"/>
          <p14:tracePt t="16518" x="6797675" y="6356350"/>
          <p14:tracePt t="16525" x="6794500" y="6356350"/>
          <p14:tracePt t="16535" x="6788150" y="6353175"/>
          <p14:tracePt t="16552" x="6772275" y="6337300"/>
          <p14:tracePt t="16568" x="6762750" y="6308725"/>
          <p14:tracePt t="16584" x="6756400" y="6257925"/>
          <p14:tracePt t="16602" x="6756400" y="6172200"/>
          <p14:tracePt t="16618" x="6756400" y="6102350"/>
          <p14:tracePt t="16635" x="6737350" y="5984875"/>
          <p14:tracePt t="16652" x="6721475" y="5810250"/>
          <p14:tracePt t="16669" x="6705600" y="5711825"/>
          <p14:tracePt t="16685" x="6705600" y="5597525"/>
          <p14:tracePt t="16701" x="6705600" y="5403850"/>
          <p14:tracePt t="16718" x="6705600" y="5308600"/>
          <p14:tracePt t="16734" x="6711950" y="5194300"/>
          <p14:tracePt t="16752" x="6737350" y="4994275"/>
          <p14:tracePt t="16769" x="6759575" y="4908550"/>
          <p14:tracePt t="16785" x="6769100" y="4845050"/>
          <p14:tracePt t="16802" x="6769100" y="4759325"/>
          <p14:tracePt t="16819" x="6769100" y="4699000"/>
          <p14:tracePt t="16835" x="6765925" y="4638675"/>
          <p14:tracePt t="16852" x="6765925" y="4575175"/>
          <p14:tracePt t="16868" x="6765925" y="4540250"/>
          <p14:tracePt t="16885" x="6765925" y="4518025"/>
          <p14:tracePt t="16902" x="6765925" y="4470400"/>
          <p14:tracePt t="16919" x="6765925" y="4425950"/>
          <p14:tracePt t="16935" x="6765925" y="4391025"/>
          <p14:tracePt t="16952" x="6765925" y="4333875"/>
          <p14:tracePt t="16969" x="6765925" y="4305300"/>
          <p14:tracePt t="16985" x="6765925" y="4289425"/>
          <p14:tracePt t="17001" x="6765925" y="4270375"/>
          <p14:tracePt t="17018" x="6765925" y="4248150"/>
          <p14:tracePt t="17035" x="6765925" y="4238625"/>
          <p14:tracePt t="17038" x="6765925" y="4232275"/>
          <p14:tracePt t="17052" x="6765925" y="4222750"/>
          <p14:tracePt t="17069" x="6765925" y="4219575"/>
          <p14:tracePt t="17259" x="6765925" y="4225925"/>
          <p14:tracePt t="17265" x="6765925" y="4235450"/>
          <p14:tracePt t="17273" x="6765925" y="4248150"/>
          <p14:tracePt t="17284" x="6765925" y="4267200"/>
          <p14:tracePt t="17301" x="6765925" y="4298950"/>
          <p14:tracePt t="17318" x="6765925" y="4308475"/>
          <p14:tracePt t="17334" x="6765925" y="4324350"/>
          <p14:tracePt t="17351" x="6765925" y="4340225"/>
          <p14:tracePt t="17368" x="6765925" y="4349750"/>
          <p14:tracePt t="17385" x="6765925" y="4359275"/>
          <p14:tracePt t="17495" x="6765925" y="4356100"/>
          <p14:tracePt t="17502" x="6765925" y="4352925"/>
          <p14:tracePt t="17518" x="6765925" y="4346575"/>
          <p14:tracePt t="17535" x="6765925" y="4337050"/>
          <p14:tracePt t="17537" x="6765925" y="4330700"/>
          <p14:tracePt t="17551" x="6765925" y="4302125"/>
          <p14:tracePt t="17568" x="6765925" y="4267200"/>
          <p14:tracePt t="17585" x="6756400" y="4213225"/>
          <p14:tracePt t="17602" x="6737350" y="4140200"/>
          <p14:tracePt t="17619" x="6724650" y="4102100"/>
          <p14:tracePt t="17637" x="6724650" y="4070350"/>
          <p14:tracePt t="17652" x="6724650" y="4038600"/>
          <p14:tracePt t="17668" x="6724650" y="4019550"/>
          <p14:tracePt t="17685" x="6724650" y="3987800"/>
          <p14:tracePt t="17702" x="6702425" y="3952875"/>
          <p14:tracePt t="17719" x="6696075" y="3924300"/>
          <p14:tracePt t="17737" x="6689725" y="3883025"/>
          <p14:tracePt t="17752" x="6683375" y="3860800"/>
          <p14:tracePt t="17769" x="6683375" y="3838575"/>
          <p14:tracePt t="17786" x="6683375" y="3797300"/>
          <p14:tracePt t="17801" x="6683375" y="3787775"/>
          <p14:tracePt t="17818" x="6683375" y="3765550"/>
          <p14:tracePt t="17834" x="6683375" y="3752850"/>
          <p14:tracePt t="17852" x="6683375" y="3736975"/>
          <p14:tracePt t="17869" x="6673850" y="3721100"/>
          <p14:tracePt t="17886" x="6673850" y="3705225"/>
          <p14:tracePt t="17902" x="6673850" y="3695700"/>
          <p14:tracePt t="17919" x="6673850" y="3692525"/>
          <p14:tracePt t="17952" x="6673850" y="3686175"/>
          <p14:tracePt t="17979" x="6667500" y="3686175"/>
          <p14:tracePt t="18002" x="6657975" y="3686175"/>
          <p14:tracePt t="18030" x="6654800" y="3686175"/>
          <p14:tracePt t="18037" x="6654800" y="3689350"/>
          <p14:tracePt t="18052" x="6642100" y="3698875"/>
          <p14:tracePt t="18069" x="6638925" y="3708400"/>
          <p14:tracePt t="18085" x="6623050" y="3727450"/>
          <p14:tracePt t="18101" x="6607175" y="3752850"/>
          <p14:tracePt t="18118" x="6597650" y="3790950"/>
          <p14:tracePt t="18136" x="6588125" y="3838575"/>
          <p14:tracePt t="18152" x="6575425" y="3876675"/>
          <p14:tracePt t="18169" x="6562725" y="3898900"/>
          <p14:tracePt t="18186" x="6537325" y="3943350"/>
          <p14:tracePt t="18202" x="6527800" y="3959225"/>
          <p14:tracePt t="18218" x="6518275" y="3975100"/>
          <p14:tracePt t="18235" x="6502400" y="3987800"/>
          <p14:tracePt t="18251" x="6502400" y="4000500"/>
          <p14:tracePt t="18267" x="6492875" y="4010025"/>
          <p14:tracePt t="18286" x="6483350" y="4010025"/>
          <p14:tracePt t="18302" x="6473825" y="4010025"/>
          <p14:tracePt t="18319" x="6461125" y="4010025"/>
          <p14:tracePt t="18335" x="6442075" y="4006850"/>
          <p14:tracePt t="18351" x="6432550" y="3997325"/>
          <p14:tracePt t="18368" x="6432550" y="3975100"/>
          <p14:tracePt t="18385" x="6432550" y="3914775"/>
          <p14:tracePt t="18401" x="6432550" y="3876675"/>
          <p14:tracePt t="18418" x="6432550" y="3854450"/>
          <p14:tracePt t="18434" x="6432550" y="3835400"/>
          <p14:tracePt t="18451" x="6432550" y="3825875"/>
          <p14:tracePt t="18467" x="6432550" y="3816350"/>
          <p14:tracePt t="18484" x="6432550" y="3800475"/>
          <p14:tracePt t="18501" x="6432550" y="3778250"/>
          <p14:tracePt t="18518" x="6432550" y="3768725"/>
          <p14:tracePt t="18535" x="6432550" y="3756025"/>
          <p14:tracePt t="18552" x="6432550" y="3740150"/>
          <p14:tracePt t="18569" x="6432550" y="3730625"/>
          <p14:tracePt t="18906" x="6435725" y="3714750"/>
          <p14:tracePt t="18913" x="6435725" y="3702050"/>
          <p14:tracePt t="18920" x="6442075" y="3683000"/>
          <p14:tracePt t="18934" x="6448425" y="3654425"/>
          <p14:tracePt t="18951" x="6448425" y="3625850"/>
          <p14:tracePt t="18968" x="6448425" y="3603625"/>
          <p14:tracePt t="18985" x="6448425" y="3562350"/>
          <p14:tracePt t="19018" x="6448425" y="3536950"/>
          <p14:tracePt t="19051" x="6448425" y="3517900"/>
          <p14:tracePt t="19143" x="6445250" y="3517900"/>
          <p14:tracePt t="19149" x="6438900" y="3517900"/>
          <p14:tracePt t="19156" x="6435725" y="3517900"/>
          <p14:tracePt t="19168" x="6429375" y="3524250"/>
          <p14:tracePt t="19185" x="6410325" y="3540125"/>
          <p14:tracePt t="19201" x="6400800" y="3549650"/>
          <p14:tracePt t="19218" x="6391275" y="3565525"/>
          <p14:tracePt t="19235" x="6372225" y="3606800"/>
          <p14:tracePt t="19252" x="6353175" y="3644900"/>
          <p14:tracePt t="19269" x="6334125" y="3679825"/>
          <p14:tracePt t="19285" x="6334125" y="3708400"/>
          <p14:tracePt t="19302" x="6334125" y="3730625"/>
          <p14:tracePt t="19318" x="6334125" y="3746500"/>
          <p14:tracePt t="19334" x="6334125" y="3771900"/>
          <p14:tracePt t="19351" x="6334125" y="3784600"/>
          <p14:tracePt t="19367" x="6334125" y="3794125"/>
          <p14:tracePt t="19385" x="6330950" y="3813175"/>
          <p14:tracePt t="19402" x="6330950" y="3822700"/>
          <p14:tracePt t="19419" x="6330950" y="3838575"/>
          <p14:tracePt t="19435" x="6330950" y="3841750"/>
          <p14:tracePt t="19451" x="6346825" y="3848100"/>
          <p14:tracePt t="19469" x="6400800" y="3848100"/>
          <p14:tracePt t="19484" x="6445250" y="3848100"/>
          <p14:tracePt t="19501" x="6489700" y="3838575"/>
          <p14:tracePt t="19519" x="6530975" y="3832225"/>
          <p14:tracePt t="19535" x="6562725" y="3819525"/>
          <p14:tracePt t="19552" x="6572250" y="3810000"/>
          <p14:tracePt t="19556" x="6578600" y="3810000"/>
          <p14:tracePt t="19569" x="6588125" y="3810000"/>
          <p14:tracePt t="19585" x="6588125" y="3806825"/>
          <p14:tracePt t="19601" x="6588125" y="3794125"/>
          <p14:tracePt t="19635" x="6584950" y="3794125"/>
          <p14:tracePt t="19651" x="6575425" y="3794125"/>
          <p14:tracePt t="19668" x="6559550" y="3794125"/>
          <p14:tracePt t="19684" x="6530975" y="3794125"/>
          <p14:tracePt t="19702" x="6515100" y="3810000"/>
          <p14:tracePt t="19719" x="6499225" y="3822700"/>
          <p14:tracePt t="19735" x="6483350" y="3835400"/>
          <p14:tracePt t="19751" x="6473825" y="3844925"/>
          <p14:tracePt t="19768" x="6470650" y="3863975"/>
          <p14:tracePt t="19785" x="6470650" y="3873500"/>
          <p14:tracePt t="19802" x="6521450" y="3886200"/>
          <p14:tracePt t="19819" x="6651625" y="3895725"/>
          <p14:tracePt t="19835" x="6721475" y="3895725"/>
          <p14:tracePt t="19852" x="6784975" y="3883025"/>
          <p14:tracePt t="19868" x="6886575" y="3860800"/>
          <p14:tracePt t="19885" x="6953250" y="3832225"/>
          <p14:tracePt t="19901" x="7029450" y="3810000"/>
          <p14:tracePt t="19918" x="7118350" y="3787775"/>
          <p14:tracePt t="19935" x="7197725" y="3759200"/>
          <p14:tracePt t="19952" x="7273925" y="3733800"/>
          <p14:tracePt t="19969" x="7375525" y="3698875"/>
          <p14:tracePt t="19985" x="7432675" y="3676650"/>
          <p14:tracePt t="20001" x="7483475" y="3663950"/>
          <p14:tracePt t="20018" x="7562850" y="3644900"/>
          <p14:tracePt t="20035" x="7626350" y="3629025"/>
          <p14:tracePt t="20052" x="7693025" y="3606800"/>
          <p14:tracePt t="20056" x="7718425" y="3600450"/>
          <p14:tracePt t="20068" x="7756525" y="3594100"/>
          <p14:tracePt t="20085" x="7800975" y="3594100"/>
          <p14:tracePt t="20102" x="7823200" y="3594100"/>
          <p14:tracePt t="20118" x="7851775" y="3584575"/>
          <p14:tracePt t="20135" x="7861300" y="3575050"/>
          <p14:tracePt t="20151" x="7870825" y="3571875"/>
          <p14:tracePt t="20168" x="7889875" y="3556000"/>
          <p14:tracePt t="20184" x="7899400" y="3546475"/>
          <p14:tracePt t="20201" x="7905750" y="3540125"/>
          <p14:tracePt t="20218" x="7908925" y="3533775"/>
          <p14:tracePt t="20235" x="7908925" y="3524250"/>
          <p14:tracePt t="20275" x="7902575" y="3524250"/>
          <p14:tracePt t="20284" x="7899400" y="3524250"/>
          <p14:tracePt t="20301" x="7883525" y="3524250"/>
          <p14:tracePt t="20317" x="7858125" y="3524250"/>
          <p14:tracePt t="20334" x="7826375" y="3514725"/>
          <p14:tracePt t="20351" x="7788275" y="3495675"/>
          <p14:tracePt t="20368" x="7724775" y="3482975"/>
          <p14:tracePt t="20384" x="7680325" y="3467100"/>
          <p14:tracePt t="20401" x="7658100" y="3467100"/>
          <p14:tracePt t="20418" x="7639050" y="3467100"/>
          <p14:tracePt t="20434" x="7629525" y="3467100"/>
          <p14:tracePt t="20452" x="7620000" y="3467100"/>
          <p14:tracePt t="20469" x="7604125" y="3463925"/>
          <p14:tracePt t="20485" x="7588250" y="3454400"/>
          <p14:tracePt t="20503" x="7578725" y="3441700"/>
          <p14:tracePt t="20519" x="7572375" y="3429000"/>
          <p14:tracePt t="20535" x="7572375" y="3419475"/>
          <p14:tracePt t="20551" x="7572375" y="3409950"/>
          <p14:tracePt t="20568" x="7572375" y="3387725"/>
          <p14:tracePt t="20584" x="7572375" y="3368675"/>
          <p14:tracePt t="20601" x="7566025" y="3336925"/>
          <p14:tracePt t="20619" x="7550150" y="3302000"/>
          <p14:tracePt t="20635" x="7537450" y="3279775"/>
          <p14:tracePt t="20652" x="7537450" y="3263900"/>
          <p14:tracePt t="20668" x="7537450" y="3248025"/>
          <p14:tracePt t="20684" x="7537450" y="3238500"/>
          <p14:tracePt t="20701" x="7537450" y="3222625"/>
          <p14:tracePt t="20717" x="7537450" y="3209925"/>
          <p14:tracePt t="20735" x="7537450" y="3203575"/>
          <p14:tracePt t="20752" x="7537450" y="3200400"/>
          <p14:tracePt t="21004" x="7540625" y="3241675"/>
          <p14:tracePt t="21010" x="7550150" y="3302000"/>
          <p14:tracePt t="21018" x="7556500" y="3371850"/>
          <p14:tracePt t="21035" x="7585075" y="3489325"/>
          <p14:tracePt t="21052" x="7670800" y="3676650"/>
          <p14:tracePt t="21068" x="7753350" y="3822700"/>
          <p14:tracePt t="21085" x="7813675" y="3924300"/>
          <p14:tracePt t="21101" x="7861300" y="4051300"/>
          <p14:tracePt t="21117" x="7877175" y="4146550"/>
          <p14:tracePt t="21134" x="7883525" y="4219575"/>
          <p14:tracePt t="21151" x="7889875" y="4305300"/>
          <p14:tracePt t="21168" x="7889875" y="4349750"/>
          <p14:tracePt t="21185" x="7889875" y="4387850"/>
          <p14:tracePt t="21202" x="7889875" y="4448175"/>
          <p14:tracePt t="21218" x="7889875" y="4492625"/>
          <p14:tracePt t="21234" x="7889875" y="4537075"/>
          <p14:tracePt t="21251" x="7889875" y="4568825"/>
          <p14:tracePt t="21268" x="7889875" y="4591050"/>
          <p14:tracePt t="21284" x="7889875" y="4600575"/>
          <p14:tracePt t="21302" x="7889875" y="4616450"/>
          <p14:tracePt t="21353" x="7896225" y="4616450"/>
          <p14:tracePt t="21360" x="7902575" y="4616450"/>
          <p14:tracePt t="21367" x="7905750" y="4616450"/>
          <p14:tracePt t="21384" x="7921625" y="4616450"/>
          <p14:tracePt t="21401" x="7924800" y="4616450"/>
          <p14:tracePt t="21417" x="7931150" y="4616450"/>
          <p14:tracePt t="21434" x="7934325" y="4616450"/>
          <p14:tracePt t="21452" x="7947025" y="4616450"/>
          <p14:tracePt t="21467" x="7956550" y="4616450"/>
          <p14:tracePt t="21485" x="7969250" y="4616450"/>
          <p14:tracePt t="21501" x="7991475" y="4619625"/>
          <p14:tracePt t="21518" x="8001000" y="4625975"/>
          <p14:tracePt t="21534" x="8010525" y="4629150"/>
          <p14:tracePt t="21552" x="8020050" y="4629150"/>
          <p14:tracePt t="21623" x="8026400" y="4629150"/>
          <p14:tracePt t="21703" x="8029575" y="4629150"/>
          <p14:tracePt t="21709" x="8035925" y="4629150"/>
          <p14:tracePt t="21718" x="8039100" y="4629150"/>
          <p14:tracePt t="21735" x="8048625" y="4629150"/>
          <p14:tracePt t="21752" x="8070850" y="4641850"/>
          <p14:tracePt t="21768" x="8080375" y="4651375"/>
          <p14:tracePt t="21785" x="8089900" y="4660900"/>
          <p14:tracePt t="21801" x="8105775" y="4670425"/>
          <p14:tracePt t="21818" x="8108950" y="4676775"/>
          <p14:tracePt t="21834" x="8108950" y="4679950"/>
          <p14:tracePt t="21851" x="8108950" y="4689475"/>
          <p14:tracePt t="21868" x="8102600" y="4695825"/>
          <p14:tracePt t="21884" x="8093075" y="4705350"/>
          <p14:tracePt t="21902" x="8074025" y="4721225"/>
          <p14:tracePt t="21918" x="8048625" y="4730750"/>
          <p14:tracePt t="21934" x="8026400" y="4749800"/>
          <p14:tracePt t="21951" x="7985125" y="4765675"/>
          <p14:tracePt t="21967" x="7959725" y="4778375"/>
          <p14:tracePt t="21984" x="7931150" y="4791075"/>
          <p14:tracePt t="22001" x="7902575" y="4806950"/>
          <p14:tracePt t="22018" x="7886700" y="4806950"/>
          <p14:tracePt t="22036" x="7877175" y="4806950"/>
          <p14:tracePt t="22052" x="7861300" y="4806950"/>
          <p14:tracePt t="22101" x="7861300" y="4797425"/>
          <p14:tracePt t="22107" x="7861300" y="4791075"/>
          <p14:tracePt t="22117" x="7861300" y="4787900"/>
          <p14:tracePt t="22134" x="7864475" y="4772025"/>
          <p14:tracePt t="22152" x="7883525" y="4714875"/>
          <p14:tracePt t="22169" x="7905750" y="4648200"/>
          <p14:tracePt t="22186" x="7912100" y="4540250"/>
          <p14:tracePt t="22201" x="7912100" y="4448175"/>
          <p14:tracePt t="22218" x="7905750" y="4298950"/>
          <p14:tracePt t="22234" x="7880350" y="4146550"/>
          <p14:tracePt t="22251" x="7845425" y="3946525"/>
          <p14:tracePt t="22268" x="7816850" y="3794125"/>
          <p14:tracePt t="22286" x="7766050" y="3648075"/>
          <p14:tracePt t="22302" x="7743825" y="3581400"/>
          <p14:tracePt t="22318" x="7718425" y="3543300"/>
          <p14:tracePt t="22336" x="7686675" y="3492500"/>
          <p14:tracePt t="22351" x="7673975" y="3460750"/>
          <p14:tracePt t="22367" x="7658100" y="3444875"/>
          <p14:tracePt t="22384" x="7648575" y="3435350"/>
          <p14:tracePt t="22401" x="7632700" y="3419475"/>
          <p14:tracePt t="22418" x="7632700" y="3390900"/>
          <p14:tracePt t="22436" x="7632700" y="3352800"/>
          <p14:tracePt t="22452" x="7632700" y="3330575"/>
          <p14:tracePt t="22468" x="7632700" y="3314700"/>
          <p14:tracePt t="22485" x="7632700" y="3292475"/>
          <p14:tracePt t="22500" x="7632700" y="3282950"/>
          <p14:tracePt t="22517" x="7632700" y="3273425"/>
          <p14:tracePt t="22534" x="7632700" y="3270250"/>
          <p14:tracePt t="22551" x="7632700" y="3263900"/>
          <p14:tracePt t="22585" x="7632700" y="3260725"/>
          <p14:tracePt t="22601" x="7632700" y="3244850"/>
          <p14:tracePt t="22618" x="7632700" y="3235325"/>
          <p14:tracePt t="22635" x="7632700" y="3225800"/>
          <p14:tracePt t="22721" x="7629525" y="3225800"/>
          <p14:tracePt t="22729" x="7623175" y="3225800"/>
          <p14:tracePt t="22736" x="7613650" y="3225800"/>
          <p14:tracePt t="22751" x="7604125" y="3225800"/>
          <p14:tracePt t="22767" x="7594600" y="3225800"/>
          <p14:tracePt t="22785" x="7578725" y="3225800"/>
          <p14:tracePt t="22801" x="7562850" y="3225800"/>
          <p14:tracePt t="22817" x="7553325" y="3225800"/>
          <p14:tracePt t="22836" x="7540625" y="3225800"/>
          <p14:tracePt t="22851" x="7531100" y="3225800"/>
          <p14:tracePt t="22868" x="7515225" y="3225800"/>
          <p14:tracePt t="22885" x="7499350" y="3225800"/>
          <p14:tracePt t="22901" x="7489825" y="3232150"/>
          <p14:tracePt t="22918" x="7480300" y="3235325"/>
          <p14:tracePt t="22934" x="7461250" y="3235325"/>
          <p14:tracePt t="22951" x="7451725" y="3241675"/>
          <p14:tracePt t="22968" x="7442200" y="3241675"/>
          <p14:tracePt t="22985" x="7426325" y="3241675"/>
          <p14:tracePt t="23001" x="7410450" y="3241675"/>
          <p14:tracePt t="23018" x="7407275" y="3241675"/>
          <p14:tracePt t="23035" x="7407275" y="3222625"/>
          <p14:tracePt t="23051" x="7435850" y="3178175"/>
          <p14:tracePt t="23068" x="7473950" y="3108325"/>
          <p14:tracePt t="23084" x="7531100" y="3022600"/>
          <p14:tracePt t="23100" x="7550150" y="2990850"/>
          <p14:tracePt t="23118" x="7569200" y="2968625"/>
          <p14:tracePt t="23135" x="7578725" y="2952750"/>
          <p14:tracePt t="23151" x="7578725" y="2943225"/>
          <p14:tracePt t="23168" x="7578725" y="2936875"/>
          <p14:tracePt t="23257" x="7578725" y="2933700"/>
          <p14:tracePt t="23264" x="7578725" y="2927350"/>
          <p14:tracePt t="23278" x="7578725" y="2917825"/>
          <p14:tracePt t="23286" x="7578725" y="2914650"/>
          <p14:tracePt t="23313" x="7578725" y="2908300"/>
          <p14:tracePt t="23342" x="7578725" y="2901950"/>
          <p14:tracePt t="23355" x="7578725" y="2898775"/>
          <p14:tracePt t="23370" x="7578725" y="2892425"/>
          <p14:tracePt t="23377" x="7578725" y="2889250"/>
          <p14:tracePt t="23384" x="7578725" y="2882900"/>
          <p14:tracePt t="23401" x="7585075" y="2879725"/>
          <p14:tracePt t="23417" x="7588250" y="2863850"/>
          <p14:tracePt t="23434" x="7604125" y="2857500"/>
          <p14:tracePt t="23451" x="7616825" y="2854325"/>
          <p14:tracePt t="23467" x="7629525" y="2847975"/>
          <p14:tracePt t="23484" x="7661275" y="2847975"/>
          <p14:tracePt t="23501" x="7689850" y="2847975"/>
          <p14:tracePt t="23518" x="7712075" y="2851150"/>
          <p14:tracePt t="23535" x="7753350" y="2870200"/>
          <p14:tracePt t="23552" x="7778750" y="2889250"/>
          <p14:tracePt t="23568" x="7800975" y="2898775"/>
          <p14:tracePt t="23584" x="7816850" y="2914650"/>
          <p14:tracePt t="23600" x="7826375" y="2924175"/>
          <p14:tracePt t="23617" x="7842250" y="2940050"/>
          <p14:tracePt t="23634" x="7842250" y="2955925"/>
          <p14:tracePt t="23651" x="7842250" y="2965450"/>
          <p14:tracePt t="23669" x="7842250" y="2990850"/>
          <p14:tracePt t="23685" x="7842250" y="3013075"/>
          <p14:tracePt t="23701" x="7842250" y="3035300"/>
          <p14:tracePt t="23717" x="7842250" y="3070225"/>
          <p14:tracePt t="23734" x="7842250" y="3111500"/>
          <p14:tracePt t="23750" x="7842250" y="3121025"/>
          <p14:tracePt t="23767" x="7842250" y="3130550"/>
          <p14:tracePt t="23785" x="7842250" y="3146425"/>
          <p14:tracePt t="23801" x="7842250" y="3162300"/>
          <p14:tracePt t="23819" x="7848600" y="3175000"/>
          <p14:tracePt t="23834" x="7854950" y="3184525"/>
          <p14:tracePt t="23851" x="7858125" y="3194050"/>
          <p14:tracePt t="23867" x="7858125" y="3209925"/>
          <p14:tracePt t="23884" x="7858125" y="3225800"/>
          <p14:tracePt t="23901" x="7858125" y="3235325"/>
          <p14:tracePt t="23919" x="7864475" y="3254375"/>
          <p14:tracePt t="23997" x="7867650" y="3254375"/>
          <p14:tracePt t="24055" x="7874000" y="3254375"/>
          <p14:tracePt t="24069" x="7874000" y="3248025"/>
          <p14:tracePt t="24076" x="7874000" y="3241675"/>
          <p14:tracePt t="24839" x="7848600" y="3273425"/>
          <p14:tracePt t="24846" x="7820025" y="3302000"/>
          <p14:tracePt t="24853" x="7775575" y="3346450"/>
          <p14:tracePt t="24867" x="7689850" y="3451225"/>
          <p14:tracePt t="24884" x="7588250" y="3587750"/>
          <p14:tracePt t="24902" x="7499350" y="3714750"/>
          <p14:tracePt t="24934" x="7312025" y="3943350"/>
          <p14:tracePt t="24968" x="7102475" y="4143375"/>
          <p14:tracePt t="24985" x="7032625" y="4191000"/>
          <p14:tracePt t="25001" x="6994525" y="4222750"/>
          <p14:tracePt t="25017" x="6950075" y="4267200"/>
          <p14:tracePt t="25034" x="6924675" y="4283075"/>
          <p14:tracePt t="25051" x="6908800" y="4295775"/>
          <p14:tracePt t="25068" x="6896100" y="4308475"/>
          <p14:tracePt t="25084" x="6883400" y="4324350"/>
          <p14:tracePt t="25101" x="6873875" y="4324350"/>
          <p14:tracePt t="25104" x="6870700" y="4324350"/>
          <p14:tracePt t="25118" x="6854825" y="4324350"/>
          <p14:tracePt t="25134" x="6845300" y="4311650"/>
          <p14:tracePt t="25150" x="6845300" y="4283075"/>
          <p14:tracePt t="25168" x="6845300" y="4203700"/>
          <p14:tracePt t="25184" x="6845300" y="4146550"/>
          <p14:tracePt t="25202" x="6845300" y="4051300"/>
          <p14:tracePt t="25218" x="6848475" y="3978275"/>
          <p14:tracePt t="25235" x="6848475" y="3873500"/>
          <p14:tracePt t="25251" x="6848475" y="3768725"/>
          <p14:tracePt t="25268" x="6848475" y="3654425"/>
          <p14:tracePt t="25284" x="6848475" y="3594100"/>
          <p14:tracePt t="25302" x="6848475" y="3514725"/>
          <p14:tracePt t="25318" x="6848475" y="3486150"/>
          <p14:tracePt t="25335" x="6845300" y="3454400"/>
          <p14:tracePt t="25352" x="6838950" y="3435350"/>
          <p14:tracePt t="25368" x="6838950" y="3419475"/>
          <p14:tracePt t="25384" x="6835775" y="3409950"/>
          <p14:tracePt t="25400" x="6826250" y="3400425"/>
          <p14:tracePt t="25418" x="6810375" y="3384550"/>
          <p14:tracePt t="25434" x="6810375" y="3375025"/>
          <p14:tracePt t="25452" x="6794500" y="3365500"/>
          <p14:tracePt t="25468" x="6784975" y="3365500"/>
          <p14:tracePt t="25485" x="6775450" y="3365500"/>
          <p14:tracePt t="25502" x="6743700" y="3365500"/>
          <p14:tracePt t="25517" x="6724650" y="3371850"/>
          <p14:tracePt t="25534" x="6715125" y="3381375"/>
          <p14:tracePt t="25551" x="6689725" y="3400425"/>
          <p14:tracePt t="25567" x="6673850" y="3409950"/>
          <p14:tracePt t="25585" x="6642100" y="3422650"/>
          <p14:tracePt t="25601" x="6600825" y="3457575"/>
          <p14:tracePt t="25618" x="6553200" y="3486150"/>
          <p14:tracePt t="25635" x="6505575" y="3517900"/>
          <p14:tracePt t="25652" x="6445250" y="3565525"/>
          <p14:tracePt t="25667" x="6423025" y="3587750"/>
          <p14:tracePt t="25683" x="6410325" y="3613150"/>
          <p14:tracePt t="25701" x="6384925" y="3654425"/>
          <p14:tracePt t="25717" x="6375400" y="3686175"/>
          <p14:tracePt t="25735" x="6362700" y="3695700"/>
          <p14:tracePt t="25751" x="6359525" y="3721100"/>
          <p14:tracePt t="25768" x="6359525" y="3749675"/>
          <p14:tracePt t="25785" x="6359525" y="3771900"/>
          <p14:tracePt t="25801" x="6359525" y="3813175"/>
          <p14:tracePt t="25817" x="6359525" y="3822700"/>
          <p14:tracePt t="25833" x="6365875" y="3851275"/>
          <p14:tracePt t="25851" x="6384925" y="3886200"/>
          <p14:tracePt t="25867" x="6400800" y="3898900"/>
          <p14:tracePt t="25884" x="6410325" y="3921125"/>
          <p14:tracePt t="25901" x="6429375" y="3956050"/>
          <p14:tracePt t="25918" x="6438900" y="3978275"/>
          <p14:tracePt t="25934" x="6461125" y="4000500"/>
          <p14:tracePt t="25951" x="6499225" y="4044950"/>
          <p14:tracePt t="25967" x="6524625" y="4057650"/>
          <p14:tracePt t="25984" x="6540500" y="4073525"/>
          <p14:tracePt t="26002" x="6553200" y="4092575"/>
          <p14:tracePt t="26018" x="6575425" y="4102100"/>
          <p14:tracePt t="26035" x="6584950" y="4114800"/>
          <p14:tracePt t="26051" x="6613525" y="4137025"/>
          <p14:tracePt t="26067" x="6645275" y="4149725"/>
          <p14:tracePt t="26083" x="6661150" y="4159250"/>
          <p14:tracePt t="26100" x="6680200" y="4175125"/>
          <p14:tracePt t="26117" x="6689725" y="4175125"/>
          <p14:tracePt t="26133" x="6699250" y="4175125"/>
          <p14:tracePt t="26150" x="6715125" y="4175125"/>
          <p14:tracePt t="26167" x="6731000" y="4175125"/>
          <p14:tracePt t="26185" x="6740525" y="4175125"/>
          <p14:tracePt t="26201" x="6753225" y="4175125"/>
          <p14:tracePt t="26217" x="6781800" y="4175125"/>
          <p14:tracePt t="26233" x="6807200" y="4165600"/>
          <p14:tracePt t="26251" x="6842125" y="4146550"/>
          <p14:tracePt t="26267" x="6867525" y="4114800"/>
          <p14:tracePt t="26284" x="6886575" y="4092575"/>
          <p14:tracePt t="26302" x="6908800" y="4048125"/>
          <p14:tracePt t="26318" x="6921500" y="4032250"/>
          <p14:tracePt t="26334" x="6931025" y="4022725"/>
          <p14:tracePt t="26351" x="6943725" y="4003675"/>
          <p14:tracePt t="26367" x="6959600" y="3990975"/>
          <p14:tracePt t="26383" x="6969125" y="3981450"/>
          <p14:tracePt t="26400" x="6985000" y="3968750"/>
          <p14:tracePt t="26417" x="6994525" y="3952875"/>
          <p14:tracePt t="26433" x="6994525" y="3943350"/>
          <p14:tracePt t="26451" x="7007225" y="3933825"/>
          <p14:tracePt t="26467" x="7007225" y="3927475"/>
          <p14:tracePt t="26483" x="7010400" y="3927475"/>
          <p14:tracePt t="26518" x="7010400" y="3924300"/>
          <p14:tracePt t="31714" x="7042150" y="3917950"/>
          <p14:tracePt t="31721" x="7102475" y="3898900"/>
          <p14:tracePt t="31733" x="7150100" y="3892550"/>
          <p14:tracePt t="31750" x="7359650" y="3867150"/>
          <p14:tracePt t="31767" x="7502525" y="3829050"/>
          <p14:tracePt t="31800" x="7943850" y="3727450"/>
          <p14:tracePt t="31834" x="8264525" y="3587750"/>
          <p14:tracePt t="31850" x="8334375" y="3533775"/>
          <p14:tracePt t="31867" x="8378825" y="3473450"/>
          <p14:tracePt t="31885" x="8464550" y="3308350"/>
          <p14:tracePt t="31900" x="8505825" y="3209925"/>
          <p14:tracePt t="31917" x="8528050" y="3124200"/>
          <p14:tracePt t="31934" x="8547100" y="2924175"/>
          <p14:tracePt t="31951" x="8540750" y="2774950"/>
          <p14:tracePt t="31967" x="8524875" y="2667000"/>
          <p14:tracePt t="31983" x="8499475" y="2536825"/>
          <p14:tracePt t="32000" x="8448675" y="2378075"/>
          <p14:tracePt t="32017" x="8426450" y="2324100"/>
          <p14:tracePt t="32034" x="8401050" y="2260600"/>
          <p14:tracePt t="32051" x="8388350" y="2206625"/>
          <p14:tracePt t="32067" x="8372475" y="2133600"/>
          <p14:tracePt t="32084" x="8350250" y="2000250"/>
          <p14:tracePt t="32100" x="8328025" y="1933575"/>
          <p14:tracePt t="32117" x="8315325" y="1895475"/>
          <p14:tracePt t="32134" x="8296275" y="1831975"/>
          <p14:tracePt t="32150" x="8277225" y="1787525"/>
          <p14:tracePt t="32167" x="8242300" y="1739900"/>
          <p14:tracePt t="32185" x="8172450" y="1666875"/>
          <p14:tracePt t="32200" x="8121650" y="1625600"/>
          <p14:tracePt t="32217" x="8061325" y="1581150"/>
          <p14:tracePt t="32234" x="7908925" y="1495425"/>
          <p14:tracePt t="32250" x="7807325" y="1444625"/>
          <p14:tracePt t="32267" x="7686675" y="1403350"/>
          <p14:tracePt t="32284" x="7448550" y="1311275"/>
          <p14:tracePt t="32300" x="7280275" y="1244600"/>
          <p14:tracePt t="32317" x="7070725" y="1168400"/>
          <p14:tracePt t="32334" x="6791325" y="1095375"/>
          <p14:tracePt t="32351" x="6604000" y="1047750"/>
          <p14:tracePt t="32367" x="6451600" y="1012825"/>
          <p14:tracePt t="32384" x="6226175" y="968375"/>
          <p14:tracePt t="32400" x="6042025" y="949325"/>
          <p14:tracePt t="32417" x="5905500" y="949325"/>
          <p14:tracePt t="32434" x="5676900" y="949325"/>
          <p14:tracePt t="32450" x="5527675" y="952500"/>
          <p14:tracePt t="32468" x="5432425" y="971550"/>
          <p14:tracePt t="32484" x="5324475" y="1022350"/>
          <p14:tracePt t="32499" x="5267325" y="1050925"/>
          <p14:tracePt t="32517" x="5216525" y="1085850"/>
          <p14:tracePt t="32534" x="5172075" y="1152525"/>
          <p14:tracePt t="32550" x="5130800" y="1184275"/>
          <p14:tracePt t="32566" x="5099050" y="1225550"/>
          <p14:tracePt t="32584" x="5022850" y="1317625"/>
          <p14:tracePt t="32600" x="4978400" y="1387475"/>
          <p14:tracePt t="32616" x="4946650" y="1454150"/>
          <p14:tracePt t="32633" x="4902200" y="1539875"/>
          <p14:tracePt t="32650" x="4889500" y="1593850"/>
          <p14:tracePt t="32667" x="4876800" y="1657350"/>
          <p14:tracePt t="32684" x="4876800" y="1787525"/>
          <p14:tracePt t="32700" x="4876800" y="1879600"/>
          <p14:tracePt t="32717" x="4876800" y="1962150"/>
          <p14:tracePt t="32721" x="4876800" y="1997075"/>
          <p14:tracePt t="32734" x="4879975" y="2114550"/>
          <p14:tracePt t="32751" x="4899025" y="2241550"/>
          <p14:tracePt t="32767" x="4914900" y="2339975"/>
          <p14:tracePt t="32783" x="4959350" y="2530475"/>
          <p14:tracePt t="32800" x="4984750" y="2660650"/>
          <p14:tracePt t="32816" x="5000625" y="2765425"/>
          <p14:tracePt t="32833" x="5060950" y="2927350"/>
          <p14:tracePt t="32850" x="5086350" y="3044825"/>
          <p14:tracePt t="32867" x="5111750" y="3165475"/>
          <p14:tracePt t="32884" x="5149850" y="3302000"/>
          <p14:tracePt t="32901" x="5175250" y="3409950"/>
          <p14:tracePt t="32917" x="5219700" y="3521075"/>
          <p14:tracePt t="32933" x="5257800" y="3644900"/>
          <p14:tracePt t="32950" x="5286375" y="3702050"/>
          <p14:tracePt t="32966" x="5305425" y="3749675"/>
          <p14:tracePt t="32984" x="5356225" y="3825875"/>
          <p14:tracePt t="33001" x="5381625" y="3870325"/>
          <p14:tracePt t="33017" x="5407025" y="3917950"/>
          <p14:tracePt t="33034" x="5454650" y="3984625"/>
          <p14:tracePt t="33051" x="5495925" y="4035425"/>
          <p14:tracePt t="33067" x="5534025" y="4060825"/>
          <p14:tracePt t="33083" x="5600700" y="4105275"/>
          <p14:tracePt t="33100" x="5648325" y="4133850"/>
          <p14:tracePt t="33116" x="5715000" y="4168775"/>
          <p14:tracePt t="33134" x="5810250" y="4213225"/>
          <p14:tracePt t="33150" x="5880100" y="4251325"/>
          <p14:tracePt t="33166" x="5946775" y="4283075"/>
          <p14:tracePt t="33184" x="6013450" y="4327525"/>
          <p14:tracePt t="33200" x="6080125" y="4375150"/>
          <p14:tracePt t="33216" x="6172200" y="4422775"/>
          <p14:tracePt t="33233" x="6299200" y="4479925"/>
          <p14:tracePt t="33249" x="6397625" y="4511675"/>
          <p14:tracePt t="33266" x="6502400" y="4572000"/>
          <p14:tracePt t="33283" x="6673850" y="4641850"/>
          <p14:tracePt t="33300" x="6762750" y="4673600"/>
          <p14:tracePt t="33318" x="6858000" y="4724400"/>
          <p14:tracePt t="33334" x="6921500" y="4740275"/>
          <p14:tracePt t="33350" x="7007225" y="4752975"/>
          <p14:tracePt t="33366" x="7080250" y="4752975"/>
          <p14:tracePt t="33383" x="7175500" y="4762500"/>
          <p14:tracePt t="33400" x="7226300" y="4762500"/>
          <p14:tracePt t="33418" x="7312025" y="4762500"/>
          <p14:tracePt t="33434" x="7385050" y="4749800"/>
          <p14:tracePt t="33451" x="7445375" y="4743450"/>
          <p14:tracePt t="33467" x="7512050" y="4708525"/>
          <p14:tracePt t="33483" x="7543800" y="4689475"/>
          <p14:tracePt t="33499" x="7575550" y="4664075"/>
          <p14:tracePt t="33516" x="7600950" y="4635500"/>
          <p14:tracePt t="33534" x="7670800" y="4562475"/>
          <p14:tracePt t="33549" x="7724775" y="4492625"/>
          <p14:tracePt t="33567" x="7804150" y="4391025"/>
          <p14:tracePt t="33583" x="7842250" y="4324350"/>
          <p14:tracePt t="33600" x="7877175" y="4254500"/>
          <p14:tracePt t="33617" x="7921625" y="4159250"/>
          <p14:tracePt t="33633" x="7947025" y="4083050"/>
          <p14:tracePt t="33650" x="7959725" y="3997325"/>
          <p14:tracePt t="33667" x="7966075" y="3917950"/>
          <p14:tracePt t="33684" x="7966075" y="3873500"/>
          <p14:tracePt t="33701" x="7966075" y="3829050"/>
          <p14:tracePt t="33718" x="7966075" y="3724275"/>
          <p14:tracePt t="33734" x="7966075" y="3644900"/>
          <p14:tracePt t="33750" x="7966075" y="3549650"/>
          <p14:tracePt t="33767" x="7966075" y="3435350"/>
          <p14:tracePt t="33783" x="7966075" y="3321050"/>
          <p14:tracePt t="33800" x="7966075" y="3248025"/>
          <p14:tracePt t="33818" x="7966075" y="3171825"/>
          <p14:tracePt t="33833" x="7966075" y="3143250"/>
          <p14:tracePt t="33851" x="7962900" y="3092450"/>
          <p14:tracePt t="33867" x="7940675" y="2968625"/>
          <p14:tracePt t="33883" x="7915275" y="2870200"/>
          <p14:tracePt t="33900" x="7902575" y="2797175"/>
          <p14:tracePt t="33917" x="7880350" y="2705100"/>
          <p14:tracePt t="33933" x="7842250" y="2638425"/>
          <p14:tracePt t="33951" x="7816850" y="2581275"/>
          <p14:tracePt t="33968" x="7769225" y="2514600"/>
          <p14:tracePt t="33984" x="7743825" y="2492375"/>
          <p14:tracePt t="34000" x="7712075" y="2460625"/>
          <p14:tracePt t="34017" x="7639050" y="2419350"/>
          <p14:tracePt t="34033" x="7550150" y="2378075"/>
          <p14:tracePt t="34050" x="7461250" y="2346325"/>
          <p14:tracePt t="34067" x="7343775" y="2298700"/>
          <p14:tracePt t="34084" x="7239000" y="2282825"/>
          <p14:tracePt t="34101" x="7131050" y="2266950"/>
          <p14:tracePt t="34117" x="6950075" y="2216150"/>
          <p14:tracePt t="34134" x="6797675" y="2178050"/>
          <p14:tracePt t="34150" x="6642100" y="2133600"/>
          <p14:tracePt t="34166" x="6419850" y="2089150"/>
          <p14:tracePt t="34183" x="6232525" y="2041525"/>
          <p14:tracePt t="34200" x="6083300" y="2016125"/>
          <p14:tracePt t="34217" x="5848350" y="1968500"/>
          <p14:tracePt t="34234" x="5673725" y="1943100"/>
          <p14:tracePt t="34250" x="5511800" y="1924050"/>
          <p14:tracePt t="34267" x="5226050" y="1895475"/>
          <p14:tracePt t="34283" x="5041900" y="1879600"/>
          <p14:tracePt t="34299" x="4845050" y="1851025"/>
          <p14:tracePt t="34316" x="4578350" y="1822450"/>
          <p14:tracePt t="34334" x="4397375" y="1812925"/>
          <p14:tracePt t="34351" x="4222750" y="1803400"/>
          <p14:tracePt t="34367" x="3994150" y="1803400"/>
          <p14:tracePt t="34384" x="3844925" y="1797050"/>
          <p14:tracePt t="34400" x="3695700" y="1787525"/>
          <p14:tracePt t="34416" x="3508375" y="1768475"/>
          <p14:tracePt t="34433" x="3381375" y="1752600"/>
          <p14:tracePt t="34450" x="3295650" y="1743075"/>
          <p14:tracePt t="34466" x="3225800" y="1743075"/>
          <p14:tracePt t="34483" x="3197225" y="1743075"/>
          <p14:tracePt t="34499" x="3168650" y="1743075"/>
          <p14:tracePt t="34516" x="3127375" y="1743075"/>
          <p14:tracePt t="34533" x="3105150" y="1743075"/>
          <p14:tracePt t="34550" x="3070225" y="1743075"/>
          <p14:tracePt t="34566" x="3035300" y="1752600"/>
          <p14:tracePt t="34583" x="2997200" y="1771650"/>
          <p14:tracePt t="34600" x="2974975" y="1784350"/>
          <p14:tracePt t="34616" x="2930525" y="1800225"/>
          <p14:tracePt t="34633" x="2914650" y="1816100"/>
          <p14:tracePt t="34650" x="2879725" y="1873250"/>
          <p14:tracePt t="34667" x="2832100" y="2000250"/>
          <p14:tracePt t="34684" x="2794000" y="2070100"/>
          <p14:tracePt t="34700" x="2762250" y="2159000"/>
          <p14:tracePt t="34717" x="2701925" y="2327275"/>
          <p14:tracePt t="34733" x="2686050" y="2425700"/>
          <p14:tracePt t="34752" x="2670175" y="2555875"/>
          <p14:tracePt t="34767" x="2670175" y="2638425"/>
          <p14:tracePt t="34784" x="2676525" y="2733675"/>
          <p14:tracePt t="34802" x="2698750" y="2854325"/>
          <p14:tracePt t="34817" x="2714625" y="2949575"/>
          <p14:tracePt t="34833" x="2740025" y="3038475"/>
          <p14:tracePt t="34850" x="2755900" y="3124200"/>
          <p14:tracePt t="34866" x="2774950" y="3222625"/>
          <p14:tracePt t="34882" x="2790825" y="3279775"/>
          <p14:tracePt t="34900" x="2809875" y="3333750"/>
          <p14:tracePt t="34917" x="2838450" y="3416300"/>
          <p14:tracePt t="34933" x="2857500" y="3463925"/>
          <p14:tracePt t="34951" x="2908300" y="3549650"/>
          <p14:tracePt t="34967" x="2933700" y="3594100"/>
          <p14:tracePt t="34983" x="2965450" y="3635375"/>
          <p14:tracePt t="34999" x="2987675" y="3673475"/>
          <p14:tracePt t="35016" x="3016250" y="3724275"/>
          <p14:tracePt t="35033" x="3041650" y="3746500"/>
          <p14:tracePt t="35051" x="3086100" y="3784600"/>
          <p14:tracePt t="35067" x="3111500" y="3810000"/>
          <p14:tracePt t="35084" x="3140075" y="3835400"/>
          <p14:tracePt t="35101" x="3197225" y="3854450"/>
          <p14:tracePt t="35117" x="3235325" y="3867150"/>
          <p14:tracePt t="35133" x="3279775" y="3873500"/>
          <p14:tracePt t="35150" x="3343275" y="3879850"/>
          <p14:tracePt t="35166" x="3387725" y="3879850"/>
          <p14:tracePt t="35183" x="3432175" y="3898900"/>
          <p14:tracePt t="35201" x="3556000" y="3921125"/>
          <p14:tracePt t="35217" x="3641725" y="3937000"/>
          <p14:tracePt t="35234" x="3714750" y="3952875"/>
          <p14:tracePt t="35237" x="3740150" y="3952875"/>
          <p14:tracePt t="35251" x="3794125" y="3952875"/>
          <p14:tracePt t="35267" x="3838575" y="3952875"/>
          <p14:tracePt t="35283" x="3883025" y="3943350"/>
          <p14:tracePt t="35300" x="3952875" y="3924300"/>
          <p14:tracePt t="35316" x="3994150" y="3889375"/>
          <p14:tracePt t="35333" x="4041775" y="3863975"/>
          <p14:tracePt t="35351" x="4108450" y="3816350"/>
          <p14:tracePt t="35367" x="4130675" y="3790950"/>
          <p14:tracePt t="35384" x="4162425" y="3768725"/>
          <p14:tracePt t="35401" x="4210050" y="3708400"/>
          <p14:tracePt t="35417" x="4235450" y="3670300"/>
          <p14:tracePt t="35433" x="4260850" y="3622675"/>
          <p14:tracePt t="35450" x="4308475" y="3562350"/>
          <p14:tracePt t="35466" x="4340225" y="3530600"/>
          <p14:tracePt t="35482" x="4365625" y="3498850"/>
          <p14:tracePt t="35500" x="4410075" y="3432175"/>
          <p14:tracePt t="35516" x="4441825" y="3365500"/>
          <p14:tracePt t="35533" x="4479925" y="3276600"/>
          <p14:tracePt t="35550" x="4511675" y="3175000"/>
          <p14:tracePt t="35567" x="4524375" y="3127375"/>
          <p14:tracePt t="35583" x="4530725" y="3082925"/>
          <p14:tracePt t="35600" x="4549775" y="3041650"/>
          <p14:tracePt t="35616" x="4562475" y="2997200"/>
          <p14:tracePt t="35633" x="4562475" y="2936875"/>
          <p14:tracePt t="35651" x="4568825" y="2838450"/>
          <p14:tracePt t="35667" x="4568825" y="2778125"/>
          <p14:tracePt t="35684" x="4565650" y="2727325"/>
          <p14:tracePt t="35700" x="4540250" y="2654300"/>
          <p14:tracePt t="35716" x="4533900" y="2616200"/>
          <p14:tracePt t="35733" x="4533900" y="2593975"/>
          <p14:tracePt t="35735" x="4533900" y="2584450"/>
          <p14:tracePt t="35750" x="4533900" y="2546350"/>
          <p14:tracePt t="35766" x="4533900" y="2524125"/>
          <p14:tracePt t="35784" x="4533900" y="2489200"/>
          <p14:tracePt t="35800" x="4533900" y="2454275"/>
          <p14:tracePt t="35817" x="4521200" y="2425700"/>
          <p14:tracePt t="35833" x="4521200" y="2409825"/>
          <p14:tracePt t="35850" x="4514850" y="2387600"/>
          <p14:tracePt t="35866" x="4514850" y="2378075"/>
          <p14:tracePt t="35883" x="4514850" y="2368550"/>
          <p14:tracePt t="35899" x="4514850" y="2365375"/>
          <p14:tracePt t="35916" x="4514850" y="2359025"/>
          <p14:tracePt t="35951" x="4514850" y="2355850"/>
          <p14:tracePt t="35966" x="4511675" y="2355850"/>
          <p14:tracePt t="35986" x="4505325" y="2355850"/>
          <p14:tracePt t="36000" x="4502150" y="2355850"/>
          <p14:tracePt t="36065" x="4495800" y="2355850"/>
          <p14:tracePt t="36072" x="4486275" y="2355850"/>
          <p14:tracePt t="36083" x="4479925" y="2355850"/>
          <p14:tracePt t="36100" x="4467225" y="2355850"/>
          <p14:tracePt t="36116" x="4457700" y="2355850"/>
          <p14:tracePt t="36133" x="4448175" y="2355850"/>
          <p14:tracePt t="36149" x="4425950" y="2355850"/>
          <p14:tracePt t="36166" x="4416425" y="2355850"/>
          <p14:tracePt t="36184" x="4406900" y="2355850"/>
          <p14:tracePt t="36200" x="4387850" y="2355850"/>
          <p14:tracePt t="36217" x="4378325" y="2339975"/>
          <p14:tracePt t="36234" x="4362450" y="2333625"/>
          <p14:tracePt t="36250" x="4327525" y="2317750"/>
          <p14:tracePt t="36266" x="4305300" y="2311400"/>
          <p14:tracePt t="36283" x="4267200" y="2305050"/>
          <p14:tracePt t="36299" x="4175125" y="2276475"/>
          <p14:tracePt t="36316" x="4089400" y="2260600"/>
          <p14:tracePt t="36335" x="3968750" y="2238375"/>
          <p14:tracePt t="36350" x="3883025" y="2222500"/>
          <p14:tracePt t="36367" x="3775075" y="2200275"/>
          <p14:tracePt t="36384" x="3629025" y="2174875"/>
          <p14:tracePt t="36400" x="3568700" y="2168525"/>
          <p14:tracePt t="36416" x="3517900" y="2168525"/>
          <p14:tracePt t="36433" x="3479800" y="2155825"/>
          <p14:tracePt t="36449" x="3416300" y="2149475"/>
          <p14:tracePt t="36466" x="3378200" y="2130425"/>
          <p14:tracePt t="36484" x="3343275" y="2124075"/>
          <p14:tracePt t="36500" x="3321050" y="2120900"/>
          <p14:tracePt t="36517" x="3311525" y="2111375"/>
          <p14:tracePt t="36534" x="3295650" y="2101850"/>
          <p14:tracePt t="36550" x="3292475" y="2095500"/>
          <p14:tracePt t="36566" x="3292475" y="2079625"/>
          <p14:tracePt t="36584" x="3292475" y="2076450"/>
          <p14:tracePt t="36705" x="3279775" y="2076450"/>
          <p14:tracePt t="36713" x="3276600" y="2076450"/>
          <p14:tracePt t="36720" x="3270250" y="2076450"/>
          <p14:tracePt t="36733" x="3260725" y="2076450"/>
          <p14:tracePt t="36749" x="3251200" y="2089150"/>
          <p14:tracePt t="36766" x="3219450" y="2098675"/>
          <p14:tracePt t="36784" x="3184525" y="2124075"/>
          <p14:tracePt t="36800" x="3152775" y="2149475"/>
          <p14:tracePt t="36817" x="3121025" y="2174875"/>
          <p14:tracePt t="36834" x="3063875" y="2219325"/>
          <p14:tracePt t="36850" x="3032125" y="2244725"/>
          <p14:tracePt t="36867" x="3006725" y="2276475"/>
          <p14:tracePt t="36884" x="2962275" y="2320925"/>
          <p14:tracePt t="36900" x="2936875" y="2359025"/>
          <p14:tracePt t="36917" x="2901950" y="2406650"/>
          <p14:tracePt t="36934" x="2882900" y="2470150"/>
          <p14:tracePt t="36950" x="2870200" y="2508250"/>
          <p14:tracePt t="36967" x="2844800" y="2555875"/>
          <p14:tracePt t="36983" x="2813050" y="2619375"/>
          <p14:tracePt t="36999" x="2790825" y="2676525"/>
          <p14:tracePt t="37016" x="2771775" y="2730500"/>
          <p14:tracePt t="37033" x="2749550" y="2841625"/>
          <p14:tracePt t="37049" x="2749550" y="2901950"/>
          <p14:tracePt t="37067" x="2749550" y="2962275"/>
          <p14:tracePt t="37084" x="2759075" y="3051175"/>
          <p14:tracePt t="37100" x="2774950" y="3124200"/>
          <p14:tracePt t="37116" x="2797175" y="3200400"/>
          <p14:tracePt t="37133" x="2816225" y="3292475"/>
          <p14:tracePt t="37150" x="2847975" y="3381375"/>
          <p14:tracePt t="37166" x="2889250" y="3470275"/>
          <p14:tracePt t="37183" x="2971800" y="3600450"/>
          <p14:tracePt t="37200" x="3006725" y="365125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3" descr="http://ecx.images-amazon.com/images/I/61x5VzwidWL._SY355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0"/>
            <a:ext cx="7000875"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961"/>
    </mc:Choice>
    <mc:Fallback>
      <p:transition spd="slow" advTm="2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81" x="3006725" y="3629025"/>
          <p14:tracePt t="2588" x="3006725" y="3584575"/>
          <p14:tracePt t="2596" x="3006725" y="3536950"/>
          <p14:tracePt t="2610" x="3006725" y="3422650"/>
          <p14:tracePt t="2625" x="3003550" y="3317875"/>
          <p14:tracePt t="2641" x="2994025" y="3155950"/>
          <p14:tracePt t="2675" x="3000375" y="2778125"/>
          <p14:tracePt t="2710" x="3130550" y="2311400"/>
          <p14:tracePt t="2727" x="3232150" y="2079625"/>
          <p14:tracePt t="2743" x="3355975" y="1898650"/>
          <p14:tracePt t="2759" x="3559175" y="1606550"/>
          <p14:tracePt t="2778" x="3711575" y="1457325"/>
          <p14:tracePt t="2793" x="3870325" y="1323975"/>
          <p14:tracePt t="2809" x="4054475" y="1120775"/>
          <p14:tracePt t="2826" x="4152900" y="1016000"/>
          <p14:tracePt t="2845" x="4289425" y="895350"/>
          <p14:tracePt t="2860" x="4362450" y="822325"/>
          <p14:tracePt t="2876" x="4425950" y="768350"/>
          <p14:tracePt t="2892" x="4479925" y="704850"/>
          <p14:tracePt t="2909" x="4549775" y="635000"/>
          <p14:tracePt t="2925" x="4584700" y="593725"/>
          <p14:tracePt t="2941" x="4622800" y="568325"/>
          <p14:tracePt t="2959" x="4654550" y="533400"/>
          <p14:tracePt t="2975" x="4670425" y="520700"/>
          <p14:tracePt t="2992" x="4679950" y="511175"/>
          <p14:tracePt t="3009" x="4689475" y="511175"/>
          <p14:tracePt t="3026" x="4699000" y="511175"/>
          <p14:tracePt t="3042" x="4708525" y="511175"/>
          <p14:tracePt t="3044" x="4718050" y="514350"/>
          <p14:tracePt t="3059" x="4727575" y="523875"/>
          <p14:tracePt t="3075" x="4733925" y="546100"/>
          <p14:tracePt t="3093" x="4740275" y="584200"/>
          <p14:tracePt t="3109" x="4740275" y="654050"/>
          <p14:tracePt t="3126" x="4730750" y="698500"/>
          <p14:tracePt t="3142" x="4695825" y="746125"/>
          <p14:tracePt t="3160" x="4594225" y="838200"/>
          <p14:tracePt t="3175" x="4435475" y="942975"/>
          <p14:tracePt t="3192" x="4244975" y="1047750"/>
          <p14:tracePt t="3209" x="3959225" y="1171575"/>
          <p14:tracePt t="3225" x="3771900" y="1235075"/>
          <p14:tracePt t="3243" x="3629025" y="1273175"/>
          <p14:tracePt t="3259" x="3425825" y="1323975"/>
          <p14:tracePt t="3275" x="3330575" y="1339850"/>
          <p14:tracePt t="3292" x="3248025" y="1349375"/>
          <p14:tracePt t="3309" x="3162300" y="1349375"/>
          <p14:tracePt t="3325" x="3101975" y="1346200"/>
          <p14:tracePt t="3342" x="3057525" y="1339850"/>
          <p14:tracePt t="3358" x="3022600" y="1333500"/>
          <p14:tracePt t="3375" x="3013075" y="1333500"/>
          <p14:tracePt t="3392" x="3003550" y="1327150"/>
          <p14:tracePt t="3409" x="3003550" y="1314450"/>
          <p14:tracePt t="3426" x="3022600" y="1289050"/>
          <p14:tracePt t="3443" x="3054350" y="1257300"/>
          <p14:tracePt t="3459" x="3190875" y="1149350"/>
          <p14:tracePt t="3475" x="3314700" y="1079500"/>
          <p14:tracePt t="3491" x="3429000" y="1025525"/>
          <p14:tracePt t="3508" x="3660775" y="990600"/>
          <p14:tracePt t="3525" x="3810000" y="971550"/>
          <p14:tracePt t="3542" x="3914775" y="971550"/>
          <p14:tracePt t="3546" x="3965575" y="984250"/>
          <p14:tracePt t="3559" x="4060825" y="1000125"/>
          <p14:tracePt t="3575" x="4137025" y="1022350"/>
          <p14:tracePt t="3591" x="4191000" y="1038225"/>
          <p14:tracePt t="3608" x="4225925" y="1060450"/>
          <p14:tracePt t="3625" x="4235450" y="1069975"/>
          <p14:tracePt t="3641" x="4248150" y="1079500"/>
          <p14:tracePt t="3658" x="4251325" y="1095375"/>
          <p14:tracePt t="3675" x="4251325" y="1111250"/>
          <p14:tracePt t="3693" x="4251325" y="1120775"/>
          <p14:tracePt t="3709" x="4251325" y="1133475"/>
          <p14:tracePt t="3726" x="4251325" y="1143000"/>
          <p14:tracePt t="3742" x="4251325" y="1158875"/>
          <p14:tracePt t="3758" x="4229100" y="1174750"/>
          <p14:tracePt t="3775" x="4213225" y="1184275"/>
          <p14:tracePt t="3792" x="4184650" y="1196975"/>
          <p14:tracePt t="3808" x="4149725" y="1216025"/>
          <p14:tracePt t="3826" x="4117975" y="1222375"/>
          <p14:tracePt t="3842" x="4095750" y="1222375"/>
          <p14:tracePt t="3859" x="4032250" y="1241425"/>
          <p14:tracePt t="3875" x="3971925" y="1247775"/>
          <p14:tracePt t="3892" x="3917950" y="1260475"/>
          <p14:tracePt t="3908" x="3860800" y="1285875"/>
          <p14:tracePt t="3925" x="3838575" y="1298575"/>
          <p14:tracePt t="3942" x="3829050" y="1298575"/>
          <p14:tracePt t="3958" x="3810000" y="1298575"/>
          <p14:tracePt t="3975" x="3800475" y="1301750"/>
          <p14:tracePt t="3993" x="3787775" y="1311275"/>
          <p14:tracePt t="4009" x="3787775" y="1333500"/>
          <p14:tracePt t="4025" x="3790950" y="1355725"/>
          <p14:tracePt t="4041" x="3813175" y="1400175"/>
          <p14:tracePt t="4044" x="3841750" y="1431925"/>
          <p14:tracePt t="4058" x="3917950" y="1514475"/>
          <p14:tracePt t="4075" x="4013200" y="1609725"/>
          <p14:tracePt t="4092" x="4133850" y="1739900"/>
          <p14:tracePt t="4108" x="4333875" y="1895475"/>
          <p14:tracePt t="4125" x="4438650" y="1971675"/>
          <p14:tracePt t="4143" x="4572000" y="2054225"/>
          <p14:tracePt t="4159" x="4651375" y="2111375"/>
          <p14:tracePt t="4175" x="4721225" y="2155825"/>
          <p14:tracePt t="4192" x="4806950" y="2184400"/>
          <p14:tracePt t="4208" x="4851400" y="2197100"/>
          <p14:tracePt t="4225" x="4873625" y="2197100"/>
          <p14:tracePt t="4243" x="4908550" y="2197100"/>
          <p14:tracePt t="4259" x="4918075" y="2190750"/>
          <p14:tracePt t="4276" x="4927600" y="2181225"/>
          <p14:tracePt t="4293" x="4933950" y="2139950"/>
          <p14:tracePt t="4308" x="4933950" y="2111375"/>
          <p14:tracePt t="4325" x="4924425" y="2073275"/>
          <p14:tracePt t="4341" x="4911725" y="2028825"/>
          <p14:tracePt t="4358" x="4864100" y="1962150"/>
          <p14:tracePt t="4375" x="4838700" y="1936750"/>
          <p14:tracePt t="4393" x="4803775" y="1908175"/>
          <p14:tracePt t="4409" x="4794250" y="1898650"/>
          <p14:tracePt t="4426" x="4784725" y="1892300"/>
          <p14:tracePt t="4442" x="4762500" y="1892300"/>
          <p14:tracePt t="4458" x="4759325" y="1895475"/>
          <p14:tracePt t="4475" x="4759325" y="1905000"/>
          <p14:tracePt t="4492" x="4784725" y="1952625"/>
          <p14:tracePt t="4509" x="4848225" y="2022475"/>
          <p14:tracePt t="4526" x="4911725" y="2105025"/>
          <p14:tracePt t="4542" x="5032375" y="2251075"/>
          <p14:tracePt t="4558" x="5108575" y="2343150"/>
          <p14:tracePt t="4575" x="5156200" y="2403475"/>
          <p14:tracePt t="4592" x="5210175" y="2457450"/>
          <p14:tracePt t="4608" x="5219700" y="2479675"/>
          <p14:tracePt t="4625" x="5229225" y="2489200"/>
          <p14:tracePt t="4642" x="5229225" y="2505075"/>
          <p14:tracePt t="4700" x="5222875" y="2505075"/>
          <p14:tracePt t="4708" x="5219700" y="2505075"/>
          <p14:tracePt t="4715" x="5213350" y="2505075"/>
          <p14:tracePt t="4725" x="5210175" y="2501900"/>
          <p14:tracePt t="4742" x="5168900" y="2486025"/>
          <p14:tracePt t="4758" x="5127625" y="2454275"/>
          <p14:tracePt t="4775" x="5051425" y="2413000"/>
          <p14:tracePt t="4792" x="5000625" y="2387600"/>
          <p14:tracePt t="5121" x="5089525" y="2422525"/>
          <p14:tracePt t="5128" x="5210175" y="2463800"/>
          <p14:tracePt t="5142" x="5419725" y="2549525"/>
          <p14:tracePt t="5158" x="5730875" y="2673350"/>
          <p14:tracePt t="5182" x="6032500" y="2828925"/>
          <p14:tracePt t="5210" x="6318250" y="2940050"/>
          <p14:tracePt t="5243" x="6391275" y="2946400"/>
          <p14:tracePt t="5259" x="6391275" y="2940050"/>
          <p14:tracePt t="5275" x="6391275" y="2908300"/>
          <p14:tracePt t="5292" x="6369050" y="2851150"/>
          <p14:tracePt t="5308" x="6337300" y="2813050"/>
          <p14:tracePt t="5324" x="6289675" y="2784475"/>
          <p14:tracePt t="5341" x="6149975" y="2711450"/>
          <p14:tracePt t="5358" x="5981700" y="2638425"/>
          <p14:tracePt t="5375" x="5813425" y="2562225"/>
          <p14:tracePt t="5393" x="5543550" y="2451100"/>
          <p14:tracePt t="5410" x="5375275" y="2365375"/>
          <p14:tracePt t="5426" x="5168900" y="2276475"/>
          <p14:tracePt t="5442" x="5045075" y="2216150"/>
          <p14:tracePt t="5458" x="4918075" y="2133600"/>
          <p14:tracePt t="5475" x="4826000" y="2057400"/>
          <p14:tracePt t="5491" x="4714875" y="1968500"/>
          <p14:tracePt t="5508" x="4664075" y="1933575"/>
          <p14:tracePt t="5526" x="4641850" y="1917700"/>
          <p14:tracePt t="5542" x="4622800" y="1895475"/>
          <p14:tracePt t="5559" x="4629150" y="1882775"/>
          <p14:tracePt t="5575" x="4651375" y="1873250"/>
          <p14:tracePt t="5592" x="4752975" y="1844675"/>
          <p14:tracePt t="5609" x="4819650" y="1828800"/>
          <p14:tracePt t="5625" x="4879975" y="1828800"/>
          <p14:tracePt t="5642" x="4927600" y="1812925"/>
          <p14:tracePt t="5659" x="4953000" y="1800225"/>
          <p14:tracePt t="5676" x="4997450" y="1755775"/>
          <p14:tracePt t="5692" x="5041900" y="1685925"/>
          <p14:tracePt t="5709" x="5099050" y="1606550"/>
          <p14:tracePt t="5725" x="5127625" y="1539875"/>
          <p14:tracePt t="5742" x="5172075" y="1444625"/>
          <p14:tracePt t="5758" x="5178425" y="1381125"/>
          <p14:tracePt t="5776" x="5159375" y="1292225"/>
          <p14:tracePt t="5795" x="5133975" y="1244600"/>
          <p14:tracePt t="5809" x="5092700" y="1209675"/>
          <p14:tracePt t="5826" x="4994275" y="1143000"/>
          <p14:tracePt t="5842" x="4883150" y="1101725"/>
          <p14:tracePt t="5858" x="4784725" y="1066800"/>
          <p14:tracePt t="5876" x="4679950" y="1038225"/>
          <p14:tracePt t="5891" x="4616450" y="1025525"/>
          <p14:tracePt t="5909" x="4556125" y="1019175"/>
          <p14:tracePt t="5926" x="4486275" y="1019175"/>
          <p14:tracePt t="5942" x="4454525" y="1022350"/>
          <p14:tracePt t="5959" x="4432300" y="1031875"/>
          <p14:tracePt t="5976" x="4422775" y="1050925"/>
          <p14:tracePt t="5992" x="4432300" y="1089025"/>
          <p14:tracePt t="6008" x="4502150" y="1193800"/>
          <p14:tracePt t="6025" x="4679950" y="1346200"/>
          <p14:tracePt t="6041" x="4838700" y="1447800"/>
          <p14:tracePt t="6058" x="4965700" y="1539875"/>
          <p14:tracePt t="6062" x="5029200" y="1584325"/>
          <p14:tracePt t="6076" x="5121275" y="1651000"/>
          <p14:tracePt t="6092" x="5200650" y="1689100"/>
          <p14:tracePt t="6109" x="5334000" y="1743075"/>
          <p14:tracePt t="6126" x="5499100" y="1768475"/>
          <p14:tracePt t="6142" x="5594350" y="1768475"/>
          <p14:tracePt t="6159" x="5673725" y="1768475"/>
          <p14:tracePt t="6176" x="5788025" y="1743075"/>
          <p14:tracePt t="6192" x="5838825" y="1708150"/>
          <p14:tracePt t="6209" x="5870575" y="1676400"/>
          <p14:tracePt t="6226" x="5889625" y="1619250"/>
          <p14:tracePt t="6242" x="5902325" y="1574800"/>
          <p14:tracePt t="6259" x="5908675" y="1530350"/>
          <p14:tracePt t="6276" x="5908675" y="1466850"/>
          <p14:tracePt t="6292" x="5908675" y="1444625"/>
          <p14:tracePt t="6308" x="5905500" y="1428750"/>
          <p14:tracePt t="6325" x="5883275" y="1406525"/>
          <p14:tracePt t="6341" x="5845175" y="1393825"/>
          <p14:tracePt t="6358" x="5781675" y="1374775"/>
          <p14:tracePt t="6375" x="5626100" y="1339850"/>
          <p14:tracePt t="6391" x="5473700" y="1323975"/>
          <p14:tracePt t="6409" x="5334000" y="1314450"/>
          <p14:tracePt t="6425" x="5048250" y="1304925"/>
          <p14:tracePt t="6441" x="4822825" y="1304925"/>
          <p14:tracePt t="6458" x="4486275" y="1282700"/>
          <p14:tracePt t="6475" x="4000500" y="1238250"/>
          <p14:tracePt t="6492" x="3705225" y="1216025"/>
          <p14:tracePt t="6509" x="3362325" y="1193800"/>
          <p14:tracePt t="6525" x="3013075" y="1193800"/>
          <p14:tracePt t="6541" x="2771775" y="1193800"/>
          <p14:tracePt t="6559" x="2587625" y="1209675"/>
          <p14:tracePt t="6562" x="2495550" y="1228725"/>
          <p14:tracePt t="6577" x="2317750" y="1273175"/>
          <p14:tracePt t="6592" x="2209800" y="1308100"/>
          <p14:tracePt t="6609" x="2120900" y="1346200"/>
          <p14:tracePt t="6625" x="1990725" y="1412875"/>
          <p14:tracePt t="6642" x="1933575" y="1441450"/>
          <p14:tracePt t="6658" x="1901825" y="1466850"/>
          <p14:tracePt t="6675" x="1857375" y="1511300"/>
          <p14:tracePt t="6692" x="1831975" y="1558925"/>
          <p14:tracePt t="6709" x="1790700" y="1638300"/>
          <p14:tracePt t="6725" x="1752600" y="1752600"/>
          <p14:tracePt t="6742" x="1739900" y="1816100"/>
          <p14:tracePt t="6758" x="1717675" y="1879600"/>
          <p14:tracePt t="6774" x="1689100" y="1971675"/>
          <p14:tracePt t="6791" x="1647825" y="2060575"/>
          <p14:tracePt t="6809" x="1616075" y="2149475"/>
          <p14:tracePt t="6825" x="1562100" y="2257425"/>
          <p14:tracePt t="6842" x="1530350" y="2333625"/>
          <p14:tracePt t="6858" x="1473200" y="2438400"/>
          <p14:tracePt t="6875" x="1387475" y="2590800"/>
          <p14:tracePt t="6892" x="1339850" y="2660650"/>
          <p14:tracePt t="6908" x="1276350" y="2743200"/>
          <p14:tracePt t="6925" x="1155700" y="2889250"/>
          <p14:tracePt t="6942" x="1089025" y="2971800"/>
          <p14:tracePt t="6958" x="1025525" y="3032125"/>
          <p14:tracePt t="6975" x="955675" y="3143250"/>
          <p14:tracePt t="6992" x="936625" y="3197225"/>
          <p14:tracePt t="7008" x="914400" y="3244850"/>
          <p14:tracePt t="7025" x="908050" y="3330575"/>
          <p14:tracePt t="7042" x="917575" y="3368675"/>
          <p14:tracePt t="7060" x="955675" y="3435350"/>
          <p14:tracePt t="7075" x="1019175" y="3495675"/>
          <p14:tracePt t="7092" x="1089025" y="3552825"/>
          <p14:tracePt t="7110" x="1212850" y="3651250"/>
          <p14:tracePt t="7125" x="1336675" y="3730625"/>
          <p14:tracePt t="7141" x="1450975" y="3781425"/>
          <p14:tracePt t="7158" x="1552575" y="3841750"/>
          <p14:tracePt t="7174" x="1724025" y="3911600"/>
          <p14:tracePt t="7191" x="1866900" y="3946525"/>
          <p14:tracePt t="7210" x="2038350" y="4016375"/>
          <p14:tracePt t="7225" x="2162175" y="4076700"/>
          <p14:tracePt t="7242" x="2317750" y="4130675"/>
          <p14:tracePt t="7259" x="2489200" y="4219575"/>
          <p14:tracePt t="7275" x="2581275" y="4276725"/>
          <p14:tracePt t="7291" x="2673350" y="4333875"/>
          <p14:tracePt t="7309" x="2781300" y="4387850"/>
          <p14:tracePt t="7324" x="2828925" y="4422775"/>
          <p14:tracePt t="7341" x="2860675" y="4435475"/>
          <p14:tracePt t="7359" x="2876550" y="4451350"/>
          <p14:tracePt t="7375" x="2886075" y="4451350"/>
          <p14:tracePt t="7392" x="2895600" y="4451350"/>
          <p14:tracePt t="7409" x="2911475" y="4451350"/>
          <p14:tracePt t="7425" x="2914650" y="4451350"/>
          <p14:tracePt t="7441" x="2924175" y="4451350"/>
          <p14:tracePt t="7459" x="2946400" y="4451350"/>
          <p14:tracePt t="7475" x="2974975" y="4451350"/>
          <p14:tracePt t="7492" x="3009900" y="4448175"/>
          <p14:tracePt t="7509" x="3111500" y="4425950"/>
          <p14:tracePt t="7525" x="3149600" y="4406900"/>
          <p14:tracePt t="7542" x="3187700" y="4375150"/>
          <p14:tracePt t="7558" x="3254375" y="4295775"/>
          <p14:tracePt t="7575" x="3282950" y="4238625"/>
          <p14:tracePt t="7591" x="3308350" y="4200525"/>
          <p14:tracePt t="7609" x="3314700" y="4159250"/>
          <p14:tracePt t="7625" x="3314700" y="4130675"/>
          <p14:tracePt t="7643" x="3298825" y="4105275"/>
          <p14:tracePt t="7659" x="3228975" y="4051300"/>
          <p14:tracePt t="7675" x="3127375" y="3981450"/>
          <p14:tracePt t="7691" x="3016250" y="3930650"/>
          <p14:tracePt t="7708" x="2774950" y="3829050"/>
          <p14:tracePt t="7725" x="2619375" y="3775075"/>
          <p14:tracePt t="7742" x="2466975" y="3740150"/>
          <p14:tracePt t="7759" x="2200275" y="3692525"/>
          <p14:tracePt t="7775" x="2073275" y="3676650"/>
          <p14:tracePt t="7792" x="1933575" y="3667125"/>
          <p14:tracePt t="7809" x="1771650" y="3667125"/>
          <p14:tracePt t="7825" x="1711325" y="3667125"/>
          <p14:tracePt t="7841" x="1682750" y="3667125"/>
          <p14:tracePt t="7858" x="1641475" y="3667125"/>
          <p14:tracePt t="7875" x="1625600" y="3667125"/>
          <p14:tracePt t="7892" x="1609725" y="3667125"/>
          <p14:tracePt t="7909" x="1597025" y="3667125"/>
          <p14:tracePt t="7925" x="1587500" y="3667125"/>
          <p14:tracePt t="7942" x="1577975" y="3667125"/>
          <p14:tracePt t="7958" x="1562100" y="3667125"/>
          <p14:tracePt t="7974" x="1562100" y="3673475"/>
          <p14:tracePt t="8054" x="1574800" y="3670300"/>
          <p14:tracePt t="8060" x="1577975" y="3667125"/>
          <p14:tracePt t="8075" x="1609725" y="3648075"/>
          <p14:tracePt t="8079" x="1647825" y="3619500"/>
          <p14:tracePt t="8091" x="1685925" y="3584575"/>
          <p14:tracePt t="8108" x="1822450" y="3476625"/>
          <p14:tracePt t="8124" x="1895475" y="3400425"/>
          <p14:tracePt t="8141" x="1981200" y="3314700"/>
          <p14:tracePt t="8159" x="2120900" y="3178175"/>
          <p14:tracePt t="8175" x="2206625" y="3092450"/>
          <p14:tracePt t="8192" x="2279650" y="3019425"/>
          <p14:tracePt t="8208" x="2390775" y="2940050"/>
          <p14:tracePt t="8225" x="2428875" y="2914650"/>
          <p14:tracePt t="8241" x="2470150" y="2879725"/>
          <p14:tracePt t="8258" x="2489200" y="2863850"/>
          <p14:tracePt t="8274" x="2498725" y="2854325"/>
          <p14:tracePt t="8337" x="2492375" y="2854325"/>
          <p14:tracePt t="8344" x="2489200" y="2854325"/>
          <p14:tracePt t="8358" x="2479675" y="2857500"/>
          <p14:tracePt t="8375" x="2447925" y="2867025"/>
          <p14:tracePt t="8391" x="2409825" y="2895600"/>
          <p14:tracePt t="8408" x="2295525" y="2940050"/>
          <p14:tracePt t="8424" x="2225675" y="2978150"/>
          <p14:tracePt t="8442" x="2171700" y="3000375"/>
          <p14:tracePt t="8458" x="2108200" y="3025775"/>
          <p14:tracePt t="8475" x="2060575" y="3044825"/>
          <p14:tracePt t="8492" x="2016125" y="3057525"/>
          <p14:tracePt t="8508" x="1958975" y="3076575"/>
          <p14:tracePt t="8524" x="1927225" y="3089275"/>
          <p14:tracePt t="8542" x="1895475" y="3108325"/>
          <p14:tracePt t="8558" x="1863725" y="3117850"/>
          <p14:tracePt t="8575" x="1831975" y="3124200"/>
          <p14:tracePt t="8593" x="1812925" y="3124200"/>
          <p14:tracePt t="8608" x="1803400" y="3124200"/>
          <p14:tracePt t="8625" x="1787525" y="3124200"/>
          <p14:tracePt t="8641" x="1778000" y="3130550"/>
          <p14:tracePt t="8657" x="1762125" y="3133725"/>
          <p14:tracePt t="8674" x="1752600" y="3140075"/>
          <p14:tracePt t="8691" x="1736725" y="3140075"/>
          <p14:tracePt t="8708" x="1724025" y="3140075"/>
          <p14:tracePt t="8779" x="1724025" y="3136900"/>
          <p14:tracePt t="8786" x="1724025" y="3133725"/>
          <p14:tracePt t="8793" x="1724025" y="3127375"/>
          <p14:tracePt t="8807" x="1736725" y="3105150"/>
          <p14:tracePt t="8825" x="1755775" y="3067050"/>
          <p14:tracePt t="8842" x="1774825" y="3019425"/>
          <p14:tracePt t="8858" x="1784350" y="3009900"/>
          <p14:tracePt t="8875" x="1787525" y="2997200"/>
          <p14:tracePt t="8892" x="1787525" y="2978150"/>
          <p14:tracePt t="8987" x="1781175" y="2978150"/>
          <p14:tracePt t="8994" x="1778000" y="2978150"/>
          <p14:tracePt t="9008" x="1765300" y="2987675"/>
          <p14:tracePt t="9025" x="1749425" y="2997200"/>
          <p14:tracePt t="9041" x="1736725" y="3000375"/>
          <p14:tracePt t="9058" x="1730375" y="3000375"/>
          <p14:tracePt t="9093" x="1733550" y="3000375"/>
          <p14:tracePt t="9108" x="1762125" y="2987675"/>
          <p14:tracePt t="9125" x="1844675" y="2930525"/>
          <p14:tracePt t="9142" x="2016125" y="2844800"/>
          <p14:tracePt t="9158" x="2130425" y="2765425"/>
          <p14:tracePt t="9175" x="2257425" y="2673350"/>
          <p14:tracePt t="9191" x="2489200" y="2527300"/>
          <p14:tracePt t="9208" x="2616200" y="2435225"/>
          <p14:tracePt t="9225" x="2774950" y="2333625"/>
          <p14:tracePt t="9242" x="3000375" y="2146300"/>
          <p14:tracePt t="9259" x="3136900" y="2025650"/>
          <p14:tracePt t="9276" x="3263900" y="1927225"/>
          <p14:tracePt t="9292" x="3409950" y="1806575"/>
          <p14:tracePt t="9308" x="3470275" y="1752600"/>
          <p14:tracePt t="9325" x="3505200" y="1711325"/>
          <p14:tracePt t="9341" x="3536950" y="1682750"/>
          <p14:tracePt t="9357" x="3546475" y="1663700"/>
          <p14:tracePt t="9374" x="3552825" y="1654175"/>
          <p14:tracePt t="9392" x="3552825" y="1641475"/>
          <p14:tracePt t="9408" x="3552825" y="1631950"/>
          <p14:tracePt t="9425" x="3552825" y="1625600"/>
          <p14:tracePt t="9442" x="3549650" y="1606550"/>
          <p14:tracePt t="9458" x="3540125" y="1597025"/>
          <p14:tracePt t="9474" x="3511550" y="1571625"/>
          <p14:tracePt t="9491" x="3457575" y="1520825"/>
          <p14:tracePt t="9507" x="3413125" y="1460500"/>
          <p14:tracePt t="9525" x="3349625" y="1397000"/>
          <p14:tracePt t="9542" x="3279775" y="1323975"/>
          <p14:tracePt t="9558" x="3228975" y="1282700"/>
          <p14:tracePt t="9575" x="3181350" y="1247775"/>
          <p14:tracePt t="9579" x="3143250" y="1231900"/>
          <p14:tracePt t="9592" x="3095625" y="1200150"/>
          <p14:tracePt t="9608" x="3067050" y="1187450"/>
          <p14:tracePt t="9624" x="3035300" y="1174750"/>
          <p14:tracePt t="9641" x="3000375" y="1168400"/>
          <p14:tracePt t="9657" x="2971800" y="1168400"/>
          <p14:tracePt t="9674" x="2949575" y="1168400"/>
          <p14:tracePt t="9692" x="2936875" y="1181100"/>
          <p14:tracePt t="9708" x="2917825" y="1203325"/>
          <p14:tracePt t="9725" x="2901950" y="1228725"/>
          <p14:tracePt t="9741" x="2876550" y="1270000"/>
          <p14:tracePt t="9757" x="2857500" y="1295400"/>
          <p14:tracePt t="9774" x="2844800" y="1327150"/>
          <p14:tracePt t="9791" x="2828925" y="1362075"/>
          <p14:tracePt t="9808" x="2816225" y="1390650"/>
          <p14:tracePt t="9825" x="2800350" y="1403350"/>
          <p14:tracePt t="9842" x="2784475" y="1422400"/>
          <p14:tracePt t="9858" x="2774950" y="1438275"/>
          <p14:tracePt t="9874" x="2765425" y="1447800"/>
          <p14:tracePt t="9891" x="2749550" y="1463675"/>
          <p14:tracePt t="9907" x="2749550" y="1473200"/>
          <p14:tracePt t="9924" x="2749550" y="1489075"/>
          <p14:tracePt t="10013" x="2743200" y="1489075"/>
          <p14:tracePt t="10019" x="2740025" y="1489075"/>
          <p14:tracePt t="10027" x="2733675" y="1492250"/>
          <p14:tracePt t="10041" x="2724150" y="1501775"/>
          <p14:tracePt t="10057" x="2714625" y="1517650"/>
          <p14:tracePt t="10074" x="2695575" y="1571625"/>
          <p14:tracePt t="10077" x="2679700" y="1600200"/>
          <p14:tracePt t="10091" x="2651125" y="1666875"/>
          <p14:tracePt t="10108" x="2609850" y="1755775"/>
          <p14:tracePt t="10125" x="2574925" y="1889125"/>
          <p14:tracePt t="10142" x="2511425" y="2092325"/>
          <p14:tracePt t="10158" x="2479675" y="2200275"/>
          <p14:tracePt t="10174" x="2416175" y="2346325"/>
          <p14:tracePt t="10191" x="2327275" y="2543175"/>
          <p14:tracePt t="10208" x="2276475" y="2632075"/>
          <p14:tracePt t="10225" x="2225675" y="2755900"/>
          <p14:tracePt t="10242" x="2165350" y="2914650"/>
          <p14:tracePt t="10259" x="2136775" y="2990850"/>
          <p14:tracePt t="10276" x="2108200" y="3063875"/>
          <p14:tracePt t="10292" x="2101850" y="3095625"/>
          <p14:tracePt t="10308" x="2101850" y="3124200"/>
          <p14:tracePt t="10324" x="2101850" y="3146425"/>
          <p14:tracePt t="10341" x="2101850" y="3165475"/>
          <p14:tracePt t="10357" x="2101850" y="3175000"/>
          <p14:tracePt t="10374" x="2101850" y="3184525"/>
          <p14:tracePt t="10391" x="2101850" y="3194050"/>
          <p14:tracePt t="10462" x="2098675" y="3194050"/>
          <p14:tracePt t="10469" x="2092325" y="3194050"/>
          <p14:tracePt t="10476" x="2089150" y="3194050"/>
          <p14:tracePt t="10491" x="2073275" y="3194050"/>
          <p14:tracePt t="10508" x="2035175" y="3175000"/>
          <p14:tracePt t="10526" x="1958975" y="3117850"/>
          <p14:tracePt t="10542" x="1905000" y="3067050"/>
          <p14:tracePt t="10558" x="1841500" y="2994025"/>
          <p14:tracePt t="10575" x="1768475" y="2905125"/>
          <p14:tracePt t="10592" x="1727200" y="2863850"/>
          <p14:tracePt t="10608" x="1679575" y="2828925"/>
          <p14:tracePt t="10625" x="1619250" y="2797175"/>
          <p14:tracePt t="10641" x="1597025" y="2778125"/>
          <p14:tracePt t="10658" x="1587500" y="2768600"/>
          <p14:tracePt t="10675" x="1571625" y="2752725"/>
          <p14:tracePt t="10692" x="1571625" y="2724150"/>
          <p14:tracePt t="10709" x="1587500" y="2686050"/>
          <p14:tracePt t="10725" x="1606550" y="2606675"/>
          <p14:tracePt t="10741" x="1612900" y="2546350"/>
          <p14:tracePt t="10758" x="1612900" y="2501900"/>
          <p14:tracePt t="10774" x="1612900" y="2454275"/>
          <p14:tracePt t="10791" x="1609725" y="2425700"/>
          <p14:tracePt t="10808" x="1597025" y="2400300"/>
          <p14:tracePt t="10825" x="1571625" y="2378075"/>
          <p14:tracePt t="10841" x="1552575" y="2346325"/>
          <p14:tracePt t="10858" x="1539875" y="2324100"/>
          <p14:tracePt t="10875" x="1514475" y="2279650"/>
          <p14:tracePt t="10891" x="1504950" y="2257425"/>
          <p14:tracePt t="10907" x="1504950" y="2222500"/>
          <p14:tracePt t="10924" x="1508125" y="2165350"/>
          <p14:tracePt t="10941" x="1533525" y="2133600"/>
          <p14:tracePt t="10958" x="1568450" y="2076450"/>
          <p14:tracePt t="10975" x="1679575" y="1920875"/>
          <p14:tracePt t="10991" x="1749425" y="1828800"/>
          <p14:tracePt t="11008" x="1822450" y="1752600"/>
          <p14:tracePt t="11025" x="1968500" y="1622425"/>
          <p14:tracePt t="11041" x="2076450" y="1536700"/>
          <p14:tracePt t="11057" x="2168525" y="1460500"/>
          <p14:tracePt t="11074" x="2311400" y="1374775"/>
          <p14:tracePt t="11091" x="2400300" y="1327150"/>
          <p14:tracePt t="11108" x="2479675" y="1295400"/>
          <p14:tracePt t="11125" x="2565400" y="1260475"/>
          <p14:tracePt t="11141" x="2609850" y="1247775"/>
          <p14:tracePt t="11158" x="2641600" y="1235075"/>
          <p14:tracePt t="11174" x="2689225" y="1216025"/>
          <p14:tracePt t="11190" x="2720975" y="1196975"/>
          <p14:tracePt t="11208" x="2746375" y="1187450"/>
          <p14:tracePt t="11225" x="2778125" y="1165225"/>
          <p14:tracePt t="11242" x="2797175" y="1143000"/>
          <p14:tracePt t="11259" x="2819400" y="1117600"/>
          <p14:tracePt t="11275" x="2854325" y="1089025"/>
          <p14:tracePt t="11291" x="2876550" y="1076325"/>
          <p14:tracePt t="11307" x="2908300" y="1066800"/>
          <p14:tracePt t="11324" x="2981325" y="1044575"/>
          <p14:tracePt t="11340" x="3086100" y="1044575"/>
          <p14:tracePt t="11357" x="3225800" y="1069975"/>
          <p14:tracePt t="11374" x="3463925" y="1152525"/>
          <p14:tracePt t="11390" x="3689350" y="1228725"/>
          <p14:tracePt t="11409" x="3876675" y="1285875"/>
          <p14:tracePt t="11424" x="4171950" y="1419225"/>
          <p14:tracePt t="11442" x="4308475" y="1501775"/>
          <p14:tracePt t="11459" x="4514850" y="1619250"/>
          <p14:tracePt t="11474" x="4651375" y="1679575"/>
          <p14:tracePt t="11491" x="4749800" y="1724025"/>
          <p14:tracePt t="11507" x="4838700" y="1762125"/>
          <p14:tracePt t="11524" x="5010150" y="1831975"/>
          <p14:tracePt t="11541" x="5111750" y="1882775"/>
          <p14:tracePt t="11558" x="5194300" y="1939925"/>
          <p14:tracePt t="11575" x="5289550" y="1990725"/>
          <p14:tracePt t="11591" x="5359400" y="2038350"/>
          <p14:tracePt t="11608" x="5426075" y="2066925"/>
          <p14:tracePt t="11624" x="5514975" y="2117725"/>
          <p14:tracePt t="11641" x="5572125" y="2146300"/>
          <p14:tracePt t="11659" x="5667375" y="2197100"/>
          <p14:tracePt t="11675" x="5749925" y="2254250"/>
          <p14:tracePt t="11691" x="5842000" y="2320925"/>
          <p14:tracePt t="11708" x="5934075" y="2381250"/>
          <p14:tracePt t="11724" x="6057900" y="2479675"/>
          <p14:tracePt t="11740" x="6159500" y="2546350"/>
          <p14:tracePt t="11757" x="6286500" y="2628900"/>
          <p14:tracePt t="11775" x="6464300" y="2771775"/>
          <p14:tracePt t="11791" x="6613525" y="2882900"/>
          <p14:tracePt t="11809" x="6823075" y="3019425"/>
          <p14:tracePt t="11825" x="6931025" y="3108325"/>
          <p14:tracePt t="11841" x="7026275" y="3203575"/>
          <p14:tracePt t="11857" x="7131050" y="3292475"/>
          <p14:tracePt t="11874" x="7245350" y="3397250"/>
          <p14:tracePt t="11891" x="7296150" y="3448050"/>
          <p14:tracePt t="11907" x="7337425" y="3489325"/>
          <p14:tracePt t="11925" x="7419975" y="3622675"/>
          <p14:tracePt t="11941" x="7467600" y="3711575"/>
          <p14:tracePt t="11959" x="7505700" y="3806825"/>
          <p14:tracePt t="11975" x="7534275" y="3860800"/>
          <p14:tracePt t="11991" x="7546975" y="3914775"/>
          <p14:tracePt t="12008" x="7562850" y="4003675"/>
          <p14:tracePt t="12024" x="7556500" y="4064000"/>
          <p14:tracePt t="12040" x="7543800" y="4130675"/>
          <p14:tracePt t="12058" x="7515225" y="4203700"/>
          <p14:tracePt t="12075" x="7486650" y="4279900"/>
          <p14:tracePt t="12091" x="7454900" y="4368800"/>
          <p14:tracePt t="12108" x="7372350" y="4502150"/>
          <p14:tracePt t="12125" x="7318375" y="4562475"/>
          <p14:tracePt t="12141" x="7245350" y="4635500"/>
          <p14:tracePt t="12158" x="7127875" y="4749800"/>
          <p14:tracePt t="12174" x="6981825" y="4860925"/>
          <p14:tracePt t="12191" x="6819900" y="4975225"/>
          <p14:tracePt t="12209" x="6645275" y="5089525"/>
          <p14:tracePt t="12225" x="6499225" y="5143500"/>
          <p14:tracePt t="12866" x="6486525" y="5162550"/>
          <p14:tracePt t="12873" x="6473825" y="5181600"/>
          <p14:tracePt t="12880" x="6461125" y="5210175"/>
          <p14:tracePt t="12892" x="6448425" y="5229225"/>
          <p14:tracePt t="12908" x="6384925" y="5299075"/>
          <p14:tracePt t="12924" x="6330950" y="5368925"/>
          <p14:tracePt t="12943" x="6226175" y="5483225"/>
          <p14:tracePt t="12974" x="6029325" y="5638800"/>
          <p14:tracePt t="13008" x="5746750" y="5822950"/>
          <p14:tracePt t="13026" x="5600700" y="5895975"/>
          <p14:tracePt t="13043" x="5394325" y="5984875"/>
          <p14:tracePt t="13058" x="5241925" y="6038850"/>
          <p14:tracePt t="13075" x="5064125" y="6096000"/>
          <p14:tracePt t="13091" x="4911725" y="6130925"/>
          <p14:tracePt t="13107" x="4632325" y="6178550"/>
          <p14:tracePt t="13124" x="4473575" y="6178550"/>
          <p14:tracePt t="13141" x="4324350" y="6178550"/>
          <p14:tracePt t="13157" x="4095750" y="6172200"/>
          <p14:tracePt t="13174" x="3965575" y="6146800"/>
          <p14:tracePt t="13192" x="3800475" y="6108700"/>
          <p14:tracePt t="13207" x="3575050" y="6048375"/>
          <p14:tracePt t="13224" x="3422650" y="5991225"/>
          <p14:tracePt t="13241" x="3254375" y="5927725"/>
          <p14:tracePt t="13257" x="3060700" y="5838825"/>
          <p14:tracePt t="13274" x="2936875" y="5778500"/>
          <p14:tracePt t="13292" x="2771775" y="5689600"/>
          <p14:tracePt t="13307" x="2682875" y="5641975"/>
          <p14:tracePt t="13324" x="2578100" y="5562600"/>
          <p14:tracePt t="13342" x="2390775" y="5448300"/>
          <p14:tracePt t="13357" x="2241550" y="5346700"/>
          <p14:tracePt t="13374" x="2114550" y="5238750"/>
          <p14:tracePt t="13391" x="1965325" y="5114925"/>
          <p14:tracePt t="13407" x="1781175" y="4933950"/>
          <p14:tracePt t="13424" x="1689100" y="4784725"/>
          <p14:tracePt t="13443" x="1568450" y="4543425"/>
          <p14:tracePt t="13458" x="1485900" y="4365625"/>
          <p14:tracePt t="13475" x="1428750" y="4168775"/>
          <p14:tracePt t="13491" x="1346200" y="3940175"/>
          <p14:tracePt t="13507" x="1314450" y="3841750"/>
          <p14:tracePt t="13524" x="1308100" y="3790950"/>
          <p14:tracePt t="13542" x="1311275" y="3733800"/>
          <p14:tracePt t="13558" x="1327150" y="3711575"/>
          <p14:tracePt t="13575" x="1343025" y="3695700"/>
          <p14:tracePt t="13592" x="1387475" y="3657600"/>
          <p14:tracePt t="13608" x="1409700" y="3638550"/>
          <p14:tracePt t="13625" x="1425575" y="3622675"/>
          <p14:tracePt t="13628" x="1447800" y="3609975"/>
          <p14:tracePt t="13641" x="1470025" y="3600450"/>
          <p14:tracePt t="13657" x="1508125" y="3587750"/>
          <p14:tracePt t="13673" x="1517650" y="3587750"/>
          <p14:tracePt t="14556" x="1651000" y="3619500"/>
          <p14:tracePt t="14563" x="1835150" y="3670300"/>
          <p14:tracePt t="14574" x="2092325" y="3740150"/>
          <p14:tracePt t="14590" x="2800350" y="3978275"/>
          <p14:tracePt t="14612" x="3406775" y="4286250"/>
          <p14:tracePt t="14634" x="3863975" y="4495800"/>
          <p14:tracePt t="14659" x="4251325" y="4730750"/>
          <p14:tracePt t="14693" x="4883150" y="5111750"/>
          <p14:tracePt t="14710" x="5153025" y="5321300"/>
          <p14:tracePt t="14726" x="5553075" y="5588000"/>
          <p14:tracePt t="14742" x="5715000" y="5740400"/>
          <p14:tracePt t="14758" x="5867400" y="5870575"/>
          <p14:tracePt t="14774" x="5972175" y="5965825"/>
          <p14:tracePt t="14791" x="6061075" y="6080125"/>
          <p14:tracePt t="14808" x="6102350" y="6169025"/>
          <p14:tracePt t="14824" x="6134100" y="6276975"/>
          <p14:tracePt t="14841" x="6175375" y="6435725"/>
          <p14:tracePt t="14857" x="6175375" y="6473825"/>
          <p14:tracePt t="15220" x="6149975" y="6429375"/>
          <p14:tracePt t="15226" x="6111875" y="6356350"/>
          <p14:tracePt t="15241" x="6000750" y="6207125"/>
          <p14:tracePt t="15258" x="5930900" y="6083300"/>
          <p14:tracePt t="15275" x="5826125" y="5918200"/>
          <p14:tracePt t="15290" x="5794375" y="5842000"/>
          <p14:tracePt t="15324" x="5768975" y="5756275"/>
          <p14:tracePt t="15357" x="5749925" y="5718175"/>
          <p14:tracePt t="15374" x="5749925" y="5715000"/>
          <p14:tracePt t="15432" x="5749925" y="5721350"/>
          <p14:tracePt t="15439" x="5749925" y="5724525"/>
          <p14:tracePt t="15446" x="5749925" y="5730875"/>
          <p14:tracePt t="15457" x="5749925" y="5740400"/>
          <p14:tracePt t="15475" x="5749925" y="5756275"/>
          <p14:tracePt t="15491" x="5749925" y="5765800"/>
          <p14:tracePt t="15508" x="5759450" y="5775325"/>
          <p14:tracePt t="15690" x="5673725" y="5756275"/>
          <p14:tracePt t="15697" x="5556250" y="5718175"/>
          <p14:tracePt t="15708" x="5451475" y="5699125"/>
          <p14:tracePt t="15725" x="5064125" y="5594350"/>
          <p14:tracePt t="15742" x="4854575" y="5549900"/>
          <p14:tracePt t="15760" x="4616450" y="5480050"/>
          <p14:tracePt t="15775" x="4337050" y="5403850"/>
          <p14:tracePt t="15792" x="4184650" y="5368925"/>
          <p14:tracePt t="15808" x="4029075" y="5324475"/>
          <p14:tracePt t="15825" x="3883025" y="5283200"/>
          <p14:tracePt t="15841" x="3829050" y="5270500"/>
          <p14:tracePt t="15857" x="3806825" y="5257800"/>
          <p14:tracePt t="15874" x="3794125" y="5257800"/>
          <p14:tracePt t="15890" x="3778250" y="5251450"/>
          <p14:tracePt t="15908" x="3771900" y="5251450"/>
          <p14:tracePt t="15924" x="3771900" y="5248275"/>
          <p14:tracePt t="16002" x="3768725" y="5248275"/>
          <p14:tracePt t="16010" x="3762375" y="5248275"/>
          <p14:tracePt t="16023" x="3752850" y="5248275"/>
          <p14:tracePt t="16040" x="3752850" y="5241925"/>
          <p14:tracePt t="16057" x="3746500" y="5241925"/>
          <p14:tracePt t="16074" x="3746500" y="5226050"/>
          <p14:tracePt t="16091" x="3746500" y="5216525"/>
          <p14:tracePt t="16108" x="3756025" y="5200650"/>
          <p14:tracePt t="16124" x="3825875" y="5137150"/>
          <p14:tracePt t="16140" x="3930650" y="5048250"/>
          <p14:tracePt t="16157" x="4035425" y="4962525"/>
          <p14:tracePt t="16160" x="4089400" y="4927600"/>
          <p14:tracePt t="16174" x="4194175" y="4838700"/>
          <p14:tracePt t="16191" x="4340225" y="4737100"/>
          <p14:tracePt t="16208" x="4479925" y="4629150"/>
          <p14:tracePt t="16225" x="4711700" y="4470400"/>
          <p14:tracePt t="16241" x="4879975" y="4384675"/>
          <p14:tracePt t="16259" x="5076825" y="4295775"/>
          <p14:tracePt t="16275" x="5184775" y="4264025"/>
          <p14:tracePt t="16290" x="5273675" y="4222750"/>
          <p14:tracePt t="16307" x="5362575" y="4191000"/>
          <p14:tracePt t="16324" x="5467350" y="4143375"/>
          <p14:tracePt t="16340" x="5521325" y="4124325"/>
          <p14:tracePt t="16359" x="5645150" y="4098925"/>
          <p14:tracePt t="16375" x="5753100" y="4076700"/>
          <p14:tracePt t="16391" x="5829300" y="4060825"/>
          <p14:tracePt t="16407" x="5892800" y="4048125"/>
          <p14:tracePt t="16423" x="5946775" y="4038600"/>
          <p14:tracePt t="16440" x="5962650" y="4038600"/>
          <p14:tracePt t="16457" x="5978525" y="4038600"/>
          <p14:tracePt t="16474" x="5984875" y="4038600"/>
          <p14:tracePt t="16490" x="5984875" y="4048125"/>
          <p14:tracePt t="16509" x="5984875" y="4057650"/>
          <p14:tracePt t="16541" x="5984875" y="4060825"/>
          <p14:tracePt t="16602" x="5984875" y="4054475"/>
          <p14:tracePt t="16610" x="5984875" y="4044950"/>
          <p14:tracePt t="16624" x="5991225" y="4000500"/>
          <p14:tracePt t="16640" x="6000750" y="3968750"/>
          <p14:tracePt t="16659" x="6064250" y="3860800"/>
          <p14:tracePt t="16674" x="6137275" y="3736975"/>
          <p14:tracePt t="16690" x="6226175" y="3609975"/>
          <p14:tracePt t="16708" x="6353175" y="3390900"/>
          <p14:tracePt t="16723" x="6448425" y="3213100"/>
          <p14:tracePt t="16740" x="6537325" y="3086100"/>
          <p14:tracePt t="16759" x="6642100" y="2930525"/>
          <p14:tracePt t="16774" x="6689725" y="2851150"/>
          <p14:tracePt t="16791" x="6708775" y="2809875"/>
          <p14:tracePt t="16809" x="6734175" y="2774950"/>
          <p14:tracePt t="16824" x="6743700" y="2765425"/>
          <p14:tracePt t="16840" x="6746875" y="2765425"/>
          <p14:tracePt t="16857" x="6753225" y="2765425"/>
          <p14:tracePt t="16910" x="6753225" y="2759075"/>
          <p14:tracePt t="16916" x="6753225" y="2755900"/>
          <p14:tracePt t="16924" x="6750050" y="2746375"/>
          <p14:tracePt t="16941" x="6740525" y="2736850"/>
          <p14:tracePt t="16957" x="6683375" y="2701925"/>
          <p14:tracePt t="16973" x="6616700" y="2667000"/>
          <p14:tracePt t="16990" x="6550025" y="2638425"/>
          <p14:tracePt t="17008" x="6423025" y="2581275"/>
          <p14:tracePt t="17024" x="6311900" y="2530475"/>
          <p14:tracePt t="17041" x="6210300" y="2489200"/>
          <p14:tracePt t="17058" x="6089650" y="2416175"/>
          <p14:tracePt t="17074" x="6032500" y="2371725"/>
          <p14:tracePt t="17091" x="5972175" y="2333625"/>
          <p14:tracePt t="17108" x="5927725" y="2308225"/>
          <p14:tracePt t="17123" x="5918200" y="2295525"/>
          <p14:tracePt t="17140" x="5908675" y="2289175"/>
          <p14:tracePt t="17158" x="5889625" y="2289175"/>
          <p14:tracePt t="17174" x="5889625" y="2282825"/>
          <p14:tracePt t="17191" x="5889625" y="2279650"/>
          <p14:tracePt t="17208" x="5902325" y="2273300"/>
          <p14:tracePt t="17224" x="5924550" y="2270125"/>
          <p14:tracePt t="17240" x="5969000" y="2270125"/>
          <p14:tracePt t="17257" x="6073775" y="2273300"/>
          <p14:tracePt t="17273" x="6181725" y="2289175"/>
          <p14:tracePt t="17291" x="6280150" y="2330450"/>
          <p14:tracePt t="17308" x="6410325" y="2387600"/>
          <p14:tracePt t="17324" x="6489700" y="2444750"/>
          <p14:tracePt t="17341" x="6572250" y="2501900"/>
          <p14:tracePt t="17357" x="6680200" y="2571750"/>
          <p14:tracePt t="17374" x="6721475" y="2603500"/>
          <p14:tracePt t="17390" x="6762750" y="2654300"/>
          <p14:tracePt t="17407" x="6807200" y="2720975"/>
          <p14:tracePt t="17424" x="6826250" y="2759075"/>
          <p14:tracePt t="17440" x="6838950" y="2794000"/>
          <p14:tracePt t="17457" x="6845300" y="2835275"/>
          <p14:tracePt t="17474" x="6845300" y="2857500"/>
          <p14:tracePt t="17491" x="6835775" y="2889250"/>
          <p14:tracePt t="17507" x="6791325" y="2933700"/>
          <p14:tracePt t="17523" x="6708775" y="2990850"/>
          <p14:tracePt t="17540" x="6619875" y="3022600"/>
          <p14:tracePt t="17557" x="6505575" y="3070225"/>
          <p14:tracePt t="17574" x="6442075" y="3082925"/>
          <p14:tracePt t="17591" x="6388100" y="3095625"/>
          <p14:tracePt t="17607" x="6305550" y="3117850"/>
          <p14:tracePt t="17624" x="6254750" y="3117850"/>
          <p14:tracePt t="17640" x="6210300" y="3124200"/>
          <p14:tracePt t="17656" x="6146800" y="3124200"/>
          <p14:tracePt t="17673" x="6108700" y="3124200"/>
          <p14:tracePt t="17690" x="6067425" y="3124200"/>
          <p14:tracePt t="17707" x="6016625" y="3133725"/>
          <p14:tracePt t="17723" x="5994400" y="3133725"/>
          <p14:tracePt t="17741" x="5965825" y="3146425"/>
          <p14:tracePt t="17757" x="5930900" y="3159125"/>
          <p14:tracePt t="17774" x="5899150" y="3178175"/>
          <p14:tracePt t="17790" x="5867400" y="3190875"/>
          <p14:tracePt t="17807" x="5819775" y="3206750"/>
          <p14:tracePt t="17823" x="5781675" y="3219450"/>
          <p14:tracePt t="17841" x="5759450" y="3238500"/>
          <p14:tracePt t="17857" x="5730875" y="3254375"/>
          <p14:tracePt t="17874" x="5715000" y="3260725"/>
          <p14:tracePt t="17891" x="5692775" y="3260725"/>
          <p14:tracePt t="17908" x="5651500" y="3260725"/>
          <p14:tracePt t="17924" x="5635625" y="3260725"/>
          <p14:tracePt t="17940" x="5626100" y="3260725"/>
          <p14:tracePt t="17957" x="5607050" y="3260725"/>
          <p14:tracePt t="17991" x="5626100" y="3260725"/>
          <p14:tracePt t="18007" x="5673725" y="3267075"/>
          <p14:tracePt t="18024" x="5702300" y="3267075"/>
          <p14:tracePt t="18041" x="5711825" y="3267075"/>
          <p14:tracePt t="18057" x="5727700" y="3267075"/>
          <p14:tracePt t="18073" x="5730875" y="3267075"/>
          <p14:tracePt t="18107" x="5746750" y="3270250"/>
          <p14:tracePt t="18124" x="5756275" y="3276600"/>
          <p14:tracePt t="18142" x="5772150" y="3279775"/>
          <p14:tracePt t="18157" x="5781675" y="3295650"/>
          <p14:tracePt t="18174" x="5797550" y="3295650"/>
          <p14:tracePt t="18178" x="5800725" y="3302000"/>
          <p14:tracePt t="18192" x="5810250" y="3302000"/>
          <p14:tracePt t="18207" x="5822950" y="3311525"/>
          <p14:tracePt t="18224" x="5832475" y="3314700"/>
          <p14:tracePt t="18241" x="5873750" y="3333750"/>
          <p14:tracePt t="18258" x="5927725" y="3352800"/>
          <p14:tracePt t="18274" x="5991225" y="3368675"/>
          <p14:tracePt t="18291" x="6083300" y="3403600"/>
          <p14:tracePt t="18308" x="6162675" y="3444875"/>
          <p14:tracePt t="18324" x="6229350" y="3473450"/>
          <p14:tracePt t="18342" x="6318250" y="3517900"/>
          <p14:tracePt t="18358" x="6356350" y="3530600"/>
          <p14:tracePt t="18374" x="6378575" y="3540125"/>
          <p14:tracePt t="18391" x="6413500" y="3565525"/>
          <p14:tracePt t="18407" x="6429375" y="3575050"/>
          <p14:tracePt t="18424" x="6454775" y="3587750"/>
          <p14:tracePt t="18441" x="6483350" y="3600450"/>
          <p14:tracePt t="18457" x="6499225" y="3603625"/>
          <p14:tracePt t="18474" x="6511925" y="3603625"/>
          <p14:tracePt t="18490" x="6518275" y="3603625"/>
          <p14:tracePt t="18585" x="6515100" y="3603625"/>
          <p14:tracePt t="18592" x="6511925" y="3603625"/>
          <p14:tracePt t="18607" x="6489700" y="3603625"/>
          <p14:tracePt t="18624" x="6426200" y="3594100"/>
          <p14:tracePt t="18640" x="6235700" y="3540125"/>
          <p14:tracePt t="18657" x="6102350" y="3489325"/>
          <p14:tracePt t="18673" x="5956300" y="3425825"/>
          <p14:tracePt t="18691" x="5762625" y="3336925"/>
          <p14:tracePt t="18708" x="5651500" y="3302000"/>
          <p14:tracePt t="18724" x="5565775" y="3279775"/>
          <p14:tracePt t="18741" x="5499100" y="3257550"/>
          <p14:tracePt t="18757" x="5483225" y="3257550"/>
          <p14:tracePt t="18773" x="5473700" y="3257550"/>
          <p14:tracePt t="18790" x="5464175" y="3257550"/>
          <p14:tracePt t="18824" x="5467350" y="3257550"/>
          <p14:tracePt t="18841" x="5486400" y="3257550"/>
          <p14:tracePt t="18857" x="5514975" y="3257550"/>
          <p14:tracePt t="18874" x="5530850" y="3257550"/>
          <p14:tracePt t="18891" x="5578475" y="3260725"/>
          <p14:tracePt t="18907" x="5622925" y="3282950"/>
          <p14:tracePt t="18923" x="5686425" y="3295650"/>
          <p14:tracePt t="18940" x="5797550" y="3317875"/>
          <p14:tracePt t="18956" x="5867400" y="3355975"/>
          <p14:tracePt t="18973" x="5934075" y="3384550"/>
          <p14:tracePt t="18991" x="6051550" y="3441700"/>
          <p14:tracePt t="19007" x="6140450" y="3473450"/>
          <p14:tracePt t="19024" x="6219825" y="3511550"/>
          <p14:tracePt t="19040" x="6378575" y="3562350"/>
          <p14:tracePt t="19056" x="6534150" y="3625850"/>
          <p14:tracePt t="19073" x="6648450" y="3686175"/>
          <p14:tracePt t="19091" x="6800850" y="3771900"/>
          <p14:tracePt t="19107" x="6880225" y="3819525"/>
          <p14:tracePt t="19124" x="6927850" y="3851275"/>
          <p14:tracePt t="19141" x="6950075" y="3867150"/>
          <p14:tracePt t="19157" x="6959600" y="3876675"/>
          <p14:tracePt t="19174" x="6959600" y="3892550"/>
          <p14:tracePt t="19190" x="6959600" y="3908425"/>
          <p14:tracePt t="19207" x="6959600" y="3911600"/>
          <p14:tracePt t="19224" x="6953250" y="3917950"/>
          <p14:tracePt t="19241" x="6873875" y="3917950"/>
          <p14:tracePt t="19257" x="6702425" y="3917950"/>
          <p14:tracePt t="19274" x="6496050" y="3902075"/>
          <p14:tracePt t="19291" x="6064250" y="3848100"/>
          <p14:tracePt t="19307" x="5803900" y="3810000"/>
          <p14:tracePt t="19324" x="5457825" y="3727450"/>
          <p14:tracePt t="19341" x="4892675" y="3616325"/>
          <p14:tracePt t="19358" x="4629150" y="3556000"/>
          <p14:tracePt t="19376" x="4200525" y="3479800"/>
          <p14:tracePt t="19392" x="3886200" y="3438525"/>
          <p14:tracePt t="19408" x="3667125" y="3409950"/>
          <p14:tracePt t="19425" x="3429000" y="3390900"/>
          <p14:tracePt t="19439" x="3162300" y="3362325"/>
          <p14:tracePt t="19457" x="3035300" y="3346450"/>
          <p14:tracePt t="19474" x="2905125" y="3317875"/>
          <p14:tracePt t="19490" x="2809875" y="3298825"/>
          <p14:tracePt t="19506" x="2787650" y="3279775"/>
          <p14:tracePt t="19524" x="2752725" y="3238500"/>
          <p14:tracePt t="19541" x="2740025" y="3149600"/>
          <p14:tracePt t="19557" x="2740025" y="3089275"/>
          <p14:tracePt t="19573" x="2746375" y="2987675"/>
          <p14:tracePt t="19590" x="2762250" y="2778125"/>
          <p14:tracePt t="19606" x="2762250" y="2676525"/>
          <p14:tracePt t="19624" x="2781300" y="2514600"/>
          <p14:tracePt t="19641" x="2809875" y="2292350"/>
          <p14:tracePt t="19657" x="2816225" y="2143125"/>
          <p14:tracePt t="19674" x="2816225" y="1962150"/>
          <p14:tracePt t="19691" x="2816225" y="1778000"/>
          <p14:tracePt t="19707" x="2816225" y="1638300"/>
          <p14:tracePt t="19724" x="2816225" y="1558925"/>
          <p14:tracePt t="19740" x="2825750" y="1485900"/>
          <p14:tracePt t="19756" x="2825750" y="1466850"/>
          <p14:tracePt t="19775" x="2841625" y="1438275"/>
          <p14:tracePt t="19791" x="2851150" y="1428750"/>
          <p14:tracePt t="19807" x="2867025" y="1416050"/>
          <p14:tracePt t="19825" x="2879725" y="1403350"/>
          <p14:tracePt t="19841" x="2879725" y="1387475"/>
          <p14:tracePt t="19857" x="2879725" y="1381125"/>
          <p14:tracePt t="19912" x="2879725" y="1384300"/>
          <p14:tracePt t="19918" x="2879725" y="1400175"/>
          <p14:tracePt t="19926" x="2886075" y="1419225"/>
          <p14:tracePt t="19941" x="2901950" y="1492250"/>
          <p14:tracePt t="19957" x="2927350" y="1590675"/>
          <p14:tracePt t="19975" x="2984500" y="1927225"/>
          <p14:tracePt t="19990" x="3025775" y="2178050"/>
          <p14:tracePt t="20006" x="3060700" y="2501900"/>
          <p14:tracePt t="20024" x="3089275" y="2933700"/>
          <p14:tracePt t="20041" x="3108325" y="3190875"/>
          <p14:tracePt t="20058" x="3140075" y="3435350"/>
          <p14:tracePt t="20074" x="3168650" y="3746500"/>
          <p14:tracePt t="20091" x="3187700" y="3952875"/>
          <p14:tracePt t="20107" x="3187700" y="4076700"/>
          <p14:tracePt t="20124" x="3165475" y="4232275"/>
          <p14:tracePt t="20140" x="3127375" y="4311650"/>
          <p14:tracePt t="20156" x="3108325" y="4349750"/>
          <p14:tracePt t="20174" x="3079750" y="4365625"/>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oneTexte 2"/>
          <p:cNvSpPr txBox="1">
            <a:spLocks noChangeArrowheads="1"/>
          </p:cNvSpPr>
          <p:nvPr/>
        </p:nvSpPr>
        <p:spPr bwMode="auto">
          <a:xfrm>
            <a:off x="1785938" y="0"/>
            <a:ext cx="300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 Plumbaginaceae</a:t>
            </a:r>
          </a:p>
        </p:txBody>
      </p:sp>
      <p:sp>
        <p:nvSpPr>
          <p:cNvPr id="48131" name="AutoShape 2" descr="data:image/jpeg;base64,/9j/4AAQSkZJRgABAQAAAQABAAD/2wCEAAkGBxMTEhUSExQWFhUXFyAbFxgXGBgcHBgZGxgXHRwdHRodHCggGB0lHRcXIjEhJSkrLi4uFx8zODMsNygtLisBCgoKDg0OGxAQGywmICQvLDQtLC8sLC4sNC8sLCw0LCw0LCwsLCwsLCwsLCwsLCwsLCwsLCwsLCwsLCwsLCwsLP/AABEIALcBEwMBIgACEQEDEQH/xAAcAAACAwEBAQEAAAAAAAAAAAAFBgMEBwACAQj/xAA9EAACAQIFAQYEBAYBBAEFAAABAhEAAwQFEiExQQYTIlFhcTKBkbEHQlKhFCPB0eHwMxVikvFyFlNjorL/xAAbAQACAwEBAQAAAAAAAAAAAAADBAECBQAGB//EADIRAAEEAQMDAgQEBgMAAAAAAAEAAgMRBBIhMQVBURMiYXGR8BSBscEVIzKh0eFCUmL/2gAMAwEAAhEDEQA/APOTZwrW1mJiioS2wkgVmGBxhWPSn7JMQtxAZrLfYQmuQrtPkAZS6dKSUtGY9a1rMiotHfpWcvZ3nzNS1+yiRWspvKbiW3+GmzF92o8MRStgMPNxT0o9mVrwHeh6hdKgK92Map2G9D2XUSBPNCMuZlZgTFHLLACTRHEEqXutDruaMjaW4A2oPaua7zPU2eYgM015yu3Cz51FULVVetkc+VR2S1xwOlE8sywupYireX5cEk0IOClquZdY0yaE47GaXY0d1QpjyoRFrQXYExMjjimMXEky5yGdkQNL30EIsZbcvfzDAWeDzt6VpPZHs6l+2Q7xoYeFeCu0z133pG/6iNOpJ3YbfpFEMqze6lx3XUB1I22/0169nThBHcbvd5TgiDRsd1oHaDsNhns6bR7orJBkkfOaxk4K4Sp53PHp1p9xef37um3qZjcaAPOifZzsUXLPfLr+kKBBBmfalHuyII71A/P7tVtzRus7sYtbLb8x9DRrLnRw/wDMDlhsvrT8fw+wzHVcIKgbiADPHNLGG7FWBiWWzcZW1EL1XSOZHNMwZNtPuvuTXA/0rsep8m7EYS8i3Ljkvp3APBpY7XZJZwbp3NwsxMkdQKc8T2QvYdSyvrHms6iS0AR86WLuTd3dbvwwdt/HzWdlMDf57Haq+qG8dwbS+2ZvyxaOkzRSznDuqoHJA/LOwq1icIjJoI44ikk3GS6em9ExOrRvoPCs2VpTVZxxc6XOw5FSLbM/y9kPNLOXYkEtMyxiiuBxW5WSsHqeaezsdmXFbTR7Ij26m7I5Zy9QTJ5oo3Zd71vXaj0HnS+Mx0nS2/tR7sd2o0YhRcbTaII9J6V5vFwZ3AvcNglWg0r+N7E3bdiFYFyJMUktbfVo3JH9K1zO+1OHW0zI6sQIEGsxyu2Sz3C0gdfMnn71uYWUYoXFw2A2R4nENJKixOcOLfclj4TxU7Z9eCgayAOlBsTl5a8zk+EH6V2FOp9IINP487JGeo5tK7aIsp5wvaW4uEa4zwRx5mhWZdvbzp3amJEGKXc8LIO63IidqBZZiXRzK7nbfpSAnxydY4vwg23lPOCyc3EVzcAnp8zXUB1kbTHzrq0re7cP2V9/KW7Jo12bxbLIBoFb8qvZWYY714Z6QTkMUGUhm5pdv/HFTnDsIJNVJliaFVFVJRPBtBq9307UayTsDiroJfTa8g8yQQCCNMiN4pkwH4cJpm7eOuCDojSP0mSJPn/u9mY7ybpSGErMcRZ0kEdau4VQw3rmwLsWDELoJBJPVTH0nrUuFy54EEGZiJj5zEU2zp2VI3U1hV2wvIukAzDK3dibdt307tpUtpHmYGwr1bsEQpBUzBBEb9R71qvY7tHbwuGa3ff/AIyxEDeJ1EesEnnpQDD5ziDd72RDnckKQ6kGdjI4VPp6CnIejyyggmiPKK3Gc5Xcqyu49rRYTUVUFtwOfc78GhmJOglWEMDDA8gg70WwPatrN0qNJ84RF1bzvpAnY80YsZ/gsVcVMRaWRJQndSTzxxPrNVl6JMyPz8R92rGBwCSnxgRSYmQR7TQbD9oFlbZCnxAepDeE/wBKKdrrlr+JdbA029XhHTYCY9CZih+Js2UteNAtxjIcjoOnof70boc0jXHHI4vdRjuNlqktYGwveNB3YDTvCn09CaI/wzBQ7EbiYG22315oXl+LQKS7Bl0DwvySOo8xRvK8pD2XuuWXSJUmeAOg6716wkNCf2AVixjRhzZvgatBneP2PQkGnnJ+2uFvtpD6CBPjgEz056VmF9iLANyfE208FYEEfSl9LndXO8U78Qf2I+tJZeIyYWeUN7Q7lfoHH4IXrZCGNZBB6QSN/pQHtTlQw1oXrNwqysANW86iBz9T7CqnY/tfbNhbd1tJRBDdGUbf+Xp1oF2yzv8AizbVSy2lJJLbSdoJ9hP1NZmLHM2X0/8AiOfFf7QmtcDStr25cLpaNXCwNw3E+ooD2kzC9iLyM3iKrAUACRO522n+1BMAg1F9QYLsNPUg0Wyq04PeE/FxBkzv9K0XYED2FpHKIY2nal8w90fmMDr5iljNbSFmcxEmPOnHPsnZ11hwrAbyPijzPSkrNb6a/hAERHr515bIw3Yz9J4PBSb2lppUsLa8ShevU0eXBW7dxSpa4+0A8T/ahuEw7XCqkhQDux6CmjLcNZtu2h9Z2gmjx9SMMLmuFnsjCUBld0Lx9vS5uuIk7gVSxmPt/l4o12tWbO3nvSDeUoQJmaDhdQkG9/kqRzbUUSt3CXCg/FTPllk21PeSI3FK+HQIpuE7g7VczLOmuIFVum9DnlklNXsqmS20VaOak60X801YyTChIJ+M7RSjhrjBvnTTavADUDuOaI/KmDPTB2UiQlulF+0l9LYnkxS9hMSHDsfyjaqGd493brFVsHiTbkjjgzWxBMzHhDHbjurh2ltKzdxqydzXVWuGyTMMJ8q6ifiIhsNP912pqtZthDbuT0O9eVGkBvWmDObYuWgw5FALCl2RAJJMV5RtvAA5SaZclT+Ju27OsJrMBm4G336AeZFazlHYPB2rQt3LaXW1Em448R3MCQdgBtA8prOcNkdu0rNc8RC7eQYzBED0FWrvbC/eVLffCFEHSSpLgggk7f2kVtQdJlAt9bphkJ5K1DPM2XCpPUiEWQBIG3sBtWaZn2hulm0E6XQq6t+kkhxvwTvFDc+7RtdthHuMXQ/m5687fegaZjrJDST1g8+v++dbeHjRxNp1EppgDQimFzBLLBW3mQNvytBPoY5jyjrV65iV0a9QAVhAPBBG4HypYzBiRc07kWw6keanf/8AUb+1RYTH95hmttzrEf8Aix/vTZyGBxCLqvYopmjtcS4lsAsVYkkndQPXr0q2bjratCSBpB+m4n1An615yfAFbQugwRsJ6kx0PrH71YGGJTQ2xJIB6Aaht+5HypF3UYGyFrufiuDd9zSDrcYBmPxNwPMmi2TqQV2Oo8bdOpj2+pIqjjrGhgeVAHXy/vz86jw+buRq0jeEkAx1MEzHr8qcjma9tjhRRGyL3sVaa/DkjTsJE6id/wCuxFUe1mPtXbQVfCyTKnafWepqvl7HvRcZpfpqEjcc+XlH+Kv5vfQ4ZzGt95dtz8vt8qXy3thZ6m37lCkAAtUMxwmH/h7TWrkgLBO51Hn5GSart2udEFszpAgQeB7dRSpcvFRAMSflUBYncmRSA6q0t2CEJh2Ry7njFSsyPI9PbyocuIYkkHad56VTDnaBtVpXBaOAaVl6i91hd6qY8AWNnWoPgYhhzA2IP71fzC+Th2aeWgDz2UfYH6157MumGs3XuTDwg2nzM/b611xVYQBsGLAefhH0G0UtF1Qhuh/kb/AG6++yIyUH+o0iOXYE28NsDrYcjnxD9o4qhhDcwr2w7azp2AmFJ6T1MUQyG0TbY3bh1MSwAkwOAB0H+RVbV3gd/wD7ewA4H+enyqv8Tlhc6jqVZJi0UvGfdobkRx5Ul3LjOSZqxm2M1kAf6a8EAAKOaWkyJJTqkNpQuLjZU+BVydRPhHNXcHmZ71iOIgRQm7fMaFO3WvGHuFSIoVamG13ZHP8ArBNt0ffrSzcuFmn1o9hslv3Gb+U/E7qR96duz/4R97aW5dvFWbfSsbenrV4mUNgpaEh5mgFpfUVBhlUIT1rSs1/Cu80JburpHVv8VFkn4VXDPfXAoBgBevr6Vwa9RpKzQCBPWp8nu/FJMRWk5t+FLd4irdGgjxGNx7UMzH8PruFU92e91ewiixMN+7ZWa091n1+8x26TXy7c8OmtK7O9hsLcsa79xkcbvvx6Dzqhm3YNFuWyl4G1caB+oDzozo5ngEglWIcQkBa6tUf8IgTK3/D0kA11D0u8KtFL9tvGV6Gq9oWrTi4d7it4UIgehmd6guXIdWmi+NyWWDiLqMJlWALCfEAp3nY9Kr0uMmfUACB93SrGN1dzTHOLmu4oXQsMokFpidwNwG61nmKxJ1agSPI/0NNef5yx3RiuxU22OrwnpJ2I48ztSZiWB/qK9Rkye2k251qf/qJPPNXMBbuP4rfAMEngT5+lA3bSfMVdwmNdSdLaTzt+/uKx5sp4sBRr0p6uOMMPEVuagUJGxIkTE7kbncUO7N4QFXBIEQJPo23X3FBEuFlVixJXiem/96O5bcRuFgghjv8AENtwJ2IP/wDX1z/xkrdR7lcMg6rITXldkF1Cjw7kjn4B5esfuauYy2AEld5YECDHMmDzvAHpNSZdcS0rEzO24gxvv6dBVK9i0YFlMnV9wZ5/3c+VZrnE+48qKcSSUHzIa7iK2oqfD8htI846ede2wVo21s2p3bX57CFJJ6EhvlFWsLl9wspcgiRuSDpUCQB8+ntV9cEskWgI0gzHQgz022P71qv6jI3SG8AfX74RZZacNHZKuPy1+9InSg4b0jpHO3X2q9awi3LTW5iRA9KujLe8DIhOoqG5aAPITso3/eguIt37ZKwZBjbc7+nlUSzT5J1uB0j4Ggl3vLzdbJUx2F0lkPKmKoEdKO5tZM6iIJ596EOlAY7sggqG31FTHaDUJWiuV5Hib9prlqxcdE+JlXbboP1H0EmiVfCsr1/Hh8OlsSQG1N79KM4K6HGhRt77R13PyoRmXZbF4Syt28gFtyAhDqwbUuocHgiefI19TGoiKSnG58iegNLvjHC4bFMOfZgMMoClSxG3Mz/XpRDsP2Yv4nC3GDKpcndp5pMwSm/eF24mlBuYBj5TzTfe7SixFuw8Iw3I5Bp7G6a7IF7BquGF5s8Irkn4U4drc3bzNdDEMUI0+ggipO1P4WYZLT3rV42tCEnWZBIHrxQTs/nV61fhC5DCWmYJ8zUP4i5nisR3dpVuNaG7KoPiM8QNzTc/TzGCRuArOioWFneFuRPrV/KbLm6rL+VgZPFb1kHYvLmtJcXDLuBIdd5HIIPBmvPbnIML/D3HIW3pQ6dIAk9B670nFE0u952QwzfdKZ7R3cW/8NYTxheVA+s9Kmy7E5hhQVuq3d8BiZipPwcu27Nu+t0abuqQxHKEDr7zRHt5nBe0LVkgktJ9q1Yre4RBnt81+6ZbuarZBF7W4lLjaXDrM7/auxHa/F3G/lHSeSImh+Ey9f4W7eu3FTQdkHLGvOXZ3bS/bIUd2D4hE7dfetNuPj76W2QjaWdgj+Jz+4dJulpmNgQsjnfrFUH7RXWldRievlWgWs/wJUpqTSBJEfq8hG8zSp+Jmc4drVtbahrhbZgI0IORP02peGZmoAw0PP2EIO/8oc+CuuoQW31uPAII1fXaqN7BYhLiriEZAq7SNtuSDwelapkGLW7Ys3BBKoN/I6YPtS72+zKy1m4s6rugqoBEgn7V0fUXul06V3qm+FVy/E2DbUtiiD5agI3MftXys8W2QANJ4rqOcJpN6v0U6AqGY4TYMpr5qDIDO46jYj2PSvl2zdY+Dg15s2Cmzgia8K0FvB4Wah+LYkFmLGOvMD7kUGuKT9xTNdCrt0NB8ThQjEr8J4np6U+zKkds5xRWvKHASIH0r7bEHeprgBNe7w2keXWrFxPKtdqS00Sp2jiiOqE1KOdj5dPoZFCVaQN942P9KmwzlfCOvTkfShuaoTjgO1A7oJcX4eIMA7dfPz+fO21NccXJW1PiEsoB2gmD6/EaCd6ACGHQRH71fyR9Gq4y6gq/DwGEjY+nFDDb9qtrdWnsnFrvdaUbWUUAO5GkSwMR57HgbCD6GrQv25W0pYsZdTq4jaNufOPQUvZpna4pApWCpkAbT0A58jHyoViMxAuqf0DS377wdwYP1FenwMKKNokeAXef2TUbGt3KbBmZW9q0+EkaAR6HUPaTU38cXNw9QDJHM7CPb0pbv44RIMiZB8j/ALNegC66gOevqZrX1MukZFP4a3iNSFfGeo+e9IWOw7Wrj225BrRuymGdS14iQRC7jck7e3X60Fz7I7mJui7bAE/GGO49dua8z1HBcZ7hZt3+aUmjs+0JLuJB961v8I+0Koq4NtgxYofJtyQT5ERHr71mrhWtaT+QzPpMGjfZUAYod2SAqi4gMGWXSYJ26mgYEJk1X8vz5H6KkLbW9Y/K7N9EW7b1qjBgpAjUoYAx7MdqyL8X8Gr3Q9q2q90sXdoLEnY+RUcD3PStUftbhwoJYgltMxtMSfl60L7U4mxfsXsMoUtcG7lQwBAXxciWXwgb9PSijGe6w5h3G3b81f0ydiFhtvMbnc93OwGwqPLcE73ULSLeoEtEge/pUeY2mtubbCCpI946j0PNXRm790yk+ix+80qzLlj9hHCG19bFa7/9T+BQlpIIidPAH9DU/ZjO7Vy/NwIrRCxsD/mslybOmgIWMiAPYUZwWLGtS3hVRJPpya9IyGCWD2bWE4A1zdltOaZxZsJrdo3gAcsTwAOppLwmMu37uu5ZuFVbUEZDxOxgjpS1Zt3GxWHxOoBUPeQxkEeQ9elaAvafW4MaEI3MSdulIR4skRcA29uf8IQjIvZXmzLCEMp0AsPEIg/MUi56mu/3lpAtoCBPU+cVoePsI6x4dZWdW0xwD681nPa4HD3FUPNtueJU+vyonTtGugTfhTEQChLFLuq1cHhG/h9vtQLF5aqA927T0B/rUzKANSvq1MRt0iIk+xG1erAu3NQtWzccTpVdyfWtj2Bhd2RyBptfMPivBLbMqwI6kbf0q2uYK6lWg+U+dVcV2Qx1uwt1rcg7lRJdQd9xQuy5WJ+Fuvl/agQZDJm7KjHWj9/O7lhAttys8KpNBrWYlpM7zz/euvXl7s7iRImOBUWHsJ3I51TtHWiNaA8gBTQBRMqreJrhBPIHArqogqNjqn2rqvo+7XKxZxoUQdjRbwvZ3EmOaGY/s3iNYhAREnSQYq3lytBRhEV86nhfH/UCCspwI5QdsLrUjyqCxg1LaH4IifI9DV1MR3dx0qOyJuD3qushQCl7M8CbT6T0+hHmKr4lBAIpv7UYYGNvEB+1KrDpTUcuptogKq2+nWrhciI3mqoEGPWpLdzofP6US7Uq4lwHdt/IDqaY2W9ZSLZCzBZgOOunncRzMzQPLsOSyv0B2HQmevpTdmGFFrDtJ1ak1fONtqF6zonBzF11wlBsxBufzECI40lk/Kf1LPQ9V9TVTMsDdtsBc21GQ/5WEjxA9RvUF2WJA6Cfn/opkwedd5ZW2LatoBOlgToJ2LKei9QDtuR5VqDOc5ml3PZGbL5Utnsy6C21x9KEeIeIHkjwmIj4d9vipuyyxbRmRVjaedt42joSOD/ehWFxgub3gCXSQJadEkeYA8X6ZI2oflhvNcCqHKkhUJDS4JEBYEFhKmPWvRQxMY2zye/3wnW7BMvZDKcRibtw22WLbgEsSPCS4BAA3G3HqPkV7TZPdww1uyMhhU0gghvEdxEDYHqeK0XAhPiW2EYKAQVghegMbGN+JHNKv4npcNq2ijw6yxPkVUgT76/2pGLPklyAOB990ISuc5ZP2iy5GbUmlSxOocCQV39Jn71LlGVkXhDAwmmVYHeZn1EfcV4zdGNtX/UJPluai7PsLTbuDqA8I/LwN9o/Tt6UNkgGc5jRsaP9v8qzS0PIpHLODvhhqAKhfMHcny5JEfQV7VL9ssDIgx6czz7/AGp+7AXLbq3hGtQBJ50y3H0+3nRm5kVru7iqilrjFpYfBO23oJJj1NOydRbHIY3DhSZg00Vl7MrIVuIGWN141Hb5is5zTDd1de0CWAOxIiQd/P5T6Vr+My1bV5kJDMo3geGSJg/tx+qk/tpmWGKhDZHegfGuxE8dePf/ANB6lHHNEJBtXf8AZUnaHC0h4e4dYPEGmXAWnazdY6o1GI4A60PwNpCRMyGk+3SnfDKq2XYiJWAOhmvNjOfEdAKXa+hSX3L2rdu5qIBbeT8I86Z0cuhfXKrHwnqfOgWeFRhfjks3HoOgqj2Wx0K6apH6TtI458xW90rqBlOh/J4/wmIZbNFO2Az5rRc2ySSmlQdwvWZ6+1Z7ic2xAuuGfUrsSZ3kjmPKjcaAdTiTEASTv7bUIzcEaT0IO4G1M9RHpN9SPnurZA0jUENw+OZDttJn1/8Ae9aF+HebJYxX85103bcJG+kyCCT60jZHh00vduWtYUiZJA3nbY81dwubp3gGgQNgOnpS+N/Mx9Lzzx9VWPdlFb92hzW3Zw7u7Ko0nSxjckbQOprAYYFDI0xA9T1qv2hxBZzLl+I3JA24E19wLm6UUrso6dSN6RxstuM9wd90hMcG2vGLdWuBNQVfzE8GvuGuBtSB4jg/OhOJDXHaBJkzFHsB2eHdqxeDtI6yeBNGw3zzTmRvB58KY3OcTQX1X/8AyV1fHyG6ST4PrXVv07/qj0U34XHj4gZaN54Hzr7jMPuLgYeLlRQ/s5Za6HUnSoEmOp6fKiN/C6GG4PtXl+tZkckQa0X8UrkHakn4+0f4iratDggcV5z0xeWNjXm6WUya87dgJJXMZcL3VMcUuZpbHeMB50y2bkjWaD52g1Kw6irwmnUrgoEyDrXwW9+Z9+ancb+nWqpXSacaVcIrktotcnfbge9MGd4giyULapACn0n/ABVbs2ltEZzJdoVfILy5/wDlsAD0k1Tz3EFk7z8rM2keQQlY/b96A4hzlUoFh9yfU0z5bdwyWBYZGGI1FmJUDVM6QJmRpK7bT5b0EyPBm5et2x1In25P7U69tsBbtXsPjGTUshXQdSoJUnaDsOD+kU1j5Xozgbb+VdjqKvYK3/EWrdzEWkARoQhSNhsTpmFEyOg24qvext1MXbewoP8ADwYMhNgRJ/SNLR6b15yrN3xV3SLvgWW3XTG4EbDbmN/KosrxtyL4Qw3KgERtIO/sY+dezj0vZWxv6LQaQRS1zIu0lrFqdErcHxWyRqX122ZZHP2oV207QJas3FcaiykBRMwdp9NprHcFmD2rspKkypB2jzB8oo3i8Y120VZphCF42jkeux/ekW9NaJNYOwPCoIhdqO4/fWHWCAu+w58vsKWLVh1BuCN3CR1kyQY8tommGxqBZQZHdhtt9wSZ+gFCc3wFwvA+IAaVBX4RvtB2gn95pGdvpZupu98Adu37Wudevdah+H2f2ke9hbhCwwuIx4OoCd+kaFO/NaML4gnYGvzXl+JNu4ST4jAM/pUAEenX6U2ntliDY7pHVCvLkeIpBhQZ8JHExx5c0fJxHSP1MPKrIyzYTj2te2rjSwLMZaT8J/LzxO+3kDWc9t8qwxtm8ri3ckyIbxmOCOh9fWvbOdMswlzqM7kmOTNfbeLtX7q4QnVqB3jYGJ9yZ+1M5LI4sXTK66G1+e3x+itJpEdOSfgbgA1llUERHJPy6U04HOldEAWY+LygUs5plHc4junBgc6eYgn+lN2R2bItEd2BKjUYmPn0kfvWDi9P/FjU0gJWOMv4SxmuM7wqOgJ+k7UIRylwsNoMR70fz/Kltle73WNyCeSTA39qAYhfHMGo9J+NJpPIXUWO3TCl5wQ2uFQAsOvHX50Tb+ZYDAEqRuvAHAHpNLuFxTSVgEsBz6U54qxatIsnXbFqbjq20nlQo+EjaCa9EzMjkZ58p+wW7pWbGraW5YCBkcgneCCOoMe9T4DCWFGonxFSRO+nbnYUAwyMZYfCDyaOHWtm4wYbpudjM9P+0V5p2VJ/SKA3r4X4Wf6rqoIC92SRyAefOjeExtuyoLCSw0geh5MVBkGV3NPfG3KHgmIMe9F3yOzcdRcJ7w7kKYAU8Af3ouLgzTP1Nbx54Usie82Ahrm2tq6bQ5YGTGw8h5VXXEsqIp1A6536r0NHMyyux3Wm2NI1blTJgD12NLGZpcOlmBIUxPp09q9DIXYzLqvlxymSCxPGGu6lB1Lx5V1I1vMWAjUa+VX+Js8rvU+K3rtL2csWl122FoEiVHBHp5Uo4p1nwmfKqVztG10K99jus6R08tulQ2cRMEjmvK9Rxnwts8FJyCkG7UodSv619YlrYmrufKGQHyoNh8XsV5FZzd2hBV+9fCWgK+Yu3qsho3H2oW9wsVX1piSwdBkeGKuG0pSneXxD1qzcytWZu7YlB1YQVP6WHn0qDGCDt0NEHxepgVtsWYSShPi2HIHtRrNbKygwF82xPOlt56g7H2qtj2iyiTIDPEeRIP8AepO+Vi6hSsgiCd5/90MUloG+x+9WaLNlcE0diLYDNdPoAT0E7/0p57ZorYF5E7Ar6Hof3pNy1lcpYtnwLbU3NuSTMfPrTjnzD+Gg/wDaP3rPmJ9UFcO6Tuz+b4a1Ye0yFblxSrPqID8wDsYifv51TbGBCGQEeZEkT8ySQaoZvg+7cr05HqD/AL+1E+yb23BtXEVobUCRvBAB358jXpcfrHoxC22B45+/ojtm0jhereOtOznwqz8yf92r1gRqdFDDRB+LaY5B9YP7VTz3K0t4o2wSLZEyQSFnpPUHf1EdaK3LgYjRZQQFhkIgkCJPAM/WfpRsjrRfHbNkw2ZtaldTBd3cQAgmNPkSd9ifTb6UuZpbY3GJ3fVx6A/4pqzHTZFu6Z1kiIPwtuT7Dw+lD7Ta3LRu3PrPUfOD7isps04qd/F7KHSOd7jwl/L7ZLd487yfc/79qmbFLzpMdNW0n+v+aPYnJ7jgFYn5DmegqvjbYForMBFCmF+I6l5aZAHOw30+tNDqzwAGilxlaG8boFiMxczvHtXzs4wF+2xYrDTNUL55r3heKSlkfLbnmyUiXE7lF+118nEMw3AA3HrWy/h5kIt5fbN1UZroDzp30XFWFJPlWJ52hDeFpVgDHypu/Dr8QWsj+HxLF7SqO72EpBjTPVY+kUxivcIgxiLGdqC1LHdkcM5tr3aBUIkR8QAOx+ZBn0pQ7Xfhhbctew7LaAX4I8Mid5nwiIqvmX4iO11RahVHiifEwHntsDRPMvxHsJYm5ausT+RUldv1MdgJ89/SnJ4JtAdJwjOjdWorDrAJaZ+f+80xZgXGCAMkuZ1MeEBEADqSa9W8tuYm6cU3dItxy+jUFAEmBPTjnrUPbrEy6Bfg0CI49QPSswPOo0UvrPlTZF2SxeKwwuWrYKSRJYDUR0Aj706Wuwl3D2Xt3yGXRqUpMh/IzyBTt+GuDS1l1gI+sFNZPkx3Zfkdqt9sMcq4VwXKG4pRSBMEqfsJpjHi1PbtZ8K7G2QsF7Q4p0t27bAqWBYruBudveqGGzhiVB207fKjWOyZ8TeC3L5ZFhQx5A4+g5p3w34OWRfVmuu9kKdYMAs35YIiBzPsK235D4a1Cv8ASYLi0pDu5ioO8aRuPmNtutBM1t3WdV0sNQBAg7z6fSmjtF2YfB3taqz4dGADP5kcfL+le2zVSVkBiF5PIpkFufGRdUQpIEg5SLfwjIxVhBHIrqdP4RDu25O5MjrX2q/wnw5R+HS1gswuG4I8RMCPb04Ap4tWW0KzgA9YrNMPdZSHBitFwWbi7ZXksANW0b1gdV9R8YJ4H1S0trxntkd0Ypdy/D+GaZ8Y4e2R6UFy/SgbVWHGTpQFRsWpvKPWmfNszS3b0DcxSoMUA7N9K9WsM1w6mO1G+a5VL9zVJjmpMnx7221KeDB9qu5hhAtvbkb0Gwv/ACAef96I2nAqUa7TWrYK3rfX4vL0oEb/AMUcmj2evFrQUjyjpSwvIq2PuzfspamfsaramJ4Mfsf8inTPmJsj3X70m9l2Ekddz9v7U54hdQC+1Z+Sf5tqPKE9osu14cOB40H1XqP60l5bf7u6DMCYJ9DWhZni1QBSaQ85sqLmpfhbcenmPrTMJBGlSPCs5lc79rlxZYLuY/SYB+Uj96n7L40pc0CAGHG/xcSPKdpHFRdj8ySxfJuCbZVlYehE/PiK8dpctFi+VT/jfxW5PAPSfMH+lMNaK0HhFaKbYRrOccL7dy0qwM7iBMQYj38ulFreDUBXCnaAdjsQOQoPi3G+35qRsPjHDhiZPWevv501L2jQFDrYoOAoAYb9TPPG/wBqkagAz/j+6KyT26XcK+950ZiYMbCDKwB0Ebcbkjy8hQbMMSGtuPT/AD/WreZ4siyQoAVok7SesT5cbegoJiPhafKgu9ppLPdvSDXQNBPWvmGGwrxiGGmrmVjcUThqqpsY/wDL2niPnQtbWlo/MY48vei90gc/DJAPrQvXDgt8MdNukUeFxbRCKw0UdyjGJrLkkFIGpVJaAd49BtvV/AspUQe+W4YJb4ZO+46cHeeaAZUWZibZAgRxx6z096O4K9dZ3utcDGNG2kAmIHhA4HnHNbQ6rE1tyD8k+JWNbuqmek2wltW8BJ8IkTpPPt6Uv5niCxQbwo2kz13q5j7mu5EyAdIPzqu2GQsBJ+Lf2rFe5jpCWCgeyzjROya+xPb25gv5ZWbTNJHlO2oevnVjtJ2z7+7OpjbnwpxE7T70oZmilSLcwm8nkjzoY8kjyPNaeHOyJ1iiRsmY3adwmu/nIhlA2MitiyHthY/g7T3bgRggVgdzIEcDczzX50tOZIPnRq3iHG6g8c+VNTzx5JpxqlZxD+U0/iH2xbETZtqEsyGB/M5Xif0id49qTbGMJ96lWXU6t2qvcsEHmfTqKShy/TkIZwShseAVfOLI2HFdUZwV8bd0a6t/8UfB+hTG6g7NZX/EXBbZoESfan/GZctm2FTYDik/sM5F8R1G9O2dGCBNeLzJZH7OOyQcbS5i8YAvlQB8SWc+VXe0TqPDPi8qq9ncOHJmhMZpZZQwEQs4G1cTYw1TYDKLgksfCKF4qy1p6Zv+pAYf1ihm+y5D0tyWB44pZxKlG9VNNuChlHSapdtMuCFLijZlg/8AyH+K6J9PorgqWYX9dlSWJPB+VL9Wy3gFVDTcbdNhXCY+zd8K5J40H+lMFnPdbkKNgKSsLdIBjyov2fWSflSk0QJLiqFFL1prz7n2qTC9njfwzqP+S2Tpnr5j50byPAgv86le/wBziHtj8zE/QLP3FCa4hwAUgbLMO7KuVYEHgg9CKIZziu8W0x3HdgezA6T8tuPWi/b7DAOl4D4hDH1H9Y+1Ljo2gE8EmPqJ/enwboqyiROKuALpBmWJ2QcsB5n8o59ap22jejOY5etuwrJuzEayeRImPQVa9wFbvSsPiGazLNq32PpvAHkBNV8THdt5xQ+3iCVA6CpscRpkUuW+5DI3Qq/xVvD3ComoCsgVYu3QojYn7UTnZcr9pGuYW84iFYEqeYJ5Hz+9BTiA3xcx9qs3MeoRgo8TGJ8ht09f6VN2Xy9btw61LAKTt59JooGkK/CjwOHa42hNgxpsGUYizhywsXIJBUxJYRs0DcA80W7FXMuN9O9XutZKQzbFoEAnpMn9q2O+qKkCNIQAHyA2qoj9QbqQLX5YMrJOxHn51Dh9VxxFaD2iwmH/AIy+whxqkjbTDUGxC2+81IoWRAAAG49K0XdJnbCZBXy+/wBFcwuDbQrNMOEtyvI5PodjQ21YZVZWG5AAB8yQaNZlc/lOD1FUExWtre8HSN+kjbf6VmxE1RQmlfcHklx1Bg7tTngsgLBbFrxa4BMdSOvl1oPazFSYZtOowDHwH18xTJgc0Re7YXPhB1aep6b9DvTeNgT5bttgEVkZcjmF/Ce1buamvNoCktAAk7RHMDn9qz3tjktzCPME22Yi2x5MQTI9/tTd/wBacr3neXDCmPEfeAJ9OKEZ5dN6yqOWYA7FpJUmfM8yf2FazuiPAtrgUUwULBVc9oDtDbQOg8q6k7E2LiMUBJA611aYySBRG6trKO9mcgutbN5GgjoDBPXb5U6PkqFlcljA4YkyelJWT5s2GdSpLDhk6Ef3pixXbS1MLbb5wJrHOLKyqagaClbtFpXE3I3gwAfSoExOiCnJ5gVDmOI7y7cuuILGQOg/vVvJMCbviMwATsOY9aOfTDQ19cK4A4Kl717rKrjeR71bx+EKgJNWMQndW7ht7m2F1t11MPP0qllt03ANZkzMmsLqEcbTqjFD73QZABwrISAEHlVrPCLuCBHKNB9CKJthra29UiaV3xa/zFJID8eWodazNBJvwh1SW7Z5FQvzVt0gk+fFVbvNPsO6sFPhzTx2GwFtluM54YAfSkWwaL5biXVWAMdaFI29gu7rUsqsKLh0b0OzDJXvpcuIxW6twtbPqoiD6Hiouwl89zdczIPX2onnGYLh7FlAfHccfeSaVY3+YfgpPlIeNzv+IsNaZdNwcgcEgzqA6HYyPWly63Aph7T5fbFx7iGJMkeRJ6ek0v27hDjbcbinWilyL5VlD67dx10oGHMbwRO3P7UZcIdaEg7kmht+7dLazJDGTPQj7VRyt9dxxJ8QNDaNbwVDd3IZjW0kqOJr5qPAPTevGYCGI9a+YN9zRw0FTW6n1ftVbEHrUzGTVXEGqt5VV4trNNOX39GFIJA1GBA3kGl/DW6I4rFahbsrGkfc81zzeylec8eF7vnSefUjejGW9vsRasiw7a1WIZp1Rtt6gUv4r/jIM6w0H5VUvjYT8qPivEbgVeM0U043EtHe7fzNyR1HSfpXoA6lXnUAZHkaDZRizp7pt15APT2opklwvcZCPhUR15I2r0j+oxmEkHeuPimy/wBlqPNcOSD5RVTIsPbuBkbZ18SEc7dKM51dAEDrSrhbhR5BINeWcKbsk3gDheseCxJnaZFWcBjikzwRv6Hzohk2VjE37VjUF7xwuo9JPMdfatZyf8LcJbtPZxAF1mZv5o1K2iFKwJIQjcHzp/EyTEbCI11LL8PmOypqBXcj5j/FNORdnLuJlVdVKp3gJJ0uCY2I55P0ilvt52dt4LFraw4uFHTWoaTvJlVPJgBTvJ8VbH2F7R2sVYtghVvJaClT5QBK/wDaSo26GtQ9TeWHSN/0Ri86dljmcdh8dbvXEFu7cAbZ0VirA7yD8/rNdX6FbFwYjiurIJJNpfdfnPE2kNyQZHMR1/tVByvkJJI3966ur02Q4xssfFMdlV1F2CdAabspIAAHDEqkGNMc/aurq8fkTPmdbygEkq/gyqXblo/C5BO3WPtVbMMoFkPcDSJniOa6urJme4TFoO1oLkEW61yQG2rreVm7beOVrq6nW8Lgq2GsB8PdAHjtkNP/AG8GgN/murqJHyuC9WuaJZcR3gB4NfK6ufyu7rUMBbFnDqBtr8TfLekW5j3xeNQztq0qPJZrq6lo+CVccD5pk7T5WqWnf0+5FKGBwc3B5mI/8hHtX2uo2olWyD7lNnylfPxHxb9R/wC6H5HPe89DNdXV0PCEzlC8wPiPvXnB9TXV1H7KV7LVHbt6mArq6qcAlQrxXSs+fFXckw4IZjyOK6uoLzTVBVbGONZA6nf3qtmCEEKRwJHzrq6jM2IVgp8BgSVZh0IHtNPXZ/CBB4SNUDU0elfa6qSk6kSylvNhF/xGRNBMwI74kcHeurqhu/0Ql7wOMCPqMwNxHRgRBrYezv4jpew7d+CbtoEkgGGBmD7xsZr7XVrxNacc7d+e6YYAWrOc8z98ZiVvuSAoIUfpXn5k9asZVm5tXRetH4VHIPUSR6g811dRsONpyXDtxSlnJCIXu1l92LG5cEnhWgD5RXV1dW+3Hioe0JgAeF//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48132" name="AutoShape 4" descr="data:image/jpeg;base64,/9j/4AAQSkZJRgABAQAAAQABAAD/2wCEAAkGBxMTEhUSExQWFhUXFyAbFxgXGBgcHBgZGxgXHRwdHRodHCggGB0lHRcXIjEhJSkrLi4uFx8zODMsNygtLisBCgoKDg0OGxAQGywmICQvLDQtLC8sLC4sNC8sLCw0LCw0LCwsLCwsLCwsLCwsLCwsLCwsLCwsLCwsLCwsLCwsLP/AABEIALcBEwMBIgACEQEDEQH/xAAcAAACAwEBAQEAAAAAAAAAAAAFBgMEBwACAQj/xAA9EAACAQIFAQYEBAYBBAEFAAABAhEAAwQFEiExQQYTIlFhcTKBkbEHQlKhFCPB0eHwMxVikvFyFlNjorL/xAAbAQACAwEBAQAAAAAAAAAAAAADBAECBQAGB//EADIRAAEEAQMDAgQEBgMAAAAAAAEAAgMRBBIhMQVBURMiYXGR8BSBscEVIzKh0eFCUmL/2gAMAwEAAhEDEQA/APOTZwrW1mJiioS2wkgVmGBxhWPSn7JMQtxAZrLfYQmuQrtPkAZS6dKSUtGY9a1rMiotHfpWcvZ3nzNS1+yiRWspvKbiW3+GmzF92o8MRStgMPNxT0o9mVrwHeh6hdKgK92Map2G9D2XUSBPNCMuZlZgTFHLLACTRHEEqXutDruaMjaW4A2oPaua7zPU2eYgM015yu3Cz51FULVVetkc+VR2S1xwOlE8sywupYireX5cEk0IOClquZdY0yaE47GaXY0d1QpjyoRFrQXYExMjjimMXEky5yGdkQNL30EIsZbcvfzDAWeDzt6VpPZHs6l+2Q7xoYeFeCu0z133pG/6iNOpJ3YbfpFEMqze6lx3XUB1I22/0169nThBHcbvd5TgiDRsd1oHaDsNhns6bR7orJBkkfOaxk4K4Sp53PHp1p9xef37um3qZjcaAPOifZzsUXLPfLr+kKBBBmfalHuyII71A/P7tVtzRus7sYtbLb8x9DRrLnRw/wDMDlhsvrT8fw+wzHVcIKgbiADPHNLGG7FWBiWWzcZW1EL1XSOZHNMwZNtPuvuTXA/0rsep8m7EYS8i3Ljkvp3APBpY7XZJZwbp3NwsxMkdQKc8T2QvYdSyvrHms6iS0AR86WLuTd3dbvwwdt/HzWdlMDf57Haq+qG8dwbS+2ZvyxaOkzRSznDuqoHJA/LOwq1icIjJoI44ikk3GS6em9ExOrRvoPCs2VpTVZxxc6XOw5FSLbM/y9kPNLOXYkEtMyxiiuBxW5WSsHqeaezsdmXFbTR7Ij26m7I5Zy9QTJ5oo3Zd71vXaj0HnS+Mx0nS2/tR7sd2o0YhRcbTaII9J6V5vFwZ3AvcNglWg0r+N7E3bdiFYFyJMUktbfVo3JH9K1zO+1OHW0zI6sQIEGsxyu2Sz3C0gdfMnn71uYWUYoXFw2A2R4nENJKixOcOLfclj4TxU7Z9eCgayAOlBsTl5a8zk+EH6V2FOp9IINP487JGeo5tK7aIsp5wvaW4uEa4zwRx5mhWZdvbzp3amJEGKXc8LIO63IidqBZZiXRzK7nbfpSAnxydY4vwg23lPOCyc3EVzcAnp8zXUB1kbTHzrq0re7cP2V9/KW7Jo12bxbLIBoFb8qvZWYY714Z6QTkMUGUhm5pdv/HFTnDsIJNVJliaFVFVJRPBtBq9307UayTsDiroJfTa8g8yQQCCNMiN4pkwH4cJpm7eOuCDojSP0mSJPn/u9mY7ybpSGErMcRZ0kEdau4VQw3rmwLsWDELoJBJPVTH0nrUuFy54EEGZiJj5zEU2zp2VI3U1hV2wvIukAzDK3dibdt307tpUtpHmYGwr1bsEQpBUzBBEb9R71qvY7tHbwuGa3ff/AIyxEDeJ1EesEnnpQDD5ziDd72RDnckKQ6kGdjI4VPp6CnIejyyggmiPKK3Gc5Xcqyu49rRYTUVUFtwOfc78GhmJOglWEMDDA8gg70WwPatrN0qNJ84RF1bzvpAnY80YsZ/gsVcVMRaWRJQndSTzxxPrNVl6JMyPz8R92rGBwCSnxgRSYmQR7TQbD9oFlbZCnxAepDeE/wBKKdrrlr+JdbA029XhHTYCY9CZih+Js2UteNAtxjIcjoOnof70boc0jXHHI4vdRjuNlqktYGwveNB3YDTvCn09CaI/wzBQ7EbiYG22315oXl+LQKS7Bl0DwvySOo8xRvK8pD2XuuWXSJUmeAOg6716wkNCf2AVixjRhzZvgatBneP2PQkGnnJ+2uFvtpD6CBPjgEz056VmF9iLANyfE208FYEEfSl9LndXO8U78Qf2I+tJZeIyYWeUN7Q7lfoHH4IXrZCGNZBB6QSN/pQHtTlQw1oXrNwqysANW86iBz9T7CqnY/tfbNhbd1tJRBDdGUbf+Xp1oF2yzv8AizbVSy2lJJLbSdoJ9hP1NZmLHM2X0/8AiOfFf7QmtcDStr25cLpaNXCwNw3E+ooD2kzC9iLyM3iKrAUACRO522n+1BMAg1F9QYLsNPUg0Wyq04PeE/FxBkzv9K0XYED2FpHKIY2nal8w90fmMDr5iljNbSFmcxEmPOnHPsnZ11hwrAbyPijzPSkrNb6a/hAERHr515bIw3Yz9J4PBSb2lppUsLa8ShevU0eXBW7dxSpa4+0A8T/ahuEw7XCqkhQDux6CmjLcNZtu2h9Z2gmjx9SMMLmuFnsjCUBld0Lx9vS5uuIk7gVSxmPt/l4o12tWbO3nvSDeUoQJmaDhdQkG9/kqRzbUUSt3CXCg/FTPllk21PeSI3FK+HQIpuE7g7VczLOmuIFVum9DnlklNXsqmS20VaOak60X801YyTChIJ+M7RSjhrjBvnTTavADUDuOaI/KmDPTB2UiQlulF+0l9LYnkxS9hMSHDsfyjaqGd493brFVsHiTbkjjgzWxBMzHhDHbjurh2ltKzdxqydzXVWuGyTMMJ8q6ifiIhsNP912pqtZthDbuT0O9eVGkBvWmDObYuWgw5FALCl2RAJJMV5RtvAA5SaZclT+Ju27OsJrMBm4G336AeZFazlHYPB2rQt3LaXW1Em448R3MCQdgBtA8prOcNkdu0rNc8RC7eQYzBED0FWrvbC/eVLffCFEHSSpLgggk7f2kVtQdJlAt9bphkJ5K1DPM2XCpPUiEWQBIG3sBtWaZn2hulm0E6XQq6t+kkhxvwTvFDc+7RtdthHuMXQ/m5687fegaZjrJDST1g8+v++dbeHjRxNp1EppgDQimFzBLLBW3mQNvytBPoY5jyjrV65iV0a9QAVhAPBBG4HypYzBiRc07kWw6keanf/8AUb+1RYTH95hmttzrEf8Aix/vTZyGBxCLqvYopmjtcS4lsAsVYkkndQPXr0q2bjratCSBpB+m4n1An615yfAFbQugwRsJ6kx0PrH71YGGJTQ2xJIB6Aaht+5HypF3UYGyFrufiuDd9zSDrcYBmPxNwPMmi2TqQV2Oo8bdOpj2+pIqjjrGhgeVAHXy/vz86jw+buRq0jeEkAx1MEzHr8qcjma9tjhRRGyL3sVaa/DkjTsJE6id/wCuxFUe1mPtXbQVfCyTKnafWepqvl7HvRcZpfpqEjcc+XlH+Kv5vfQ4ZzGt95dtz8vt8qXy3thZ6m37lCkAAtUMxwmH/h7TWrkgLBO51Hn5GSart2udEFszpAgQeB7dRSpcvFRAMSflUBYncmRSA6q0t2CEJh2Ry7njFSsyPI9PbyocuIYkkHad56VTDnaBtVpXBaOAaVl6i91hd6qY8AWNnWoPgYhhzA2IP71fzC+Th2aeWgDz2UfYH6157MumGs3XuTDwg2nzM/b611xVYQBsGLAefhH0G0UtF1Qhuh/kb/AG6++yIyUH+o0iOXYE28NsDrYcjnxD9o4qhhDcwr2w7azp2AmFJ6T1MUQyG0TbY3bh1MSwAkwOAB0H+RVbV3gd/wD7ewA4H+enyqv8Tlhc6jqVZJi0UvGfdobkRx5Ul3LjOSZqxm2M1kAf6a8EAAKOaWkyJJTqkNpQuLjZU+BVydRPhHNXcHmZ71iOIgRQm7fMaFO3WvGHuFSIoVamG13ZHP8ArBNt0ffrSzcuFmn1o9hslv3Gb+U/E7qR96duz/4R97aW5dvFWbfSsbenrV4mUNgpaEh5mgFpfUVBhlUIT1rSs1/Cu80JburpHVv8VFkn4VXDPfXAoBgBevr6Vwa9RpKzQCBPWp8nu/FJMRWk5t+FLd4irdGgjxGNx7UMzH8PruFU92e91ewiixMN+7ZWa091n1+8x26TXy7c8OmtK7O9hsLcsa79xkcbvvx6Dzqhm3YNFuWyl4G1caB+oDzozo5ngEglWIcQkBa6tUf8IgTK3/D0kA11D0u8KtFL9tvGV6Gq9oWrTi4d7it4UIgehmd6guXIdWmi+NyWWDiLqMJlWALCfEAp3nY9Kr0uMmfUACB93SrGN1dzTHOLmu4oXQsMokFpidwNwG61nmKxJ1agSPI/0NNef5yx3RiuxU22OrwnpJ2I48ztSZiWB/qK9Rkye2k251qf/qJPPNXMBbuP4rfAMEngT5+lA3bSfMVdwmNdSdLaTzt+/uKx5sp4sBRr0p6uOMMPEVuagUJGxIkTE7kbncUO7N4QFXBIEQJPo23X3FBEuFlVixJXiem/96O5bcRuFgghjv8AENtwJ2IP/wDX1z/xkrdR7lcMg6rITXldkF1Cjw7kjn4B5esfuauYy2AEld5YECDHMmDzvAHpNSZdcS0rEzO24gxvv6dBVK9i0YFlMnV9wZ5/3c+VZrnE+48qKcSSUHzIa7iK2oqfD8htI846ede2wVo21s2p3bX57CFJJ6EhvlFWsLl9wspcgiRuSDpUCQB8+ntV9cEskWgI0gzHQgz022P71qv6jI3SG8AfX74RZZacNHZKuPy1+9InSg4b0jpHO3X2q9awi3LTW5iRA9KujLe8DIhOoqG5aAPITso3/eguIt37ZKwZBjbc7+nlUSzT5J1uB0j4Ggl3vLzdbJUx2F0lkPKmKoEdKO5tZM6iIJ596EOlAY7sggqG31FTHaDUJWiuV5Hib9prlqxcdE+JlXbboP1H0EmiVfCsr1/Hh8OlsSQG1N79KM4K6HGhRt77R13PyoRmXZbF4Syt28gFtyAhDqwbUuocHgiefI19TGoiKSnG58iegNLvjHC4bFMOfZgMMoClSxG3Mz/XpRDsP2Yv4nC3GDKpcndp5pMwSm/eF24mlBuYBj5TzTfe7SixFuw8Iw3I5Bp7G6a7IF7BquGF5s8Irkn4U4drc3bzNdDEMUI0+ggipO1P4WYZLT3rV42tCEnWZBIHrxQTs/nV61fhC5DCWmYJ8zUP4i5nisR3dpVuNaG7KoPiM8QNzTc/TzGCRuArOioWFneFuRPrV/KbLm6rL+VgZPFb1kHYvLmtJcXDLuBIdd5HIIPBmvPbnIML/D3HIW3pQ6dIAk9B670nFE0u952QwzfdKZ7R3cW/8NYTxheVA+s9Kmy7E5hhQVuq3d8BiZipPwcu27Nu+t0abuqQxHKEDr7zRHt5nBe0LVkgktJ9q1Yre4RBnt81+6ZbuarZBF7W4lLjaXDrM7/auxHa/F3G/lHSeSImh+Ey9f4W7eu3FTQdkHLGvOXZ3bS/bIUd2D4hE7dfetNuPj76W2QjaWdgj+Jz+4dJulpmNgQsjnfrFUH7RXWldRievlWgWs/wJUpqTSBJEfq8hG8zSp+Jmc4drVtbahrhbZgI0IORP02peGZmoAw0PP2EIO/8oc+CuuoQW31uPAII1fXaqN7BYhLiriEZAq7SNtuSDwelapkGLW7Ys3BBKoN/I6YPtS72+zKy1m4s6rugqoBEgn7V0fUXul06V3qm+FVy/E2DbUtiiD5agI3MftXys8W2QANJ4rqOcJpN6v0U6AqGY4TYMpr5qDIDO46jYj2PSvl2zdY+Dg15s2Cmzgia8K0FvB4Wah+LYkFmLGOvMD7kUGuKT9xTNdCrt0NB8ThQjEr8J4np6U+zKkds5xRWvKHASIH0r7bEHeprgBNe7w2keXWrFxPKtdqS00Sp2jiiOqE1KOdj5dPoZFCVaQN942P9KmwzlfCOvTkfShuaoTjgO1A7oJcX4eIMA7dfPz+fO21NccXJW1PiEsoB2gmD6/EaCd6ACGHQRH71fyR9Gq4y6gq/DwGEjY+nFDDb9qtrdWnsnFrvdaUbWUUAO5GkSwMR57HgbCD6GrQv25W0pYsZdTq4jaNufOPQUvZpna4pApWCpkAbT0A58jHyoViMxAuqf0DS377wdwYP1FenwMKKNokeAXef2TUbGt3KbBmZW9q0+EkaAR6HUPaTU38cXNw9QDJHM7CPb0pbv44RIMiZB8j/ALNegC66gOevqZrX1MukZFP4a3iNSFfGeo+e9IWOw7Wrj225BrRuymGdS14iQRC7jck7e3X60Fz7I7mJui7bAE/GGO49dua8z1HBcZ7hZt3+aUmjs+0JLuJB961v8I+0Koq4NtgxYofJtyQT5ERHr71mrhWtaT+QzPpMGjfZUAYod2SAqi4gMGWXSYJ26mgYEJk1X8vz5H6KkLbW9Y/K7N9EW7b1qjBgpAjUoYAx7MdqyL8X8Gr3Q9q2q90sXdoLEnY+RUcD3PStUftbhwoJYgltMxtMSfl60L7U4mxfsXsMoUtcG7lQwBAXxciWXwgb9PSijGe6w5h3G3b81f0ydiFhtvMbnc93OwGwqPLcE73ULSLeoEtEge/pUeY2mtubbCCpI946j0PNXRm790yk+ix+80qzLlj9hHCG19bFa7/9T+BQlpIIidPAH9DU/ZjO7Vy/NwIrRCxsD/mslybOmgIWMiAPYUZwWLGtS3hVRJPpya9IyGCWD2bWE4A1zdltOaZxZsJrdo3gAcsTwAOppLwmMu37uu5ZuFVbUEZDxOxgjpS1Zt3GxWHxOoBUPeQxkEeQ9elaAvafW4MaEI3MSdulIR4skRcA29uf8IQjIvZXmzLCEMp0AsPEIg/MUi56mu/3lpAtoCBPU+cVoePsI6x4dZWdW0xwD681nPa4HD3FUPNtueJU+vyonTtGugTfhTEQChLFLuq1cHhG/h9vtQLF5aqA927T0B/rUzKANSvq1MRt0iIk+xG1erAu3NQtWzccTpVdyfWtj2Bhd2RyBptfMPivBLbMqwI6kbf0q2uYK6lWg+U+dVcV2Qx1uwt1rcg7lRJdQd9xQuy5WJ+Fuvl/agQZDJm7KjHWj9/O7lhAttys8KpNBrWYlpM7zz/euvXl7s7iRImOBUWHsJ3I51TtHWiNaA8gBTQBRMqreJrhBPIHArqogqNjqn2rqvo+7XKxZxoUQdjRbwvZ3EmOaGY/s3iNYhAREnSQYq3lytBRhEV86nhfH/UCCspwI5QdsLrUjyqCxg1LaH4IifI9DV1MR3dx0qOyJuD3qushQCl7M8CbT6T0+hHmKr4lBAIpv7UYYGNvEB+1KrDpTUcuptogKq2+nWrhciI3mqoEGPWpLdzofP6US7Uq4lwHdt/IDqaY2W9ZSLZCzBZgOOunncRzMzQPLsOSyv0B2HQmevpTdmGFFrDtJ1ak1fONtqF6zonBzF11wlBsxBufzECI40lk/Kf1LPQ9V9TVTMsDdtsBc21GQ/5WEjxA9RvUF2WJA6Cfn/opkwedd5ZW2LatoBOlgToJ2LKei9QDtuR5VqDOc5ml3PZGbL5Utnsy6C21x9KEeIeIHkjwmIj4d9vipuyyxbRmRVjaedt42joSOD/ehWFxgub3gCXSQJadEkeYA8X6ZI2oflhvNcCqHKkhUJDS4JEBYEFhKmPWvRQxMY2zye/3wnW7BMvZDKcRibtw22WLbgEsSPCS4BAA3G3HqPkV7TZPdww1uyMhhU0gghvEdxEDYHqeK0XAhPiW2EYKAQVghegMbGN+JHNKv4npcNq2ijw6yxPkVUgT76/2pGLPklyAOB990ISuc5ZP2iy5GbUmlSxOocCQV39Jn71LlGVkXhDAwmmVYHeZn1EfcV4zdGNtX/UJPluai7PsLTbuDqA8I/LwN9o/Tt6UNkgGc5jRsaP9v8qzS0PIpHLODvhhqAKhfMHcny5JEfQV7VL9ssDIgx6czz7/AGp+7AXLbq3hGtQBJ50y3H0+3nRm5kVru7iqilrjFpYfBO23oJJj1NOydRbHIY3DhSZg00Vl7MrIVuIGWN141Hb5is5zTDd1de0CWAOxIiQd/P5T6Vr+My1bV5kJDMo3geGSJg/tx+qk/tpmWGKhDZHegfGuxE8dePf/ANB6lHHNEJBtXf8AZUnaHC0h4e4dYPEGmXAWnazdY6o1GI4A60PwNpCRMyGk+3SnfDKq2XYiJWAOhmvNjOfEdAKXa+hSX3L2rdu5qIBbeT8I86Z0cuhfXKrHwnqfOgWeFRhfjks3HoOgqj2Wx0K6apH6TtI458xW90rqBlOh/J4/wmIZbNFO2Az5rRc2ySSmlQdwvWZ6+1Z7ic2xAuuGfUrsSZ3kjmPKjcaAdTiTEASTv7bUIzcEaT0IO4G1M9RHpN9SPnurZA0jUENw+OZDttJn1/8Ae9aF+HebJYxX85103bcJG+kyCCT60jZHh00vduWtYUiZJA3nbY81dwubp3gGgQNgOnpS+N/Mx9Lzzx9VWPdlFb92hzW3Zw7u7Ko0nSxjckbQOprAYYFDI0xA9T1qv2hxBZzLl+I3JA24E19wLm6UUrso6dSN6RxstuM9wd90hMcG2vGLdWuBNQVfzE8GvuGuBtSB4jg/OhOJDXHaBJkzFHsB2eHdqxeDtI6yeBNGw3zzTmRvB58KY3OcTQX1X/8AyV1fHyG6ST4PrXVv07/qj0U34XHj4gZaN54Hzr7jMPuLgYeLlRQ/s5Za6HUnSoEmOp6fKiN/C6GG4PtXl+tZkckQa0X8UrkHakn4+0f4iratDggcV5z0xeWNjXm6WUya87dgJJXMZcL3VMcUuZpbHeMB50y2bkjWaD52g1Kw6irwmnUrgoEyDrXwW9+Z9+ancb+nWqpXSacaVcIrktotcnfbge9MGd4giyULapACn0n/ABVbs2ltEZzJdoVfILy5/wDlsAD0k1Tz3EFk7z8rM2keQQlY/b96A4hzlUoFh9yfU0z5bdwyWBYZGGI1FmJUDVM6QJmRpK7bT5b0EyPBm5et2x1In25P7U69tsBbtXsPjGTUshXQdSoJUnaDsOD+kU1j5Xozgbb+VdjqKvYK3/EWrdzEWkARoQhSNhsTpmFEyOg24qvext1MXbewoP8ADwYMhNgRJ/SNLR6b15yrN3xV3SLvgWW3XTG4EbDbmN/KosrxtyL4Qw3KgERtIO/sY+dezj0vZWxv6LQaQRS1zIu0lrFqdErcHxWyRqX122ZZHP2oV207QJas3FcaiykBRMwdp9NprHcFmD2rspKkypB2jzB8oo3i8Y120VZphCF42jkeux/ekW9NaJNYOwPCoIhdqO4/fWHWCAu+w58vsKWLVh1BuCN3CR1kyQY8tommGxqBZQZHdhtt9wSZ+gFCc3wFwvA+IAaVBX4RvtB2gn95pGdvpZupu98Adu37Wudevdah+H2f2ke9hbhCwwuIx4OoCd+kaFO/NaML4gnYGvzXl+JNu4ST4jAM/pUAEenX6U2ntliDY7pHVCvLkeIpBhQZ8JHExx5c0fJxHSP1MPKrIyzYTj2te2rjSwLMZaT8J/LzxO+3kDWc9t8qwxtm8ri3ckyIbxmOCOh9fWvbOdMswlzqM7kmOTNfbeLtX7q4QnVqB3jYGJ9yZ+1M5LI4sXTK66G1+e3x+itJpEdOSfgbgA1llUERHJPy6U04HOldEAWY+LygUs5plHc4junBgc6eYgn+lN2R2bItEd2BKjUYmPn0kfvWDi9P/FjU0gJWOMv4SxmuM7wqOgJ+k7UIRylwsNoMR70fz/Kltle73WNyCeSTA39qAYhfHMGo9J+NJpPIXUWO3TCl5wQ2uFQAsOvHX50Tb+ZYDAEqRuvAHAHpNLuFxTSVgEsBz6U54qxatIsnXbFqbjq20nlQo+EjaCa9EzMjkZ58p+wW7pWbGraW5YCBkcgneCCOoMe9T4DCWFGonxFSRO+nbnYUAwyMZYfCDyaOHWtm4wYbpudjM9P+0V5p2VJ/SKA3r4X4Wf6rqoIC92SRyAefOjeExtuyoLCSw0geh5MVBkGV3NPfG3KHgmIMe9F3yOzcdRcJ7w7kKYAU8Af3ouLgzTP1Nbx54Usie82Ahrm2tq6bQ5YGTGw8h5VXXEsqIp1A6536r0NHMyyux3Wm2NI1blTJgD12NLGZpcOlmBIUxPp09q9DIXYzLqvlxymSCxPGGu6lB1Lx5V1I1vMWAjUa+VX+Js8rvU+K3rtL2csWl122FoEiVHBHp5Uo4p1nwmfKqVztG10K99jus6R08tulQ2cRMEjmvK9Rxnwts8FJyCkG7UodSv619YlrYmrufKGQHyoNh8XsV5FZzd2hBV+9fCWgK+Yu3qsho3H2oW9wsVX1piSwdBkeGKuG0pSneXxD1qzcytWZu7YlB1YQVP6WHn0qDGCDt0NEHxepgVtsWYSShPi2HIHtRrNbKygwF82xPOlt56g7H2qtj2iyiTIDPEeRIP8AepO+Vi6hSsgiCd5/90MUloG+x+9WaLNlcE0diLYDNdPoAT0E7/0p57ZorYF5E7Ar6Hof3pNy1lcpYtnwLbU3NuSTMfPrTjnzD+Gg/wDaP3rPmJ9UFcO6Tuz+b4a1Ye0yFblxSrPqID8wDsYifv51TbGBCGQEeZEkT8ySQaoZvg+7cr05HqD/AL+1E+yb23BtXEVobUCRvBAB358jXpcfrHoxC22B45+/ojtm0jhereOtOznwqz8yf92r1gRqdFDDRB+LaY5B9YP7VTz3K0t4o2wSLZEyQSFnpPUHf1EdaK3LgYjRZQQFhkIgkCJPAM/WfpRsjrRfHbNkw2ZtaldTBd3cQAgmNPkSd9ifTb6UuZpbY3GJ3fVx6A/4pqzHTZFu6Z1kiIPwtuT7Dw+lD7Ta3LRu3PrPUfOD7isps04qd/F7KHSOd7jwl/L7ZLd487yfc/79qmbFLzpMdNW0n+v+aPYnJ7jgFYn5DmegqvjbYForMBFCmF+I6l5aZAHOw30+tNDqzwAGilxlaG8boFiMxczvHtXzs4wF+2xYrDTNUL55r3heKSlkfLbnmyUiXE7lF+118nEMw3AA3HrWy/h5kIt5fbN1UZroDzp30XFWFJPlWJ52hDeFpVgDHypu/Dr8QWsj+HxLF7SqO72EpBjTPVY+kUxivcIgxiLGdqC1LHdkcM5tr3aBUIkR8QAOx+ZBn0pQ7Xfhhbctew7LaAX4I8Mid5nwiIqvmX4iO11RahVHiifEwHntsDRPMvxHsJYm5ausT+RUldv1MdgJ89/SnJ4JtAdJwjOjdWorDrAJaZ+f+80xZgXGCAMkuZ1MeEBEADqSa9W8tuYm6cU3dItxy+jUFAEmBPTjnrUPbrEy6Bfg0CI49QPSswPOo0UvrPlTZF2SxeKwwuWrYKSRJYDUR0Aj706Wuwl3D2Xt3yGXRqUpMh/IzyBTt+GuDS1l1gI+sFNZPkx3Zfkdqt9sMcq4VwXKG4pRSBMEqfsJpjHi1PbtZ8K7G2QsF7Q4p0t27bAqWBYruBudveqGGzhiVB207fKjWOyZ8TeC3L5ZFhQx5A4+g5p3w34OWRfVmuu9kKdYMAs35YIiBzPsK235D4a1Cv8ASYLi0pDu5ioO8aRuPmNtutBM1t3WdV0sNQBAg7z6fSmjtF2YfB3taqz4dGADP5kcfL+le2zVSVkBiF5PIpkFufGRdUQpIEg5SLfwjIxVhBHIrqdP4RDu25O5MjrX2q/wnw5R+HS1gswuG4I8RMCPb04Ap4tWW0KzgA9YrNMPdZSHBitFwWbi7ZXksANW0b1gdV9R8YJ4H1S0trxntkd0Ypdy/D+GaZ8Y4e2R6UFy/SgbVWHGTpQFRsWpvKPWmfNszS3b0DcxSoMUA7N9K9WsM1w6mO1G+a5VL9zVJjmpMnx7221KeDB9qu5hhAtvbkb0Gwv/ACAef96I2nAqUa7TWrYK3rfX4vL0oEb/AMUcmj2evFrQUjyjpSwvIq2PuzfspamfsaramJ4Mfsf8inTPmJsj3X70m9l2Ekddz9v7U54hdQC+1Z+Sf5tqPKE9osu14cOB40H1XqP60l5bf7u6DMCYJ9DWhZni1QBSaQ85sqLmpfhbcenmPrTMJBGlSPCs5lc79rlxZYLuY/SYB+Uj96n7L40pc0CAGHG/xcSPKdpHFRdj8ySxfJuCbZVlYehE/PiK8dpctFi+VT/jfxW5PAPSfMH+lMNaK0HhFaKbYRrOccL7dy0qwM7iBMQYj38ulFreDUBXCnaAdjsQOQoPi3G+35qRsPjHDhiZPWevv501L2jQFDrYoOAoAYb9TPPG/wBqkagAz/j+6KyT26XcK+950ZiYMbCDKwB0Ebcbkjy8hQbMMSGtuPT/AD/WreZ4siyQoAVok7SesT5cbegoJiPhafKgu9ppLPdvSDXQNBPWvmGGwrxiGGmrmVjcUThqqpsY/wDL2niPnQtbWlo/MY48vei90gc/DJAPrQvXDgt8MdNukUeFxbRCKw0UdyjGJrLkkFIGpVJaAd49BtvV/AspUQe+W4YJb4ZO+46cHeeaAZUWZibZAgRxx6z096O4K9dZ3utcDGNG2kAmIHhA4HnHNbQ6rE1tyD8k+JWNbuqmek2wltW8BJ8IkTpPPt6Uv5niCxQbwo2kz13q5j7mu5EyAdIPzqu2GQsBJ+Lf2rFe5jpCWCgeyzjROya+xPb25gv5ZWbTNJHlO2oevnVjtJ2z7+7OpjbnwpxE7T70oZmilSLcwm8nkjzoY8kjyPNaeHOyJ1iiRsmY3adwmu/nIhlA2MitiyHthY/g7T3bgRggVgdzIEcDczzX50tOZIPnRq3iHG6g8c+VNTzx5JpxqlZxD+U0/iH2xbETZtqEsyGB/M5Xif0id49qTbGMJ96lWXU6t2qvcsEHmfTqKShy/TkIZwShseAVfOLI2HFdUZwV8bd0a6t/8UfB+hTG6g7NZX/EXBbZoESfan/GZctm2FTYDik/sM5F8R1G9O2dGCBNeLzJZH7OOyQcbS5i8YAvlQB8SWc+VXe0TqPDPi8qq9ncOHJmhMZpZZQwEQs4G1cTYw1TYDKLgksfCKF4qy1p6Zv+pAYf1ihm+y5D0tyWB44pZxKlG9VNNuChlHSapdtMuCFLijZlg/8AyH+K6J9PorgqWYX9dlSWJPB+VL9Wy3gFVDTcbdNhXCY+zd8K5J40H+lMFnPdbkKNgKSsLdIBjyov2fWSflSk0QJLiqFFL1prz7n2qTC9njfwzqP+S2Tpnr5j50byPAgv86le/wBziHtj8zE/QLP3FCa4hwAUgbLMO7KuVYEHgg9CKIZziu8W0x3HdgezA6T8tuPWi/b7DAOl4D4hDH1H9Y+1Ljo2gE8EmPqJ/enwboqyiROKuALpBmWJ2QcsB5n8o59ap22jejOY5etuwrJuzEayeRImPQVa9wFbvSsPiGazLNq32PpvAHkBNV8THdt5xQ+3iCVA6CpscRpkUuW+5DI3Qq/xVvD3ComoCsgVYu3QojYn7UTnZcr9pGuYW84iFYEqeYJ5Hz+9BTiA3xcx9qs3MeoRgo8TGJ8ht09f6VN2Xy9btw61LAKTt59JooGkK/CjwOHa42hNgxpsGUYizhywsXIJBUxJYRs0DcA80W7FXMuN9O9XutZKQzbFoEAnpMn9q2O+qKkCNIQAHyA2qoj9QbqQLX5YMrJOxHn51Dh9VxxFaD2iwmH/AIy+whxqkjbTDUGxC2+81IoWRAAAG49K0XdJnbCZBXy+/wBFcwuDbQrNMOEtyvI5PodjQ21YZVZWG5AAB8yQaNZlc/lOD1FUExWtre8HSN+kjbf6VmxE1RQmlfcHklx1Bg7tTngsgLBbFrxa4BMdSOvl1oPazFSYZtOowDHwH18xTJgc0Re7YXPhB1aep6b9DvTeNgT5bttgEVkZcjmF/Ce1buamvNoCktAAk7RHMDn9qz3tjktzCPME22Yi2x5MQTI9/tTd/wBacr3neXDCmPEfeAJ9OKEZ5dN6yqOWYA7FpJUmfM8yf2FazuiPAtrgUUwULBVc9oDtDbQOg8q6k7E2LiMUBJA611aYySBRG6trKO9mcgutbN5GgjoDBPXb5U6PkqFlcljA4YkyelJWT5s2GdSpLDhk6Ef3pixXbS1MLbb5wJrHOLKyqagaClbtFpXE3I3gwAfSoExOiCnJ5gVDmOI7y7cuuILGQOg/vVvJMCbviMwATsOY9aOfTDQ19cK4A4Kl717rKrjeR71bx+EKgJNWMQndW7ht7m2F1t11MPP0qllt03ANZkzMmsLqEcbTqjFD73QZABwrISAEHlVrPCLuCBHKNB9CKJthra29UiaV3xa/zFJID8eWodazNBJvwh1SW7Z5FQvzVt0gk+fFVbvNPsO6sFPhzTx2GwFtluM54YAfSkWwaL5biXVWAMdaFI29gu7rUsqsKLh0b0OzDJXvpcuIxW6twtbPqoiD6Hiouwl89zdczIPX2onnGYLh7FlAfHccfeSaVY3+YfgpPlIeNzv+IsNaZdNwcgcEgzqA6HYyPWly63Aph7T5fbFx7iGJMkeRJ6ek0v27hDjbcbinWilyL5VlD67dx10oGHMbwRO3P7UZcIdaEg7kmht+7dLazJDGTPQj7VRyt9dxxJ8QNDaNbwVDd3IZjW0kqOJr5qPAPTevGYCGI9a+YN9zRw0FTW6n1ftVbEHrUzGTVXEGqt5VV4trNNOX39GFIJA1GBA3kGl/DW6I4rFahbsrGkfc81zzeylec8eF7vnSefUjejGW9vsRasiw7a1WIZp1Rtt6gUv4r/jIM6w0H5VUvjYT8qPivEbgVeM0U043EtHe7fzNyR1HSfpXoA6lXnUAZHkaDZRizp7pt15APT2opklwvcZCPhUR15I2r0j+oxmEkHeuPimy/wBlqPNcOSD5RVTIsPbuBkbZ18SEc7dKM51dAEDrSrhbhR5BINeWcKbsk3gDheseCxJnaZFWcBjikzwRv6Hzohk2VjE37VjUF7xwuo9JPMdfatZyf8LcJbtPZxAF1mZv5o1K2iFKwJIQjcHzp/EyTEbCI11LL8PmOypqBXcj5j/FNORdnLuJlVdVKp3gJJ0uCY2I55P0ilvt52dt4LFraw4uFHTWoaTvJlVPJgBTvJ8VbH2F7R2sVYtghVvJaClT5QBK/wDaSo26GtQ9TeWHSN/0Ri86dljmcdh8dbvXEFu7cAbZ0VirA7yD8/rNdX6FbFwYjiurIJJNpfdfnPE2kNyQZHMR1/tVByvkJJI3966ur02Q4xssfFMdlV1F2CdAabspIAAHDEqkGNMc/aurq8fkTPmdbygEkq/gyqXblo/C5BO3WPtVbMMoFkPcDSJniOa6urJme4TFoO1oLkEW61yQG2rreVm7beOVrq6nW8Lgq2GsB8PdAHjtkNP/AG8GgN/murqJHyuC9WuaJZcR3gB4NfK6ufyu7rUMBbFnDqBtr8TfLekW5j3xeNQztq0qPJZrq6lo+CVccD5pk7T5WqWnf0+5FKGBwc3B5mI/8hHtX2uo2olWyD7lNnylfPxHxb9R/wC6H5HPe89DNdXV0PCEzlC8wPiPvXnB9TXV1H7KV7LVHbt6mArq6qcAlQrxXSs+fFXckw4IZjyOK6uoLzTVBVbGONZA6nf3qtmCEEKRwJHzrq6jM2IVgp8BgSVZh0IHtNPXZ/CBB4SNUDU0elfa6qSk6kSylvNhF/xGRNBMwI74kcHeurqhu/0Ql7wOMCPqMwNxHRgRBrYezv4jpew7d+CbtoEkgGGBmD7xsZr7XVrxNacc7d+e6YYAWrOc8z98ZiVvuSAoIUfpXn5k9asZVm5tXRetH4VHIPUSR6g811dRsONpyXDtxSlnJCIXu1l92LG5cEnhWgD5RXV1dW+3Hioe0JgAeF//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48133" name="AutoShape 6" descr="data:image/jpeg;base64,/9j/4AAQSkZJRgABAQAAAQABAAD/2wCEAAkGBxMTEhUSExQWFhUXFyAbFxgXGBgcHBgZGxgXHRwdHRodHCggGB0lHRcXIjEhJSkrLi4uFx8zODMsNygtLisBCgoKDg0OGxAQGywmICQvLDQtLC8sLC4sNC8sLCw0LCw0LCwsLCwsLCwsLCwsLCwsLCwsLCwsLCwsLCwsLCwsLP/AABEIALcBEwMBIgACEQEDEQH/xAAcAAACAwEBAQEAAAAAAAAAAAAFBgMEBwACAQj/xAA9EAACAQIFAQYEBAYBBAEFAAABAhEAAwQFEiExQQYTIlFhcTKBkbEHQlKhFCPB0eHwMxVikvFyFlNjorL/xAAbAQACAwEBAQAAAAAAAAAAAAADBAECBQAGB//EADIRAAEEAQMDAgQEBgMAAAAAAAEAAgMRBBIhMQVBURMiYXGR8BSBscEVIzKh0eFCUmL/2gAMAwEAAhEDEQA/APOTZwrW1mJiioS2wkgVmGBxhWPSn7JMQtxAZrLfYQmuQrtPkAZS6dKSUtGY9a1rMiotHfpWcvZ3nzNS1+yiRWspvKbiW3+GmzF92o8MRStgMPNxT0o9mVrwHeh6hdKgK92Map2G9D2XUSBPNCMuZlZgTFHLLACTRHEEqXutDruaMjaW4A2oPaua7zPU2eYgM015yu3Cz51FULVVetkc+VR2S1xwOlE8sywupYireX5cEk0IOClquZdY0yaE47GaXY0d1QpjyoRFrQXYExMjjimMXEky5yGdkQNL30EIsZbcvfzDAWeDzt6VpPZHs6l+2Q7xoYeFeCu0z133pG/6iNOpJ3YbfpFEMqze6lx3XUB1I22/0169nThBHcbvd5TgiDRsd1oHaDsNhns6bR7orJBkkfOaxk4K4Sp53PHp1p9xef37um3qZjcaAPOifZzsUXLPfLr+kKBBBmfalHuyII71A/P7tVtzRus7sYtbLb8x9DRrLnRw/wDMDlhsvrT8fw+wzHVcIKgbiADPHNLGG7FWBiWWzcZW1EL1XSOZHNMwZNtPuvuTXA/0rsep8m7EYS8i3Ljkvp3APBpY7XZJZwbp3NwsxMkdQKc8T2QvYdSyvrHms6iS0AR86WLuTd3dbvwwdt/HzWdlMDf57Haq+qG8dwbS+2ZvyxaOkzRSznDuqoHJA/LOwq1icIjJoI44ikk3GS6em9ExOrRvoPCs2VpTVZxxc6XOw5FSLbM/y9kPNLOXYkEtMyxiiuBxW5WSsHqeaezsdmXFbTR7Ij26m7I5Zy9QTJ5oo3Zd71vXaj0HnS+Mx0nS2/tR7sd2o0YhRcbTaII9J6V5vFwZ3AvcNglWg0r+N7E3bdiFYFyJMUktbfVo3JH9K1zO+1OHW0zI6sQIEGsxyu2Sz3C0gdfMnn71uYWUYoXFw2A2R4nENJKixOcOLfclj4TxU7Z9eCgayAOlBsTl5a8zk+EH6V2FOp9IINP487JGeo5tK7aIsp5wvaW4uEa4zwRx5mhWZdvbzp3amJEGKXc8LIO63IidqBZZiXRzK7nbfpSAnxydY4vwg23lPOCyc3EVzcAnp8zXUB1kbTHzrq0re7cP2V9/KW7Jo12bxbLIBoFb8qvZWYY714Z6QTkMUGUhm5pdv/HFTnDsIJNVJliaFVFVJRPBtBq9307UayTsDiroJfTa8g8yQQCCNMiN4pkwH4cJpm7eOuCDojSP0mSJPn/u9mY7ybpSGErMcRZ0kEdau4VQw3rmwLsWDELoJBJPVTH0nrUuFy54EEGZiJj5zEU2zp2VI3U1hV2wvIukAzDK3dibdt307tpUtpHmYGwr1bsEQpBUzBBEb9R71qvY7tHbwuGa3ff/AIyxEDeJ1EesEnnpQDD5ziDd72RDnckKQ6kGdjI4VPp6CnIejyyggmiPKK3Gc5Xcqyu49rRYTUVUFtwOfc78GhmJOglWEMDDA8gg70WwPatrN0qNJ84RF1bzvpAnY80YsZ/gsVcVMRaWRJQndSTzxxPrNVl6JMyPz8R92rGBwCSnxgRSYmQR7TQbD9oFlbZCnxAepDeE/wBKKdrrlr+JdbA029XhHTYCY9CZih+Js2UteNAtxjIcjoOnof70boc0jXHHI4vdRjuNlqktYGwveNB3YDTvCn09CaI/wzBQ7EbiYG22315oXl+LQKS7Bl0DwvySOo8xRvK8pD2XuuWXSJUmeAOg6716wkNCf2AVixjRhzZvgatBneP2PQkGnnJ+2uFvtpD6CBPjgEz056VmF9iLANyfE208FYEEfSl9LndXO8U78Qf2I+tJZeIyYWeUN7Q7lfoHH4IXrZCGNZBB6QSN/pQHtTlQw1oXrNwqysANW86iBz9T7CqnY/tfbNhbd1tJRBDdGUbf+Xp1oF2yzv8AizbVSy2lJJLbSdoJ9hP1NZmLHM2X0/8AiOfFf7QmtcDStr25cLpaNXCwNw3E+ooD2kzC9iLyM3iKrAUACRO522n+1BMAg1F9QYLsNPUg0Wyq04PeE/FxBkzv9K0XYED2FpHKIY2nal8w90fmMDr5iljNbSFmcxEmPOnHPsnZ11hwrAbyPijzPSkrNb6a/hAERHr515bIw3Yz9J4PBSb2lppUsLa8ShevU0eXBW7dxSpa4+0A8T/ahuEw7XCqkhQDux6CmjLcNZtu2h9Z2gmjx9SMMLmuFnsjCUBld0Lx9vS5uuIk7gVSxmPt/l4o12tWbO3nvSDeUoQJmaDhdQkG9/kqRzbUUSt3CXCg/FTPllk21PeSI3FK+HQIpuE7g7VczLOmuIFVum9DnlklNXsqmS20VaOak60X801YyTChIJ+M7RSjhrjBvnTTavADUDuOaI/KmDPTB2UiQlulF+0l9LYnkxS9hMSHDsfyjaqGd493brFVsHiTbkjjgzWxBMzHhDHbjurh2ltKzdxqydzXVWuGyTMMJ8q6ifiIhsNP912pqtZthDbuT0O9eVGkBvWmDObYuWgw5FALCl2RAJJMV5RtvAA5SaZclT+Ju27OsJrMBm4G336AeZFazlHYPB2rQt3LaXW1Em448R3MCQdgBtA8prOcNkdu0rNc8RC7eQYzBED0FWrvbC/eVLffCFEHSSpLgggk7f2kVtQdJlAt9bphkJ5K1DPM2XCpPUiEWQBIG3sBtWaZn2hulm0E6XQq6t+kkhxvwTvFDc+7RtdthHuMXQ/m5687fegaZjrJDST1g8+v++dbeHjRxNp1EppgDQimFzBLLBW3mQNvytBPoY5jyjrV65iV0a9QAVhAPBBG4HypYzBiRc07kWw6keanf/8AUb+1RYTH95hmttzrEf8Aix/vTZyGBxCLqvYopmjtcS4lsAsVYkkndQPXr0q2bjratCSBpB+m4n1An615yfAFbQugwRsJ6kx0PrH71YGGJTQ2xJIB6Aaht+5HypF3UYGyFrufiuDd9zSDrcYBmPxNwPMmi2TqQV2Oo8bdOpj2+pIqjjrGhgeVAHXy/vz86jw+buRq0jeEkAx1MEzHr8qcjma9tjhRRGyL3sVaa/DkjTsJE6id/wCuxFUe1mPtXbQVfCyTKnafWepqvl7HvRcZpfpqEjcc+XlH+Kv5vfQ4ZzGt95dtz8vt8qXy3thZ6m37lCkAAtUMxwmH/h7TWrkgLBO51Hn5GSart2udEFszpAgQeB7dRSpcvFRAMSflUBYncmRSA6q0t2CEJh2Ry7njFSsyPI9PbyocuIYkkHad56VTDnaBtVpXBaOAaVl6i91hd6qY8AWNnWoPgYhhzA2IP71fzC+Th2aeWgDz2UfYH6157MumGs3XuTDwg2nzM/b611xVYQBsGLAefhH0G0UtF1Qhuh/kb/AG6++yIyUH+o0iOXYE28NsDrYcjnxD9o4qhhDcwr2w7azp2AmFJ6T1MUQyG0TbY3bh1MSwAkwOAB0H+RVbV3gd/wD7ewA4H+enyqv8Tlhc6jqVZJi0UvGfdobkRx5Ul3LjOSZqxm2M1kAf6a8EAAKOaWkyJJTqkNpQuLjZU+BVydRPhHNXcHmZ71iOIgRQm7fMaFO3WvGHuFSIoVamG13ZHP8ArBNt0ffrSzcuFmn1o9hslv3Gb+U/E7qR96duz/4R97aW5dvFWbfSsbenrV4mUNgpaEh5mgFpfUVBhlUIT1rSs1/Cu80JburpHVv8VFkn4VXDPfXAoBgBevr6Vwa9RpKzQCBPWp8nu/FJMRWk5t+FLd4irdGgjxGNx7UMzH8PruFU92e91ewiixMN+7ZWa091n1+8x26TXy7c8OmtK7O9hsLcsa79xkcbvvx6Dzqhm3YNFuWyl4G1caB+oDzozo5ngEglWIcQkBa6tUf8IgTK3/D0kA11D0u8KtFL9tvGV6Gq9oWrTi4d7it4UIgehmd6guXIdWmi+NyWWDiLqMJlWALCfEAp3nY9Kr0uMmfUACB93SrGN1dzTHOLmu4oXQsMokFpidwNwG61nmKxJ1agSPI/0NNef5yx3RiuxU22OrwnpJ2I48ztSZiWB/qK9Rkye2k251qf/qJPPNXMBbuP4rfAMEngT5+lA3bSfMVdwmNdSdLaTzt+/uKx5sp4sBRr0p6uOMMPEVuagUJGxIkTE7kbncUO7N4QFXBIEQJPo23X3FBEuFlVixJXiem/96O5bcRuFgghjv8AENtwJ2IP/wDX1z/xkrdR7lcMg6rITXldkF1Cjw7kjn4B5esfuauYy2AEld5YECDHMmDzvAHpNSZdcS0rEzO24gxvv6dBVK9i0YFlMnV9wZ5/3c+VZrnE+48qKcSSUHzIa7iK2oqfD8htI846ede2wVo21s2p3bX57CFJJ6EhvlFWsLl9wspcgiRuSDpUCQB8+ntV9cEskWgI0gzHQgz022P71qv6jI3SG8AfX74RZZacNHZKuPy1+9InSg4b0jpHO3X2q9awi3LTW5iRA9KujLe8DIhOoqG5aAPITso3/eguIt37ZKwZBjbc7+nlUSzT5J1uB0j4Ggl3vLzdbJUx2F0lkPKmKoEdKO5tZM6iIJ596EOlAY7sggqG31FTHaDUJWiuV5Hib9prlqxcdE+JlXbboP1H0EmiVfCsr1/Hh8OlsSQG1N79KM4K6HGhRt77R13PyoRmXZbF4Syt28gFtyAhDqwbUuocHgiefI19TGoiKSnG58iegNLvjHC4bFMOfZgMMoClSxG3Mz/XpRDsP2Yv4nC3GDKpcndp5pMwSm/eF24mlBuYBj5TzTfe7SixFuw8Iw3I5Bp7G6a7IF7BquGF5s8Irkn4U4drc3bzNdDEMUI0+ggipO1P4WYZLT3rV42tCEnWZBIHrxQTs/nV61fhC5DCWmYJ8zUP4i5nisR3dpVuNaG7KoPiM8QNzTc/TzGCRuArOioWFneFuRPrV/KbLm6rL+VgZPFb1kHYvLmtJcXDLuBIdd5HIIPBmvPbnIML/D3HIW3pQ6dIAk9B670nFE0u952QwzfdKZ7R3cW/8NYTxheVA+s9Kmy7E5hhQVuq3d8BiZipPwcu27Nu+t0abuqQxHKEDr7zRHt5nBe0LVkgktJ9q1Yre4RBnt81+6ZbuarZBF7W4lLjaXDrM7/auxHa/F3G/lHSeSImh+Ey9f4W7eu3FTQdkHLGvOXZ3bS/bIUd2D4hE7dfetNuPj76W2QjaWdgj+Jz+4dJulpmNgQsjnfrFUH7RXWldRievlWgWs/wJUpqTSBJEfq8hG8zSp+Jmc4drVtbahrhbZgI0IORP02peGZmoAw0PP2EIO/8oc+CuuoQW31uPAII1fXaqN7BYhLiriEZAq7SNtuSDwelapkGLW7Ys3BBKoN/I6YPtS72+zKy1m4s6rugqoBEgn7V0fUXul06V3qm+FVy/E2DbUtiiD5agI3MftXys8W2QANJ4rqOcJpN6v0U6AqGY4TYMpr5qDIDO46jYj2PSvl2zdY+Dg15s2Cmzgia8K0FvB4Wah+LYkFmLGOvMD7kUGuKT9xTNdCrt0NB8ThQjEr8J4np6U+zKkds5xRWvKHASIH0r7bEHeprgBNe7w2keXWrFxPKtdqS00Sp2jiiOqE1KOdj5dPoZFCVaQN942P9KmwzlfCOvTkfShuaoTjgO1A7oJcX4eIMA7dfPz+fO21NccXJW1PiEsoB2gmD6/EaCd6ACGHQRH71fyR9Gq4y6gq/DwGEjY+nFDDb9qtrdWnsnFrvdaUbWUUAO5GkSwMR57HgbCD6GrQv25W0pYsZdTq4jaNufOPQUvZpna4pApWCpkAbT0A58jHyoViMxAuqf0DS377wdwYP1FenwMKKNokeAXef2TUbGt3KbBmZW9q0+EkaAR6HUPaTU38cXNw9QDJHM7CPb0pbv44RIMiZB8j/ALNegC66gOevqZrX1MukZFP4a3iNSFfGeo+e9IWOw7Wrj225BrRuymGdS14iQRC7jck7e3X60Fz7I7mJui7bAE/GGO49dua8z1HBcZ7hZt3+aUmjs+0JLuJB961v8I+0Koq4NtgxYofJtyQT5ERHr71mrhWtaT+QzPpMGjfZUAYod2SAqi4gMGWXSYJ26mgYEJk1X8vz5H6KkLbW9Y/K7N9EW7b1qjBgpAjUoYAx7MdqyL8X8Gr3Q9q2q90sXdoLEnY+RUcD3PStUftbhwoJYgltMxtMSfl60L7U4mxfsXsMoUtcG7lQwBAXxciWXwgb9PSijGe6w5h3G3b81f0ydiFhtvMbnc93OwGwqPLcE73ULSLeoEtEge/pUeY2mtubbCCpI946j0PNXRm790yk+ix+80qzLlj9hHCG19bFa7/9T+BQlpIIidPAH9DU/ZjO7Vy/NwIrRCxsD/mslybOmgIWMiAPYUZwWLGtS3hVRJPpya9IyGCWD2bWE4A1zdltOaZxZsJrdo3gAcsTwAOppLwmMu37uu5ZuFVbUEZDxOxgjpS1Zt3GxWHxOoBUPeQxkEeQ9elaAvafW4MaEI3MSdulIR4skRcA29uf8IQjIvZXmzLCEMp0AsPEIg/MUi56mu/3lpAtoCBPU+cVoePsI6x4dZWdW0xwD681nPa4HD3FUPNtueJU+vyonTtGugTfhTEQChLFLuq1cHhG/h9vtQLF5aqA927T0B/rUzKANSvq1MRt0iIk+xG1erAu3NQtWzccTpVdyfWtj2Bhd2RyBptfMPivBLbMqwI6kbf0q2uYK6lWg+U+dVcV2Qx1uwt1rcg7lRJdQd9xQuy5WJ+Fuvl/agQZDJm7KjHWj9/O7lhAttys8KpNBrWYlpM7zz/euvXl7s7iRImOBUWHsJ3I51TtHWiNaA8gBTQBRMqreJrhBPIHArqogqNjqn2rqvo+7XKxZxoUQdjRbwvZ3EmOaGY/s3iNYhAREnSQYq3lytBRhEV86nhfH/UCCspwI5QdsLrUjyqCxg1LaH4IifI9DV1MR3dx0qOyJuD3qushQCl7M8CbT6T0+hHmKr4lBAIpv7UYYGNvEB+1KrDpTUcuptogKq2+nWrhciI3mqoEGPWpLdzofP6US7Uq4lwHdt/IDqaY2W9ZSLZCzBZgOOunncRzMzQPLsOSyv0B2HQmevpTdmGFFrDtJ1ak1fONtqF6zonBzF11wlBsxBufzECI40lk/Kf1LPQ9V9TVTMsDdtsBc21GQ/5WEjxA9RvUF2WJA6Cfn/opkwedd5ZW2LatoBOlgToJ2LKei9QDtuR5VqDOc5ml3PZGbL5Utnsy6C21x9KEeIeIHkjwmIj4d9vipuyyxbRmRVjaedt42joSOD/ehWFxgub3gCXSQJadEkeYA8X6ZI2oflhvNcCqHKkhUJDS4JEBYEFhKmPWvRQxMY2zye/3wnW7BMvZDKcRibtw22WLbgEsSPCS4BAA3G3HqPkV7TZPdww1uyMhhU0gghvEdxEDYHqeK0XAhPiW2EYKAQVghegMbGN+JHNKv4npcNq2ijw6yxPkVUgT76/2pGLPklyAOB990ISuc5ZP2iy5GbUmlSxOocCQV39Jn71LlGVkXhDAwmmVYHeZn1EfcV4zdGNtX/UJPluai7PsLTbuDqA8I/LwN9o/Tt6UNkgGc5jRsaP9v8qzS0PIpHLODvhhqAKhfMHcny5JEfQV7VL9ssDIgx6czz7/AGp+7AXLbq3hGtQBJ50y3H0+3nRm5kVru7iqilrjFpYfBO23oJJj1NOydRbHIY3DhSZg00Vl7MrIVuIGWN141Hb5is5zTDd1de0CWAOxIiQd/P5T6Vr+My1bV5kJDMo3geGSJg/tx+qk/tpmWGKhDZHegfGuxE8dePf/ANB6lHHNEJBtXf8AZUnaHC0h4e4dYPEGmXAWnazdY6o1GI4A60PwNpCRMyGk+3SnfDKq2XYiJWAOhmvNjOfEdAKXa+hSX3L2rdu5qIBbeT8I86Z0cuhfXKrHwnqfOgWeFRhfjks3HoOgqj2Wx0K6apH6TtI458xW90rqBlOh/J4/wmIZbNFO2Az5rRc2ySSmlQdwvWZ6+1Z7ic2xAuuGfUrsSZ3kjmPKjcaAdTiTEASTv7bUIzcEaT0IO4G1M9RHpN9SPnurZA0jUENw+OZDttJn1/8Ae9aF+HebJYxX85103bcJG+kyCCT60jZHh00vduWtYUiZJA3nbY81dwubp3gGgQNgOnpS+N/Mx9Lzzx9VWPdlFb92hzW3Zw7u7Ko0nSxjckbQOprAYYFDI0xA9T1qv2hxBZzLl+I3JA24E19wLm6UUrso6dSN6RxstuM9wd90hMcG2vGLdWuBNQVfzE8GvuGuBtSB4jg/OhOJDXHaBJkzFHsB2eHdqxeDtI6yeBNGw3zzTmRvB58KY3OcTQX1X/8AyV1fHyG6ST4PrXVv07/qj0U34XHj4gZaN54Hzr7jMPuLgYeLlRQ/s5Za6HUnSoEmOp6fKiN/C6GG4PtXl+tZkckQa0X8UrkHakn4+0f4iratDggcV5z0xeWNjXm6WUya87dgJJXMZcL3VMcUuZpbHeMB50y2bkjWaD52g1Kw6irwmnUrgoEyDrXwW9+Z9+ancb+nWqpXSacaVcIrktotcnfbge9MGd4giyULapACn0n/ABVbs2ltEZzJdoVfILy5/wDlsAD0k1Tz3EFk7z8rM2keQQlY/b96A4hzlUoFh9yfU0z5bdwyWBYZGGI1FmJUDVM6QJmRpK7bT5b0EyPBm5et2x1In25P7U69tsBbtXsPjGTUshXQdSoJUnaDsOD+kU1j5Xozgbb+VdjqKvYK3/EWrdzEWkARoQhSNhsTpmFEyOg24qvext1MXbewoP8ADwYMhNgRJ/SNLR6b15yrN3xV3SLvgWW3XTG4EbDbmN/KosrxtyL4Qw3KgERtIO/sY+dezj0vZWxv6LQaQRS1zIu0lrFqdErcHxWyRqX122ZZHP2oV207QJas3FcaiykBRMwdp9NprHcFmD2rspKkypB2jzB8oo3i8Y120VZphCF42jkeux/ekW9NaJNYOwPCoIhdqO4/fWHWCAu+w58vsKWLVh1BuCN3CR1kyQY8tommGxqBZQZHdhtt9wSZ+gFCc3wFwvA+IAaVBX4RvtB2gn95pGdvpZupu98Adu37Wudevdah+H2f2ke9hbhCwwuIx4OoCd+kaFO/NaML4gnYGvzXl+JNu4ST4jAM/pUAEenX6U2ntliDY7pHVCvLkeIpBhQZ8JHExx5c0fJxHSP1MPKrIyzYTj2te2rjSwLMZaT8J/LzxO+3kDWc9t8qwxtm8ri3ckyIbxmOCOh9fWvbOdMswlzqM7kmOTNfbeLtX7q4QnVqB3jYGJ9yZ+1M5LI4sXTK66G1+e3x+itJpEdOSfgbgA1llUERHJPy6U04HOldEAWY+LygUs5plHc4junBgc6eYgn+lN2R2bItEd2BKjUYmPn0kfvWDi9P/FjU0gJWOMv4SxmuM7wqOgJ+k7UIRylwsNoMR70fz/Kltle73WNyCeSTA39qAYhfHMGo9J+NJpPIXUWO3TCl5wQ2uFQAsOvHX50Tb+ZYDAEqRuvAHAHpNLuFxTSVgEsBz6U54qxatIsnXbFqbjq20nlQo+EjaCa9EzMjkZ58p+wW7pWbGraW5YCBkcgneCCOoMe9T4DCWFGonxFSRO+nbnYUAwyMZYfCDyaOHWtm4wYbpudjM9P+0V5p2VJ/SKA3r4X4Wf6rqoIC92SRyAefOjeExtuyoLCSw0geh5MVBkGV3NPfG3KHgmIMe9F3yOzcdRcJ7w7kKYAU8Af3ouLgzTP1Nbx54Usie82Ahrm2tq6bQ5YGTGw8h5VXXEsqIp1A6536r0NHMyyux3Wm2NI1blTJgD12NLGZpcOlmBIUxPp09q9DIXYzLqvlxymSCxPGGu6lB1Lx5V1I1vMWAjUa+VX+Js8rvU+K3rtL2csWl122FoEiVHBHp5Uo4p1nwmfKqVztG10K99jus6R08tulQ2cRMEjmvK9Rxnwts8FJyCkG7UodSv619YlrYmrufKGQHyoNh8XsV5FZzd2hBV+9fCWgK+Yu3qsho3H2oW9wsVX1piSwdBkeGKuG0pSneXxD1qzcytWZu7YlB1YQVP6WHn0qDGCDt0NEHxepgVtsWYSShPi2HIHtRrNbKygwF82xPOlt56g7H2qtj2iyiTIDPEeRIP8AepO+Vi6hSsgiCd5/90MUloG+x+9WaLNlcE0diLYDNdPoAT0E7/0p57ZorYF5E7Ar6Hof3pNy1lcpYtnwLbU3NuSTMfPrTjnzD+Gg/wDaP3rPmJ9UFcO6Tuz+b4a1Ye0yFblxSrPqID8wDsYifv51TbGBCGQEeZEkT8ySQaoZvg+7cr05HqD/AL+1E+yb23BtXEVobUCRvBAB358jXpcfrHoxC22B45+/ojtm0jhereOtOznwqz8yf92r1gRqdFDDRB+LaY5B9YP7VTz3K0t4o2wSLZEyQSFnpPUHf1EdaK3LgYjRZQQFhkIgkCJPAM/WfpRsjrRfHbNkw2ZtaldTBd3cQAgmNPkSd9ifTb6UuZpbY3GJ3fVx6A/4pqzHTZFu6Z1kiIPwtuT7Dw+lD7Ta3LRu3PrPUfOD7isps04qd/F7KHSOd7jwl/L7ZLd487yfc/79qmbFLzpMdNW0n+v+aPYnJ7jgFYn5DmegqvjbYForMBFCmF+I6l5aZAHOw30+tNDqzwAGilxlaG8boFiMxczvHtXzs4wF+2xYrDTNUL55r3heKSlkfLbnmyUiXE7lF+118nEMw3AA3HrWy/h5kIt5fbN1UZroDzp30XFWFJPlWJ52hDeFpVgDHypu/Dr8QWsj+HxLF7SqO72EpBjTPVY+kUxivcIgxiLGdqC1LHdkcM5tr3aBUIkR8QAOx+ZBn0pQ7Xfhhbctew7LaAX4I8Mid5nwiIqvmX4iO11RahVHiifEwHntsDRPMvxHsJYm5ausT+RUldv1MdgJ89/SnJ4JtAdJwjOjdWorDrAJaZ+f+80xZgXGCAMkuZ1MeEBEADqSa9W8tuYm6cU3dItxy+jUFAEmBPTjnrUPbrEy6Bfg0CI49QPSswPOo0UvrPlTZF2SxeKwwuWrYKSRJYDUR0Aj706Wuwl3D2Xt3yGXRqUpMh/IzyBTt+GuDS1l1gI+sFNZPkx3Zfkdqt9sMcq4VwXKG4pRSBMEqfsJpjHi1PbtZ8K7G2QsF7Q4p0t27bAqWBYruBudveqGGzhiVB207fKjWOyZ8TeC3L5ZFhQx5A4+g5p3w34OWRfVmuu9kKdYMAs35YIiBzPsK235D4a1Cv8ASYLi0pDu5ioO8aRuPmNtutBM1t3WdV0sNQBAg7z6fSmjtF2YfB3taqz4dGADP5kcfL+le2zVSVkBiF5PIpkFufGRdUQpIEg5SLfwjIxVhBHIrqdP4RDu25O5MjrX2q/wnw5R+HS1gswuG4I8RMCPb04Ap4tWW0KzgA9YrNMPdZSHBitFwWbi7ZXksANW0b1gdV9R8YJ4H1S0trxntkd0Ypdy/D+GaZ8Y4e2R6UFy/SgbVWHGTpQFRsWpvKPWmfNszS3b0DcxSoMUA7N9K9WsM1w6mO1G+a5VL9zVJjmpMnx7221KeDB9qu5hhAtvbkb0Gwv/ACAef96I2nAqUa7TWrYK3rfX4vL0oEb/AMUcmj2evFrQUjyjpSwvIq2PuzfspamfsaramJ4Mfsf8inTPmJsj3X70m9l2Ekddz9v7U54hdQC+1Z+Sf5tqPKE9osu14cOB40H1XqP60l5bf7u6DMCYJ9DWhZni1QBSaQ85sqLmpfhbcenmPrTMJBGlSPCs5lc79rlxZYLuY/SYB+Uj96n7L40pc0CAGHG/xcSPKdpHFRdj8ySxfJuCbZVlYehE/PiK8dpctFi+VT/jfxW5PAPSfMH+lMNaK0HhFaKbYRrOccL7dy0qwM7iBMQYj38ulFreDUBXCnaAdjsQOQoPi3G+35qRsPjHDhiZPWevv501L2jQFDrYoOAoAYb9TPPG/wBqkagAz/j+6KyT26XcK+950ZiYMbCDKwB0Ebcbkjy8hQbMMSGtuPT/AD/WreZ4siyQoAVok7SesT5cbegoJiPhafKgu9ppLPdvSDXQNBPWvmGGwrxiGGmrmVjcUThqqpsY/wDL2niPnQtbWlo/MY48vei90gc/DJAPrQvXDgt8MdNukUeFxbRCKw0UdyjGJrLkkFIGpVJaAd49BtvV/AspUQe+W4YJb4ZO+46cHeeaAZUWZibZAgRxx6z096O4K9dZ3utcDGNG2kAmIHhA4HnHNbQ6rE1tyD8k+JWNbuqmek2wltW8BJ8IkTpPPt6Uv5niCxQbwo2kz13q5j7mu5EyAdIPzqu2GQsBJ+Lf2rFe5jpCWCgeyzjROya+xPb25gv5ZWbTNJHlO2oevnVjtJ2z7+7OpjbnwpxE7T70oZmilSLcwm8nkjzoY8kjyPNaeHOyJ1iiRsmY3adwmu/nIhlA2MitiyHthY/g7T3bgRggVgdzIEcDczzX50tOZIPnRq3iHG6g8c+VNTzx5JpxqlZxD+U0/iH2xbETZtqEsyGB/M5Xif0id49qTbGMJ96lWXU6t2qvcsEHmfTqKShy/TkIZwShseAVfOLI2HFdUZwV8bd0a6t/8UfB+hTG6g7NZX/EXBbZoESfan/GZctm2FTYDik/sM5F8R1G9O2dGCBNeLzJZH7OOyQcbS5i8YAvlQB8SWc+VXe0TqPDPi8qq9ncOHJmhMZpZZQwEQs4G1cTYw1TYDKLgksfCKF4qy1p6Zv+pAYf1ihm+y5D0tyWB44pZxKlG9VNNuChlHSapdtMuCFLijZlg/8AyH+K6J9PorgqWYX9dlSWJPB+VL9Wy3gFVDTcbdNhXCY+zd8K5J40H+lMFnPdbkKNgKSsLdIBjyov2fWSflSk0QJLiqFFL1prz7n2qTC9njfwzqP+S2Tpnr5j50byPAgv86le/wBziHtj8zE/QLP3FCa4hwAUgbLMO7KuVYEHgg9CKIZziu8W0x3HdgezA6T8tuPWi/b7DAOl4D4hDH1H9Y+1Ljo2gE8EmPqJ/enwboqyiROKuALpBmWJ2QcsB5n8o59ap22jejOY5etuwrJuzEayeRImPQVa9wFbvSsPiGazLNq32PpvAHkBNV8THdt5xQ+3iCVA6CpscRpkUuW+5DI3Qq/xVvD3ComoCsgVYu3QojYn7UTnZcr9pGuYW84iFYEqeYJ5Hz+9BTiA3xcx9qs3MeoRgo8TGJ8ht09f6VN2Xy9btw61LAKTt59JooGkK/CjwOHa42hNgxpsGUYizhywsXIJBUxJYRs0DcA80W7FXMuN9O9XutZKQzbFoEAnpMn9q2O+qKkCNIQAHyA2qoj9QbqQLX5YMrJOxHn51Dh9VxxFaD2iwmH/AIy+whxqkjbTDUGxC2+81IoWRAAAG49K0XdJnbCZBXy+/wBFcwuDbQrNMOEtyvI5PodjQ21YZVZWG5AAB8yQaNZlc/lOD1FUExWtre8HSN+kjbf6VmxE1RQmlfcHklx1Bg7tTngsgLBbFrxa4BMdSOvl1oPazFSYZtOowDHwH18xTJgc0Re7YXPhB1aep6b9DvTeNgT5bttgEVkZcjmF/Ce1buamvNoCktAAk7RHMDn9qz3tjktzCPME22Yi2x5MQTI9/tTd/wBacr3neXDCmPEfeAJ9OKEZ5dN6yqOWYA7FpJUmfM8yf2FazuiPAtrgUUwULBVc9oDtDbQOg8q6k7E2LiMUBJA611aYySBRG6trKO9mcgutbN5GgjoDBPXb5U6PkqFlcljA4YkyelJWT5s2GdSpLDhk6Ef3pixXbS1MLbb5wJrHOLKyqagaClbtFpXE3I3gwAfSoExOiCnJ5gVDmOI7y7cuuILGQOg/vVvJMCbviMwATsOY9aOfTDQ19cK4A4Kl717rKrjeR71bx+EKgJNWMQndW7ht7m2F1t11MPP0qllt03ANZkzMmsLqEcbTqjFD73QZABwrISAEHlVrPCLuCBHKNB9CKJthra29UiaV3xa/zFJID8eWodazNBJvwh1SW7Z5FQvzVt0gk+fFVbvNPsO6sFPhzTx2GwFtluM54YAfSkWwaL5biXVWAMdaFI29gu7rUsqsKLh0b0OzDJXvpcuIxW6twtbPqoiD6Hiouwl89zdczIPX2onnGYLh7FlAfHccfeSaVY3+YfgpPlIeNzv+IsNaZdNwcgcEgzqA6HYyPWly63Aph7T5fbFx7iGJMkeRJ6ek0v27hDjbcbinWilyL5VlD67dx10oGHMbwRO3P7UZcIdaEg7kmht+7dLazJDGTPQj7VRyt9dxxJ8QNDaNbwVDd3IZjW0kqOJr5qPAPTevGYCGI9a+YN9zRw0FTW6n1ftVbEHrUzGTVXEGqt5VV4trNNOX39GFIJA1GBA3kGl/DW6I4rFahbsrGkfc81zzeylec8eF7vnSefUjejGW9vsRasiw7a1WIZp1Rtt6gUv4r/jIM6w0H5VUvjYT8qPivEbgVeM0U043EtHe7fzNyR1HSfpXoA6lXnUAZHkaDZRizp7pt15APT2opklwvcZCPhUR15I2r0j+oxmEkHeuPimy/wBlqPNcOSD5RVTIsPbuBkbZ18SEc7dKM51dAEDrSrhbhR5BINeWcKbsk3gDheseCxJnaZFWcBjikzwRv6Hzohk2VjE37VjUF7xwuo9JPMdfatZyf8LcJbtPZxAF1mZv5o1K2iFKwJIQjcHzp/EyTEbCI11LL8PmOypqBXcj5j/FNORdnLuJlVdVKp3gJJ0uCY2I55P0ilvt52dt4LFraw4uFHTWoaTvJlVPJgBTvJ8VbH2F7R2sVYtghVvJaClT5QBK/wDaSo26GtQ9TeWHSN/0Ri86dljmcdh8dbvXEFu7cAbZ0VirA7yD8/rNdX6FbFwYjiurIJJNpfdfnPE2kNyQZHMR1/tVByvkJJI3966ur02Q4xssfFMdlV1F2CdAabspIAAHDEqkGNMc/aurq8fkTPmdbygEkq/gyqXblo/C5BO3WPtVbMMoFkPcDSJniOa6urJme4TFoO1oLkEW61yQG2rreVm7beOVrq6nW8Lgq2GsB8PdAHjtkNP/AG8GgN/murqJHyuC9WuaJZcR3gB4NfK6ufyu7rUMBbFnDqBtr8TfLekW5j3xeNQztq0qPJZrq6lo+CVccD5pk7T5WqWnf0+5FKGBwc3B5mI/8hHtX2uo2olWyD7lNnylfPxHxb9R/wC6H5HPe89DNdXV0PCEzlC8wPiPvXnB9TXV1H7KV7LVHbt6mArq6qcAlQrxXSs+fFXckw4IZjyOK6uoLzTVBVbGONZA6nf3qtmCEEKRwJHzrq6jM2IVgp8BgSVZh0IHtNPXZ/CBB4SNUDU0elfa6qSk6kSylvNhF/xGRNBMwI74kcHeurqhu/0Ql7wOMCPqMwNxHRgRBrYezv4jpew7d+CbtoEkgGGBmD7xsZr7XVrxNacc7d+e6YYAWrOc8z98ZiVvuSAoIUfpXn5k9asZVm5tXRetH4VHIPUSR6g811dRsONpyXDtxSlnJCIXu1l92LG5cEnhWgD5RXV1dW+3Hioe0JgAeF//2Q=="/>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endParaRPr lang="fr-FR" altLang="fr-FR"/>
          </a:p>
        </p:txBody>
      </p:sp>
      <p:sp>
        <p:nvSpPr>
          <p:cNvPr id="48134" name="ZoneTexte 10"/>
          <p:cNvSpPr txBox="1">
            <a:spLocks noChangeArrowheads="1"/>
          </p:cNvSpPr>
          <p:nvPr/>
        </p:nvSpPr>
        <p:spPr bwMode="auto">
          <a:xfrm>
            <a:off x="857250" y="5286375"/>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Plumbago europaea</a:t>
            </a:r>
          </a:p>
        </p:txBody>
      </p:sp>
      <p:pic>
        <p:nvPicPr>
          <p:cNvPr id="48135" name="Picture 4" descr="http://botany.cz/foto2/plumbagoeuropaeaherb5.jpg"/>
          <p:cNvPicPr>
            <a:picLocks noChangeAspect="1" noChangeArrowheads="1"/>
          </p:cNvPicPr>
          <p:nvPr/>
        </p:nvPicPr>
        <p:blipFill>
          <a:blip r:embed="rId4">
            <a:extLst>
              <a:ext uri="{28A0092B-C50C-407E-A947-70E740481C1C}">
                <a14:useLocalDpi xmlns:a14="http://schemas.microsoft.com/office/drawing/2010/main" val="0"/>
              </a:ext>
            </a:extLst>
          </a:blip>
          <a:srcRect l="8333" r="11665"/>
          <a:stretch>
            <a:fillRect/>
          </a:stretch>
        </p:blipFill>
        <p:spPr bwMode="auto">
          <a:xfrm>
            <a:off x="5072063" y="2286000"/>
            <a:ext cx="40719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6" descr="http://www.botanische-spaziergaenge.at/Bilder/Lumix_8/P1760018.JPG"/>
          <p:cNvPicPr>
            <a:picLocks noChangeAspect="1" noChangeArrowheads="1"/>
          </p:cNvPicPr>
          <p:nvPr/>
        </p:nvPicPr>
        <p:blipFill>
          <a:blip r:embed="rId5">
            <a:extLst>
              <a:ext uri="{28A0092B-C50C-407E-A947-70E740481C1C}">
                <a14:useLocalDpi xmlns:a14="http://schemas.microsoft.com/office/drawing/2010/main" val="0"/>
              </a:ext>
            </a:extLst>
          </a:blip>
          <a:srcRect l="14999"/>
          <a:stretch>
            <a:fillRect/>
          </a:stretch>
        </p:blipFill>
        <p:spPr bwMode="auto">
          <a:xfrm>
            <a:off x="0" y="714375"/>
            <a:ext cx="49530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978"/>
    </mc:Choice>
    <mc:Fallback>
      <p:transition spd="slow" advTm="4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29" x="3111500" y="4362450"/>
          <p14:tracePt t="2037" x="3149600" y="4346575"/>
          <p14:tracePt t="2046" x="3168650" y="4333875"/>
          <p14:tracePt t="2062" x="3244850" y="4235450"/>
          <p14:tracePt t="2079" x="3355975" y="3714750"/>
          <p14:tracePt t="2100" x="3298825" y="2768600"/>
          <p14:tracePt t="2122" x="3048000" y="1489075"/>
          <p14:tracePt t="2148" x="2749550" y="638175"/>
          <p14:tracePt t="2180" x="2460625" y="41275"/>
          <p14:tracePt t="2196" x="2362200" y="0"/>
          <p14:tracePt t="2214" x="2216150" y="0"/>
          <p14:tracePt t="2228" x="2127250" y="0"/>
          <p14:tracePt t="2245" x="2032000" y="0"/>
          <p14:tracePt t="2261" x="1930400" y="0"/>
          <p14:tracePt t="2279" x="1784350" y="0"/>
          <p14:tracePt t="2295" x="1692275" y="0"/>
          <p14:tracePt t="2312" x="1555750" y="0"/>
          <p14:tracePt t="2328" x="1311275" y="0"/>
          <p14:tracePt t="2345" x="1162050" y="0"/>
          <p14:tracePt t="2362" x="1035050" y="0"/>
          <p14:tracePt t="2379" x="889000" y="0"/>
          <p14:tracePt t="2395" x="828675" y="0"/>
          <p14:tracePt t="2412" x="800100" y="0"/>
          <p14:tracePt t="2429" x="787400" y="0"/>
          <p14:tracePt t="2462" x="781050" y="0"/>
          <p14:tracePt t="2479" x="777875" y="0"/>
          <p14:tracePt t="2622" x="822325" y="44450"/>
          <p14:tracePt t="2629" x="908050" y="120650"/>
          <p14:tracePt t="2646" x="1066800" y="225425"/>
          <p14:tracePt t="2662" x="1190625" y="295275"/>
          <p14:tracePt t="2679" x="1365250" y="374650"/>
          <p14:tracePt t="2695" x="1495425" y="409575"/>
          <p14:tracePt t="2712" x="1616075" y="434975"/>
          <p14:tracePt t="2729" x="1736725" y="457200"/>
          <p14:tracePt t="2745" x="1809750" y="463550"/>
          <p14:tracePt t="2762" x="1882775" y="469900"/>
          <p14:tracePt t="2778" x="1968500" y="469900"/>
          <p14:tracePt t="2795" x="2019300" y="469900"/>
          <p14:tracePt t="2812" x="2057400" y="469900"/>
          <p14:tracePt t="2829" x="2111375" y="469900"/>
          <p14:tracePt t="2845" x="2139950" y="469900"/>
          <p14:tracePt t="2862" x="2162175" y="466725"/>
          <p14:tracePt t="2879" x="2178050" y="463550"/>
          <p14:tracePt t="2896" x="2193925" y="463550"/>
          <p14:tracePt t="2912" x="2203450" y="463550"/>
          <p14:tracePt t="3171" x="2212975" y="463550"/>
          <p14:tracePt t="3178" x="2225675" y="463550"/>
          <p14:tracePt t="3196" x="2260600" y="466725"/>
          <p14:tracePt t="3213" x="2333625" y="485775"/>
          <p14:tracePt t="3229" x="2397125" y="508000"/>
          <p14:tracePt t="3245" x="2495550" y="523875"/>
          <p14:tracePt t="3262" x="2638425" y="539750"/>
          <p14:tracePt t="3278" x="2705100" y="539750"/>
          <p14:tracePt t="3295" x="2778125" y="546100"/>
          <p14:tracePt t="3298" x="2813050" y="546100"/>
          <p14:tracePt t="3312" x="2905125" y="546100"/>
          <p14:tracePt t="3332" x="2987675" y="546100"/>
          <p14:tracePt t="3345" x="3048000" y="546100"/>
          <p14:tracePt t="3362" x="3130550" y="546100"/>
          <p14:tracePt t="3379" x="3194050" y="552450"/>
          <p14:tracePt t="3395" x="3279775" y="577850"/>
          <p14:tracePt t="3412" x="3390900" y="600075"/>
          <p14:tracePt t="3428" x="3463925" y="606425"/>
          <p14:tracePt t="3446" x="3559175" y="606425"/>
          <p14:tracePt t="3462" x="3676650" y="606425"/>
          <p14:tracePt t="3479" x="3759200" y="606425"/>
          <p14:tracePt t="3496" x="3819525" y="606425"/>
          <p14:tracePt t="3512" x="3921125" y="606425"/>
          <p14:tracePt t="3528" x="4003675" y="606425"/>
          <p14:tracePt t="3545" x="4095750" y="606425"/>
          <p14:tracePt t="3562" x="4194175" y="606425"/>
          <p14:tracePt t="3578" x="4283075" y="606425"/>
          <p14:tracePt t="3596" x="4365625" y="606425"/>
          <p14:tracePt t="3613" x="4464050" y="603250"/>
          <p14:tracePt t="3629" x="4524375" y="593725"/>
          <p14:tracePt t="3645" x="4568825" y="587375"/>
          <p14:tracePt t="3662" x="4619625" y="568325"/>
          <p14:tracePt t="3678" x="4648200" y="558800"/>
          <p14:tracePt t="3695" x="4673600" y="552450"/>
          <p14:tracePt t="3712" x="4705350" y="546100"/>
          <p14:tracePt t="3729" x="4714875" y="542925"/>
          <p14:tracePt t="3746" x="4724400" y="536575"/>
          <p14:tracePt t="3762" x="4746625" y="533400"/>
          <p14:tracePt t="3779" x="4756150" y="533400"/>
          <p14:tracePt t="3795" x="4765675" y="533400"/>
          <p14:tracePt t="3797" x="4768850" y="533400"/>
          <p14:tracePt t="3811" x="4775200" y="533400"/>
          <p14:tracePt t="4361" x="4772025" y="558800"/>
          <p14:tracePt t="4368" x="4762500" y="619125"/>
          <p14:tracePt t="4378" x="4743450" y="711200"/>
          <p14:tracePt t="4411" x="4600575" y="1254125"/>
          <p14:tracePt t="4445" x="4454525" y="1873250"/>
          <p14:tracePt t="4463" x="4397375" y="2070100"/>
          <p14:tracePt t="4479" x="4327525" y="2311400"/>
          <p14:tracePt t="4494" x="4238625" y="2530475"/>
          <p14:tracePt t="4512" x="4073525" y="2892425"/>
          <p14:tracePt t="4530" x="3959225" y="3082925"/>
          <p14:tracePt t="4546" x="3692525" y="3457575"/>
          <p14:tracePt t="4562" x="3540125" y="3609975"/>
          <p14:tracePt t="4579" x="3368675" y="3784600"/>
          <p14:tracePt t="4596" x="3162300" y="4010025"/>
          <p14:tracePt t="4612" x="3032125" y="4137025"/>
          <p14:tracePt t="4630" x="2860675" y="4270375"/>
          <p14:tracePt t="4646" x="2654300" y="4495800"/>
          <p14:tracePt t="4664" x="2505075" y="4629150"/>
          <p14:tracePt t="4682" x="2295525" y="4737100"/>
          <p14:tracePt t="4696" x="2200275" y="4756150"/>
          <p14:tracePt t="4712" x="2139950" y="4756150"/>
          <p14:tracePt t="4729" x="2079625" y="4756150"/>
          <p14:tracePt t="4746" x="2044700" y="4756150"/>
          <p14:tracePt t="5125" x="2006600" y="4778375"/>
          <p14:tracePt t="5133" x="1946275" y="4803775"/>
          <p14:tracePt t="5146" x="1819275" y="4886325"/>
          <p14:tracePt t="5162" x="1695450" y="4965700"/>
          <p14:tracePt t="5179" x="1597025" y="5060950"/>
          <p14:tracePt t="5195" x="1457325" y="5222875"/>
          <p14:tracePt t="5229" x="1295400" y="5400675"/>
          <p14:tracePt t="5263" x="1133475" y="5578475"/>
          <p14:tracePt t="5281" x="1085850" y="5645150"/>
          <p14:tracePt t="5296" x="1076325" y="5667375"/>
          <p14:tracePt t="5312" x="1063625" y="5699125"/>
          <p14:tracePt t="5316" x="1057275" y="5708650"/>
          <p14:tracePt t="5328" x="1044575" y="5721350"/>
          <p14:tracePt t="5346" x="1038225" y="5756275"/>
          <p14:tracePt t="5362" x="1038225" y="5765800"/>
          <p14:tracePt t="5379" x="1038225" y="5775325"/>
          <p14:tracePt t="5396" x="1038225" y="5794375"/>
          <p14:tracePt t="5413" x="1038225" y="5800725"/>
          <p14:tracePt t="5446" x="1038225" y="5810250"/>
          <p14:tracePt t="5462" x="1028700" y="5819775"/>
          <p14:tracePt t="5479" x="1019175" y="5829300"/>
          <p14:tracePt t="5496" x="1003300" y="5842000"/>
          <p14:tracePt t="5512" x="987425" y="5842000"/>
          <p14:tracePt t="5723" x="996950" y="5838825"/>
          <p14:tracePt t="5730" x="1012825" y="5832475"/>
          <p14:tracePt t="5744" x="1035050" y="5832475"/>
          <p14:tracePt t="5761" x="1050925" y="5832475"/>
          <p14:tracePt t="5778" x="1066800" y="5832475"/>
          <p14:tracePt t="5795" x="1082675" y="5832475"/>
          <p14:tracePt t="5811" x="1092200" y="5832475"/>
          <p14:tracePt t="5828" x="1114425" y="5832475"/>
          <p14:tracePt t="5832" x="1117600" y="5832475"/>
          <p14:tracePt t="5845" x="1139825" y="5832475"/>
          <p14:tracePt t="5862" x="1155700" y="5832475"/>
          <p14:tracePt t="5878" x="1184275" y="5832475"/>
          <p14:tracePt t="5895" x="1238250" y="5832475"/>
          <p14:tracePt t="5911" x="1292225" y="5832475"/>
          <p14:tracePt t="5928" x="1333500" y="5832475"/>
          <p14:tracePt t="5945" x="1406525" y="5842000"/>
          <p14:tracePt t="5962" x="1457325" y="5842000"/>
          <p14:tracePt t="5980" x="1552575" y="5848350"/>
          <p14:tracePt t="5995" x="1603375" y="5848350"/>
          <p14:tracePt t="6012" x="1663700" y="5848350"/>
          <p14:tracePt t="6029" x="1749425" y="5848350"/>
          <p14:tracePt t="6045" x="1800225" y="5848350"/>
          <p14:tracePt t="6061" x="1851025" y="5848350"/>
          <p14:tracePt t="6079" x="1978025" y="5848350"/>
          <p14:tracePt t="6095" x="2038350" y="5848350"/>
          <p14:tracePt t="6112" x="2098675" y="5848350"/>
          <p14:tracePt t="6129" x="2162175" y="5848350"/>
          <p14:tracePt t="6145" x="2197100" y="5848350"/>
          <p14:tracePt t="6161" x="2241550" y="5848350"/>
          <p14:tracePt t="6178" x="2286000" y="5848350"/>
          <p14:tracePt t="6195" x="2362200" y="5848350"/>
          <p14:tracePt t="6211" x="2416175" y="5848350"/>
          <p14:tracePt t="6230" x="2486025" y="5848350"/>
          <p14:tracePt t="6245" x="2536825" y="5854700"/>
          <p14:tracePt t="6262" x="2587625" y="5854700"/>
          <p14:tracePt t="6279" x="2673350" y="5854700"/>
          <p14:tracePt t="6295" x="2711450" y="5854700"/>
          <p14:tracePt t="6311" x="2755900" y="5854700"/>
          <p14:tracePt t="6328" x="2832100" y="5854700"/>
          <p14:tracePt t="6345" x="2892425" y="5867400"/>
          <p14:tracePt t="6362" x="2978150" y="5883275"/>
          <p14:tracePt t="6379" x="3086100" y="5883275"/>
          <p14:tracePt t="6396" x="3146425" y="5889625"/>
          <p14:tracePt t="6411" x="3190875" y="5889625"/>
          <p14:tracePt t="6428" x="3276600" y="5889625"/>
          <p14:tracePt t="6444" x="3327400" y="5889625"/>
          <p14:tracePt t="6461" x="3387725" y="5889625"/>
          <p14:tracePt t="6479" x="3482975" y="5889625"/>
          <p14:tracePt t="6494" x="3527425" y="5895975"/>
          <p14:tracePt t="6512" x="3571875" y="5895975"/>
          <p14:tracePt t="6529" x="3648075" y="5895975"/>
          <p14:tracePt t="6545" x="3692525" y="5892800"/>
          <p14:tracePt t="6561" x="3736975" y="5886450"/>
          <p14:tracePt t="6578" x="3794125" y="5886450"/>
          <p14:tracePt t="6594" x="3816350" y="5886450"/>
          <p14:tracePt t="6612" x="3835400" y="5886450"/>
          <p14:tracePt t="6629" x="3876675" y="5886450"/>
          <p14:tracePt t="6645" x="3905250" y="5886450"/>
          <p14:tracePt t="6662" x="3921125" y="5886450"/>
          <p14:tracePt t="6678" x="3937000" y="5873750"/>
          <p14:tracePt t="6695" x="3946525" y="5873750"/>
          <p14:tracePt t="6711" x="3962400" y="5873750"/>
          <p14:tracePt t="6728" x="3978275" y="5873750"/>
          <p14:tracePt t="6744" x="3987800" y="5873750"/>
          <p14:tracePt t="6762" x="3997325" y="5873750"/>
          <p14:tracePt t="6779" x="4013200" y="5873750"/>
          <p14:tracePt t="10930" x="3978275" y="5873750"/>
          <p14:tracePt t="10936" x="3908425" y="5873750"/>
          <p14:tracePt t="10944" x="3838575" y="5873750"/>
          <p14:tracePt t="10961" x="3711575" y="5864225"/>
          <p14:tracePt t="10979" x="3514725" y="5854700"/>
          <p14:tracePt t="10994" x="3375025" y="5838825"/>
          <p14:tracePt t="11012" x="3225800" y="5838825"/>
          <p14:tracePt t="11045" x="2867025" y="5810250"/>
          <p14:tracePt t="11078" x="2584450" y="5778500"/>
          <p14:tracePt t="11094" x="2444750" y="5759450"/>
          <p14:tracePt t="11110" x="2327275" y="5753100"/>
          <p14:tracePt t="11128" x="2200275" y="5753100"/>
          <p14:tracePt t="11145" x="2114550" y="5737225"/>
          <p14:tracePt t="11162" x="2019300" y="5727700"/>
          <p14:tracePt t="11179" x="1901825" y="5727700"/>
          <p14:tracePt t="11195" x="1844675" y="5727700"/>
          <p14:tracePt t="11212" x="1790700" y="5727700"/>
          <p14:tracePt t="11229" x="1736725" y="5721350"/>
          <p14:tracePt t="11245" x="1689100" y="5708650"/>
          <p14:tracePt t="11262" x="1644650" y="5702300"/>
          <p14:tracePt t="11279" x="1574800" y="5695950"/>
          <p14:tracePt t="11295" x="1530350" y="5689600"/>
          <p14:tracePt t="11312" x="1492250" y="5676900"/>
          <p14:tracePt t="11329" x="1428750" y="5657850"/>
          <p14:tracePt t="11344" x="1374775" y="5629275"/>
          <p14:tracePt t="11361" x="1327150" y="5610225"/>
          <p14:tracePt t="11378" x="1270000" y="5584825"/>
          <p14:tracePt t="11394" x="1247775" y="5565775"/>
          <p14:tracePt t="11411" x="1222375" y="5553075"/>
          <p14:tracePt t="11428" x="1200150" y="5537200"/>
          <p14:tracePt t="11445" x="1190625" y="5527675"/>
          <p14:tracePt t="11462" x="1181100" y="5511800"/>
          <p14:tracePt t="11478" x="1155700" y="5508625"/>
          <p14:tracePt t="11494" x="1139825" y="5502275"/>
          <p14:tracePt t="11511" x="1114425" y="5489575"/>
          <p14:tracePt t="11528" x="1073150" y="5473700"/>
          <p14:tracePt t="11544" x="1041400" y="5454650"/>
          <p14:tracePt t="11562" x="1006475" y="5441950"/>
          <p14:tracePt t="11579" x="939800" y="5422900"/>
          <p14:tracePt t="11594" x="895350" y="5410200"/>
          <p14:tracePt t="11612" x="873125" y="5397500"/>
          <p14:tracePt t="11628" x="831850" y="5397500"/>
          <p14:tracePt t="11644" x="822325" y="5397500"/>
          <p14:tracePt t="11661" x="812800" y="5397500"/>
          <p14:tracePt t="11678" x="793750" y="5397500"/>
          <p14:tracePt t="11694" x="784225" y="5397500"/>
          <p14:tracePt t="11728" x="777875" y="5397500"/>
          <p14:tracePt t="12008" x="806450" y="5384800"/>
          <p14:tracePt t="12014" x="866775" y="5375275"/>
          <p14:tracePt t="12028" x="1006475" y="5359400"/>
          <p14:tracePt t="12045" x="1187450" y="5359400"/>
          <p14:tracePt t="12061" x="1476375" y="5387975"/>
          <p14:tracePt t="12078" x="1958975" y="5464175"/>
          <p14:tracePt t="12095" x="2200275" y="5492750"/>
          <p14:tracePt t="12112" x="2451100" y="5521325"/>
          <p14:tracePt t="12128" x="2794000" y="5549900"/>
          <p14:tracePt t="12145" x="3000375" y="5568950"/>
          <p14:tracePt t="12161" x="3162300" y="5588000"/>
          <p14:tracePt t="12178" x="3397250" y="5622925"/>
          <p14:tracePt t="12194" x="3514725" y="5641975"/>
          <p14:tracePt t="12211" x="3578225" y="5654675"/>
          <p14:tracePt t="12227" x="3606800" y="5654675"/>
          <p14:tracePt t="12245" x="3616325" y="5654675"/>
          <p14:tracePt t="12278" x="3600450" y="5654675"/>
          <p14:tracePt t="12295" x="3552825" y="5654675"/>
          <p14:tracePt t="12311" x="3467100" y="5641975"/>
          <p14:tracePt t="12328" x="3302000" y="5607050"/>
          <p14:tracePt t="12344" x="3136900" y="5562600"/>
          <p14:tracePt t="12361" x="2994025" y="5527675"/>
          <p14:tracePt t="12377" x="2746375" y="5435600"/>
          <p14:tracePt t="12394" x="2578100" y="5368925"/>
          <p14:tracePt t="12413" x="2349500" y="5280025"/>
          <p14:tracePt t="12429" x="2197100" y="5241925"/>
          <p14:tracePt t="12445" x="2076450" y="5200650"/>
          <p14:tracePt t="12461" x="1943100" y="5168900"/>
          <p14:tracePt t="12477" x="1854200" y="5137150"/>
          <p14:tracePt t="12494" x="1778000" y="5121275"/>
          <p14:tracePt t="12511" x="1727200" y="5108575"/>
          <p14:tracePt t="12528" x="1670050" y="5095875"/>
          <p14:tracePt t="12545" x="1647825" y="5095875"/>
          <p14:tracePt t="12562" x="1616075" y="5095875"/>
          <p14:tracePt t="12578" x="1606550" y="5095875"/>
          <p14:tracePt t="12594" x="1597025" y="5095875"/>
          <p14:tracePt t="12611" x="1587500" y="5095875"/>
          <p14:tracePt t="12627" x="1565275" y="5095875"/>
          <p14:tracePt t="12644" x="1555750" y="5095875"/>
          <p14:tracePt t="12662" x="1546225" y="5105400"/>
          <p14:tracePt t="12678" x="1536700" y="5105400"/>
          <p14:tracePt t="12695" x="1527175" y="5111750"/>
          <p14:tracePt t="12712" x="1504950" y="5118100"/>
          <p14:tracePt t="12728" x="1495425" y="5121275"/>
          <p14:tracePt t="12744" x="1479550" y="5133975"/>
          <p14:tracePt t="12760" x="1444625" y="5133975"/>
          <p14:tracePt t="12778" x="1381125" y="5133975"/>
          <p14:tracePt t="12795" x="1358900" y="5133975"/>
          <p14:tracePt t="12812" x="1320800" y="5133975"/>
          <p14:tracePt t="12828" x="1298575" y="5133975"/>
          <p14:tracePt t="12845" x="1273175" y="5133975"/>
          <p14:tracePt t="12861" x="1260475" y="5133975"/>
          <p14:tracePt t="12877" x="1250950" y="5133975"/>
          <p14:tracePt t="12894" x="1235075" y="5133975"/>
          <p14:tracePt t="12911" x="1219200" y="5133975"/>
          <p14:tracePt t="13026" x="1219200" y="5124450"/>
          <p14:tracePt t="13040" x="1219200" y="5121275"/>
          <p14:tracePt t="13113" x="1216025" y="5121275"/>
          <p14:tracePt t="13120" x="1209675" y="5121275"/>
          <p14:tracePt t="13128" x="1206500" y="5121275"/>
          <p14:tracePt t="13145" x="1196975" y="5121275"/>
          <p14:tracePt t="13161" x="1174750" y="5114925"/>
          <p14:tracePt t="13177" x="1165225" y="5105400"/>
          <p14:tracePt t="13241" x="1165225" y="5102225"/>
          <p14:tracePt t="13263" x="1165225" y="5095875"/>
          <p14:tracePt t="13270" x="1162050" y="5095875"/>
          <p14:tracePt t="13277" x="1162050" y="5089525"/>
          <p14:tracePt t="13295" x="1155700" y="5086350"/>
          <p14:tracePt t="13311" x="1152525" y="5067300"/>
          <p14:tracePt t="13327" x="1152525" y="5060950"/>
          <p14:tracePt t="13344" x="1146175" y="5051425"/>
          <p14:tracePt t="13360" x="1130300" y="5035550"/>
          <p14:tracePt t="13377" x="1120775" y="5019675"/>
          <p14:tracePt t="13394" x="1111250" y="5010150"/>
          <p14:tracePt t="13412" x="1095375" y="4997450"/>
          <p14:tracePt t="13428" x="1079500" y="4984750"/>
          <p14:tracePt t="13444" x="1069975" y="4968875"/>
          <p14:tracePt t="13461" x="1054100" y="4956175"/>
          <p14:tracePt t="13477" x="1044575" y="4946650"/>
          <p14:tracePt t="13495" x="1028700" y="4937125"/>
          <p14:tracePt t="13512" x="1028700" y="4924425"/>
          <p14:tracePt t="13528" x="1028700" y="4921250"/>
          <p14:tracePt t="13545" x="1025525" y="4921250"/>
          <p14:tracePt t="13561" x="1019175" y="4914900"/>
          <p14:tracePt t="13577" x="1019175" y="4905375"/>
          <p14:tracePt t="13595" x="1009650" y="4902200"/>
          <p14:tracePt t="13610" x="1006475" y="4886325"/>
          <p14:tracePt t="13628" x="1000125" y="4870450"/>
          <p14:tracePt t="13645" x="1000125" y="4860925"/>
          <p14:tracePt t="13662" x="1000125" y="4841875"/>
          <p14:tracePt t="13678" x="1006475" y="4819650"/>
          <p14:tracePt t="13695" x="1038225" y="4794250"/>
          <p14:tracePt t="13711" x="1174750" y="4730750"/>
          <p14:tracePt t="13728" x="1330325" y="4686300"/>
          <p14:tracePt t="13744" x="1552575" y="4629150"/>
          <p14:tracePt t="13761" x="2130425" y="4540250"/>
          <p14:tracePt t="13779" x="2584450" y="4514850"/>
          <p14:tracePt t="13797" x="3381375" y="4502150"/>
          <p14:tracePt t="13813" x="3857625" y="4524375"/>
          <p14:tracePt t="13829" x="4327525" y="4591050"/>
          <p14:tracePt t="13846" x="4832350" y="4708525"/>
          <p14:tracePt t="13863" x="5092700" y="4759325"/>
          <p14:tracePt t="13878" x="5280025" y="4806950"/>
          <p14:tracePt t="13894" x="5454650" y="4845050"/>
          <p14:tracePt t="13912" x="5610225" y="4867275"/>
          <p14:tracePt t="13928" x="5664200" y="4889500"/>
          <p14:tracePt t="13946" x="5715000" y="4908550"/>
          <p14:tracePt t="13961" x="5724525" y="4908550"/>
          <p14:tracePt t="13978" x="5740400" y="4908550"/>
          <p14:tracePt t="13983" x="5743575" y="4911725"/>
          <p14:tracePt t="13996" x="5743575" y="4918075"/>
          <p14:tracePt t="14017" x="5743575" y="4921250"/>
          <p14:tracePt t="14027" x="5743575" y="4927600"/>
          <p14:tracePt t="14044" x="5743575" y="4943475"/>
          <p14:tracePt t="14062" x="5743575" y="4956175"/>
          <p14:tracePt t="14396" x="5784850" y="4975225"/>
          <p14:tracePt t="14403" x="5857875" y="5003800"/>
          <p14:tracePt t="14411" x="5930900" y="5038725"/>
          <p14:tracePt t="14427" x="6051550" y="5083175"/>
          <p14:tracePt t="14444" x="6254750" y="5146675"/>
          <p14:tracePt t="14461" x="6397625" y="5181600"/>
          <p14:tracePt t="14478" x="6496050" y="5222875"/>
          <p14:tracePt t="14495" x="6588125" y="5241925"/>
          <p14:tracePt t="14511" x="6651625" y="5257800"/>
          <p14:tracePt t="14528" x="6715125" y="5270500"/>
          <p14:tracePt t="14545" x="6797675" y="5305425"/>
          <p14:tracePt t="14561" x="6851650" y="5318125"/>
          <p14:tracePt t="14577" x="6896100" y="5330825"/>
          <p14:tracePt t="14595" x="6988175" y="5365750"/>
          <p14:tracePt t="14610" x="7077075" y="5391150"/>
          <p14:tracePt t="14628" x="7162800" y="5407025"/>
          <p14:tracePt t="14645" x="7267575" y="5451475"/>
          <p14:tracePt t="14661" x="7331075" y="5464175"/>
          <p14:tracePt t="14678" x="7394575" y="5480050"/>
          <p14:tracePt t="14694" x="7496175" y="5508625"/>
          <p14:tracePt t="14710" x="7559675" y="5514975"/>
          <p14:tracePt t="14727" x="7620000" y="5514975"/>
          <p14:tracePt t="14745" x="7683500" y="5511800"/>
          <p14:tracePt t="14761" x="7721600" y="5492750"/>
          <p14:tracePt t="14779" x="7766050" y="5480050"/>
          <p14:tracePt t="14795" x="7829550" y="5461000"/>
          <p14:tracePt t="14811" x="7874000" y="5448300"/>
          <p14:tracePt t="14828" x="7899400" y="5429250"/>
          <p14:tracePt t="14844" x="7940675" y="5410200"/>
          <p14:tracePt t="14860" x="7966075" y="5387975"/>
          <p14:tracePt t="14878" x="7997825" y="5340350"/>
          <p14:tracePt t="14895" x="8039100" y="5264150"/>
          <p14:tracePt t="14911" x="8058150" y="5219700"/>
          <p14:tracePt t="14928" x="8070850" y="5187950"/>
          <p14:tracePt t="14944" x="8077200" y="5153025"/>
          <p14:tracePt t="14961" x="8077200" y="5140325"/>
          <p14:tracePt t="14977" x="8077200" y="5130800"/>
          <p14:tracePt t="14994" x="8077200" y="5095875"/>
          <p14:tracePt t="15010" x="8077200" y="5073650"/>
          <p14:tracePt t="15028" x="8074025" y="5051425"/>
          <p14:tracePt t="15045" x="8054975" y="5010150"/>
          <p14:tracePt t="15061" x="8039100" y="4984750"/>
          <p14:tracePt t="15078" x="8013700" y="4968875"/>
          <p14:tracePt t="15094" x="7972425" y="4943475"/>
          <p14:tracePt t="15110" x="7940675" y="4930775"/>
          <p14:tracePt t="15127" x="7902575" y="4918075"/>
          <p14:tracePt t="15144" x="7839075" y="4892675"/>
          <p14:tracePt t="15161" x="7794625" y="4879975"/>
          <p14:tracePt t="15178" x="7718425" y="4867275"/>
          <p14:tracePt t="15194" x="7610475" y="4857750"/>
          <p14:tracePt t="15211" x="7540625" y="4857750"/>
          <p14:tracePt t="15227" x="7480300" y="4857750"/>
          <p14:tracePt t="15244" x="7410450" y="4857750"/>
          <p14:tracePt t="15260" x="7353300" y="4857750"/>
          <p14:tracePt t="15278" x="7292975" y="4857750"/>
          <p14:tracePt t="15294" x="7185025" y="4857750"/>
          <p14:tracePt t="15311" x="7124700" y="4857750"/>
          <p14:tracePt t="15329" x="7029450" y="4857750"/>
          <p14:tracePt t="15345" x="6969125" y="4851400"/>
          <p14:tracePt t="15361" x="6924675" y="4851400"/>
          <p14:tracePt t="15377" x="6896100" y="4838700"/>
          <p14:tracePt t="15394" x="6861175" y="4819650"/>
          <p14:tracePt t="15410" x="6829425" y="4810125"/>
          <p14:tracePt t="15429" x="6772275" y="4791075"/>
          <p14:tracePt t="15444" x="6734175" y="4778375"/>
          <p14:tracePt t="15461" x="6670675" y="4756150"/>
          <p14:tracePt t="15479" x="6550025" y="4733925"/>
          <p14:tracePt t="15495" x="6489700" y="4727575"/>
          <p14:tracePt t="15511" x="6426200" y="4721225"/>
          <p14:tracePt t="15528" x="6350000" y="4721225"/>
          <p14:tracePt t="15544" x="6283325" y="4705350"/>
          <p14:tracePt t="15561" x="6216650" y="4705350"/>
          <p14:tracePt t="15579" x="6127750" y="4692650"/>
          <p14:tracePt t="15594" x="6067425" y="4692650"/>
          <p14:tracePt t="15611" x="6022975" y="4692650"/>
          <p14:tracePt t="15628" x="5975350" y="4692650"/>
          <p14:tracePt t="15644" x="5953125" y="4692650"/>
          <p14:tracePt t="15661" x="5937250" y="4692650"/>
          <p14:tracePt t="15678" x="5918200" y="4692650"/>
          <p14:tracePt t="15694" x="5908675" y="4692650"/>
          <p14:tracePt t="15711" x="5899150" y="4692650"/>
          <p14:tracePt t="15728" x="5883275" y="4692650"/>
          <p14:tracePt t="15744" x="5867400" y="4692650"/>
          <p14:tracePt t="15761" x="5857875" y="4692650"/>
          <p14:tracePt t="15778" x="5854700" y="4692650"/>
          <p14:tracePt t="16016" x="5854700" y="4699000"/>
          <p14:tracePt t="16037" x="5854700" y="4702175"/>
          <p14:tracePt t="16044" x="5854700" y="4708525"/>
          <p14:tracePt t="16064" x="5854700" y="4718050"/>
          <p14:tracePt t="16079" x="5854700" y="4724400"/>
          <p14:tracePt t="16093" x="5854700" y="4727575"/>
          <p14:tracePt t="16099" x="5854700" y="4733925"/>
          <p14:tracePt t="16110" x="5854700" y="4737100"/>
          <p14:tracePt t="16128" x="5854700" y="4752975"/>
          <p14:tracePt t="16144" x="5861050" y="4756150"/>
          <p14:tracePt t="16161" x="5876925" y="4775200"/>
          <p14:tracePt t="16178" x="5895975" y="4787900"/>
          <p14:tracePt t="16195" x="5911850" y="4800600"/>
          <p14:tracePt t="16211" x="5934075" y="4810125"/>
          <p14:tracePt t="16227" x="5969000" y="4832350"/>
          <p14:tracePt t="16244" x="6000750" y="4851400"/>
          <p14:tracePt t="16260" x="6054725" y="4873625"/>
          <p14:tracePt t="16278" x="6149975" y="4918075"/>
          <p14:tracePt t="16295" x="6213475" y="4930775"/>
          <p14:tracePt t="16311" x="6280150" y="4946650"/>
          <p14:tracePt t="16328" x="6369050" y="4975225"/>
          <p14:tracePt t="16344" x="6445250" y="4987925"/>
          <p14:tracePt t="16361" x="6540500" y="5003800"/>
          <p14:tracePt t="16377" x="6673850" y="5029200"/>
          <p14:tracePt t="16394" x="6772275" y="5045075"/>
          <p14:tracePt t="16410" x="6880225" y="5070475"/>
          <p14:tracePt t="16427" x="7013575" y="5108575"/>
          <p14:tracePt t="16444" x="7070725" y="5130800"/>
          <p14:tracePt t="16461" x="7115175" y="5143500"/>
          <p14:tracePt t="16478" x="7165975" y="5175250"/>
          <p14:tracePt t="16494" x="7197725" y="5200650"/>
          <p14:tracePt t="16511" x="7223125" y="5210175"/>
          <p14:tracePt t="16527" x="7242175" y="5232400"/>
          <p14:tracePt t="16543" x="7248525" y="5241925"/>
          <p14:tracePt t="16561" x="7248525" y="5251450"/>
          <p14:tracePt t="16578" x="7248525" y="5267325"/>
          <p14:tracePt t="16594" x="7248525" y="5280025"/>
          <p14:tracePt t="16611" x="7248525" y="5292725"/>
          <p14:tracePt t="16628" x="7248525" y="5305425"/>
          <p14:tracePt t="16644" x="7248525" y="5314950"/>
          <p14:tracePt t="16660" x="7248525" y="5330825"/>
          <p14:tracePt t="16678" x="7261225" y="5330825"/>
          <p14:tracePt t="16694" x="7270750" y="5330825"/>
          <p14:tracePt t="16711" x="7286625" y="5324475"/>
          <p14:tracePt t="16728" x="7308850" y="5302250"/>
          <p14:tracePt t="16745" x="7327900" y="5264150"/>
          <p14:tracePt t="16761" x="7353300" y="5226050"/>
          <p14:tracePt t="16777" x="7372350" y="5153025"/>
          <p14:tracePt t="16793" x="7388225" y="5105400"/>
          <p14:tracePt t="16810" x="7394575" y="5045075"/>
          <p14:tracePt t="16827" x="7400925" y="4927600"/>
          <p14:tracePt t="16844" x="7400925" y="4854575"/>
          <p14:tracePt t="16861" x="7400925" y="4813300"/>
          <p14:tracePt t="16878" x="7400925" y="4778375"/>
          <p14:tracePt t="16894" x="7400925" y="4768850"/>
          <p14:tracePt t="16911" x="7394575" y="4759325"/>
          <p14:tracePt t="16927" x="7385050" y="4737100"/>
          <p14:tracePt t="16943" x="7378700" y="4733925"/>
          <p14:tracePt t="17057" x="7378700" y="4727575"/>
          <p14:tracePt t="17062" x="7378700" y="4724400"/>
          <p14:tracePt t="17077" x="7378700" y="4714875"/>
          <p14:tracePt t="17094" x="7378700" y="4708525"/>
          <p14:tracePt t="17112" x="7378700" y="4692650"/>
          <p14:tracePt t="17128" x="7378700" y="4683125"/>
          <p14:tracePt t="17213" x="7378700" y="4686300"/>
          <p14:tracePt t="17220" x="7378700" y="4689475"/>
          <p14:tracePt t="17228" x="7378700" y="4699000"/>
          <p14:tracePt t="17244" x="7378700" y="4711700"/>
          <p14:tracePt t="17262" x="7378700" y="4724400"/>
          <p14:tracePt t="17278" x="7378700" y="4733925"/>
          <p14:tracePt t="17294" x="7378700" y="4756150"/>
          <p14:tracePt t="17311" x="7378700" y="4810125"/>
          <p14:tracePt t="17327" x="7378700" y="4848225"/>
          <p14:tracePt t="17343" x="7378700" y="4899025"/>
          <p14:tracePt t="17361" x="7378700" y="4975225"/>
          <p14:tracePt t="17377" x="7378700" y="5035550"/>
          <p14:tracePt t="17394" x="7378700" y="5108575"/>
          <p14:tracePt t="17411" x="7378700" y="5200650"/>
          <p14:tracePt t="17427" x="7378700" y="5245100"/>
          <p14:tracePt t="17443" x="7378700" y="5289550"/>
          <p14:tracePt t="17461" x="7372350" y="5353050"/>
          <p14:tracePt t="17477" x="7366000" y="5407025"/>
          <p14:tracePt t="17494" x="7359650" y="5467350"/>
          <p14:tracePt t="17512" x="7359650" y="5543550"/>
          <p14:tracePt t="17528" x="7346950" y="5581650"/>
          <p14:tracePt t="17545" x="7346950" y="5626100"/>
          <p14:tracePt t="17561" x="7334250" y="5689600"/>
          <p14:tracePt t="17577" x="7321550" y="5727700"/>
          <p14:tracePt t="17594" x="7308850" y="5759450"/>
          <p14:tracePt t="17610" x="7296150" y="5800725"/>
          <p14:tracePt t="17627" x="7283450" y="5822950"/>
          <p14:tracePt t="17644" x="7283450" y="5845175"/>
          <p14:tracePt t="17661" x="7283450" y="5861050"/>
          <p14:tracePt t="17677" x="7283450" y="5870575"/>
          <p14:tracePt t="17694" x="7283450" y="5880100"/>
          <p14:tracePt t="17711" x="7283450" y="5899150"/>
          <p14:tracePt t="17727" x="7283450" y="5908675"/>
          <p14:tracePt t="17743" x="7296150" y="5908675"/>
          <p14:tracePt t="17760" x="7318375" y="5902325"/>
          <p14:tracePt t="17778" x="7350125" y="5876925"/>
          <p14:tracePt t="17795" x="7366000" y="5845175"/>
          <p14:tracePt t="18097" x="7388225" y="5864225"/>
          <p14:tracePt t="18104" x="7407275" y="5883275"/>
          <p14:tracePt t="18112" x="7439025" y="5915025"/>
          <p14:tracePt t="18128" x="7461250" y="5937250"/>
          <p14:tracePt t="18144" x="7480300" y="5962650"/>
          <p14:tracePt t="18160" x="7505700" y="6003925"/>
          <p14:tracePt t="18194" x="7505700" y="6054725"/>
          <p14:tracePt t="18228" x="7489825" y="6121400"/>
          <p14:tracePt t="18244" x="7480300" y="6130925"/>
          <p14:tracePt t="18261" x="7458075" y="6149975"/>
          <p14:tracePt t="18277" x="7426325" y="6162675"/>
          <p14:tracePt t="18294" x="7404100" y="6169025"/>
          <p14:tracePt t="18310" x="7391400" y="6169025"/>
          <p14:tracePt t="18327" x="7381875" y="6169025"/>
          <p14:tracePt t="18344" x="7369175" y="6169025"/>
          <p14:tracePt t="18361" x="7356475" y="6153150"/>
          <p14:tracePt t="18377" x="7350125" y="6124575"/>
          <p14:tracePt t="18394" x="7350125" y="6102350"/>
          <p14:tracePt t="18410" x="7350125" y="6064250"/>
          <p14:tracePt t="18427" x="7350125" y="6054725"/>
          <p14:tracePt t="18444" x="7350125" y="6042025"/>
          <p14:tracePt t="18461" x="7350125" y="6022975"/>
          <p14:tracePt t="18477" x="7356475" y="6013450"/>
          <p14:tracePt t="18494" x="7366000" y="6003925"/>
          <p14:tracePt t="18511" x="7400925" y="5981700"/>
          <p14:tracePt t="18527" x="7423150" y="5975350"/>
          <p14:tracePt t="18544" x="7461250" y="5975350"/>
          <p14:tracePt t="18560" x="7493000" y="5975350"/>
          <p14:tracePt t="18577" x="7521575" y="5975350"/>
          <p14:tracePt t="18594" x="7543800" y="5975350"/>
          <p14:tracePt t="18596" x="7550150" y="5975350"/>
          <p14:tracePt t="18610" x="7566025" y="5975350"/>
          <p14:tracePt t="18627" x="7578725" y="5975350"/>
          <p14:tracePt t="18645" x="7607300" y="5975350"/>
          <p14:tracePt t="18661" x="7635875" y="5962650"/>
          <p14:tracePt t="18677" x="7667625" y="5949950"/>
          <p14:tracePt t="18694" x="7712075" y="5937250"/>
          <p14:tracePt t="18710" x="7762875" y="5911850"/>
          <p14:tracePt t="18727" x="7794625" y="5899150"/>
          <p14:tracePt t="18744" x="7823200" y="5886450"/>
          <p14:tracePt t="18760" x="7867650" y="5870575"/>
          <p14:tracePt t="18777" x="7889875" y="5857875"/>
          <p14:tracePt t="18795" x="7912100" y="5842000"/>
          <p14:tracePt t="18810" x="7934325" y="5832475"/>
          <p14:tracePt t="18826" x="7943850" y="5816600"/>
          <p14:tracePt t="18844" x="7959725" y="5807075"/>
          <p14:tracePt t="18860" x="7962900" y="5807075"/>
          <p14:tracePt t="18981" x="7962900" y="5813425"/>
          <p14:tracePt t="18987" x="7962900" y="5822950"/>
          <p14:tracePt t="18995" x="7962900" y="5829300"/>
          <p14:tracePt t="19010" x="7962900" y="5838825"/>
          <p14:tracePt t="19027" x="7962900" y="5848350"/>
          <p14:tracePt t="19045" x="7947025" y="5867400"/>
          <p14:tracePt t="19061" x="7937500" y="5883275"/>
          <p14:tracePt t="19078" x="7912100" y="5908675"/>
          <p14:tracePt t="19094" x="7880350" y="5949950"/>
          <p14:tracePt t="19110" x="7848600" y="5991225"/>
          <p14:tracePt t="19127" x="7823200" y="6029325"/>
          <p14:tracePt t="19144" x="7775575" y="6089650"/>
          <p14:tracePt t="19161" x="7750175" y="6121400"/>
          <p14:tracePt t="19178" x="7718425" y="6146800"/>
          <p14:tracePt t="19195" x="7702550" y="6188075"/>
          <p14:tracePt t="19211" x="7693025" y="6197600"/>
          <p14:tracePt t="19227" x="7683500" y="6207125"/>
          <p14:tracePt t="19244" x="7661275" y="6229350"/>
          <p14:tracePt t="19260" x="7654925" y="6238875"/>
          <p14:tracePt t="19277" x="7654925" y="6248400"/>
          <p14:tracePt t="19401" x="7654925" y="6242050"/>
          <p14:tracePt t="19408" x="7654925" y="6238875"/>
          <p14:tracePt t="19415" x="7654925" y="6232525"/>
          <p14:tracePt t="19426" x="7654925" y="6223000"/>
          <p14:tracePt t="19444" x="7654925" y="6207125"/>
          <p14:tracePt t="19461" x="7654925" y="6191250"/>
          <p14:tracePt t="19477" x="7654925" y="6172200"/>
          <p14:tracePt t="19494" x="7654925" y="6149975"/>
          <p14:tracePt t="19510" x="7654925" y="6140450"/>
          <p14:tracePt t="19527" x="7654925" y="6130925"/>
          <p14:tracePt t="19637" x="7651750" y="6130925"/>
          <p14:tracePt t="19643" x="7645400" y="6130925"/>
          <p14:tracePt t="19651" x="7642225" y="6130925"/>
          <p14:tracePt t="19679" x="7635875" y="6130925"/>
          <p14:tracePt t="19995" x="7635875" y="6124575"/>
          <p14:tracePt t="20001" x="7635875" y="6121400"/>
          <p14:tracePt t="20023" x="7635875" y="6115050"/>
          <p14:tracePt t="20051" x="7635875" y="6111875"/>
          <p14:tracePt t="20166" x="7635875" y="6105525"/>
          <p14:tracePt t="20172" x="7635875" y="6102350"/>
          <p14:tracePt t="20187" x="7635875" y="6096000"/>
          <p14:tracePt t="20194" x="7635875" y="6092825"/>
          <p14:tracePt t="20210" x="7635875" y="6080125"/>
          <p14:tracePt t="20228" x="7635875" y="6067425"/>
          <p14:tracePt t="20243" x="7635875" y="6057900"/>
          <p14:tracePt t="20260" x="7635875" y="6048375"/>
          <p14:tracePt t="20278" x="7651750" y="5984875"/>
          <p14:tracePt t="20294" x="7664450" y="5921375"/>
          <p14:tracePt t="20311" x="7686675" y="5857875"/>
          <p14:tracePt t="20328" x="7708900" y="5756275"/>
          <p14:tracePt t="20344" x="7740650" y="5657850"/>
          <p14:tracePt t="20360" x="7788275" y="5502275"/>
          <p14:tracePt t="20376" x="7804150" y="5375275"/>
          <p14:tracePt t="20393" x="7829550" y="5197475"/>
          <p14:tracePt t="20410" x="7839075" y="5048250"/>
          <p14:tracePt t="20428" x="7839075" y="4940300"/>
          <p14:tracePt t="20444" x="7839075" y="4879975"/>
          <p14:tracePt t="20460" x="7839075" y="4819650"/>
          <p14:tracePt t="20477" x="7839075" y="4695825"/>
          <p14:tracePt t="20494" x="7839075" y="4622800"/>
          <p14:tracePt t="20510" x="7839075" y="4578350"/>
          <p14:tracePt t="20527" x="7829550" y="4524375"/>
          <p14:tracePt t="20544" x="7829550" y="4495800"/>
          <p14:tracePt t="20560" x="7823200" y="4470400"/>
          <p14:tracePt t="20578" x="7813675" y="4422775"/>
          <p14:tracePt t="20593" x="7807325" y="4384675"/>
          <p14:tracePt t="20610" x="7800975" y="4349750"/>
          <p14:tracePt t="20627" x="7794625" y="4286250"/>
          <p14:tracePt t="20643" x="7778750" y="4241800"/>
          <p14:tracePt t="20660" x="7778750" y="4210050"/>
          <p14:tracePt t="20678" x="7772400" y="4149725"/>
          <p14:tracePt t="20694" x="7772400" y="4105275"/>
          <p14:tracePt t="20711" x="7766050" y="4044950"/>
          <p14:tracePt t="20728" x="7766050" y="3965575"/>
          <p14:tracePt t="20744" x="7766050" y="3921125"/>
          <p14:tracePt t="20760" x="7766050" y="3876675"/>
          <p14:tracePt t="20777" x="7766050" y="3816350"/>
          <p14:tracePt t="20793" x="7766050" y="3771900"/>
          <p14:tracePt t="20810" x="7766050" y="3711575"/>
          <p14:tracePt t="20828" x="7766050" y="3657600"/>
          <p14:tracePt t="20844" x="7766050" y="3635375"/>
          <p14:tracePt t="20860" x="7766050" y="3619500"/>
          <p14:tracePt t="20878" x="7766050" y="3603625"/>
          <p14:tracePt t="20894" x="7766050" y="3594100"/>
          <p14:tracePt t="21285" x="7766050" y="3590925"/>
          <p14:tracePt t="21484" x="7756525" y="3597275"/>
          <p14:tracePt t="21491" x="7743825" y="3609975"/>
          <p14:tracePt t="21498" x="7731125" y="3629025"/>
          <p14:tracePt t="21510" x="7712075" y="3641725"/>
          <p14:tracePt t="21528" x="7680325" y="3686175"/>
          <p14:tracePt t="21545" x="7670800" y="3702050"/>
          <p14:tracePt t="21577" x="7639050" y="3727450"/>
          <p14:tracePt t="21610" x="7620000" y="3752850"/>
          <p14:tracePt t="21627" x="7572375" y="3762375"/>
          <p14:tracePt t="21643" x="7464425" y="3787775"/>
          <p14:tracePt t="21660" x="7226300" y="3848100"/>
          <p14:tracePt t="21677" x="6784975" y="3956050"/>
          <p14:tracePt t="21695" x="6477000" y="4000500"/>
          <p14:tracePt t="21712" x="6038850" y="4041775"/>
          <p14:tracePt t="21728" x="5822950" y="4051300"/>
          <p14:tracePt t="21745" x="5553075" y="4051300"/>
          <p14:tracePt t="21760" x="5349875" y="4051300"/>
          <p14:tracePt t="21776" x="5010150" y="4044950"/>
          <p14:tracePt t="21793" x="4816475" y="4044950"/>
          <p14:tracePt t="21811" x="4518025" y="4035425"/>
          <p14:tracePt t="21826" x="4359275" y="4025900"/>
          <p14:tracePt t="21844" x="4184650" y="4010025"/>
          <p14:tracePt t="21861" x="3987800" y="3990975"/>
          <p14:tracePt t="21877" x="3835400" y="3971925"/>
          <p14:tracePt t="21893" x="3695700" y="3946525"/>
          <p14:tracePt t="21910" x="3562350" y="3902075"/>
          <p14:tracePt t="21926" x="3403600" y="3851275"/>
          <p14:tracePt t="21943" x="3292475" y="3810000"/>
          <p14:tracePt t="21961" x="3155950" y="3752850"/>
          <p14:tracePt t="21977" x="3101975" y="3740150"/>
          <p14:tracePt t="21994" x="3057525" y="3727450"/>
          <p14:tracePt t="22011" x="2994025" y="3702050"/>
          <p14:tracePt t="22027" x="2946400" y="3683000"/>
          <p14:tracePt t="22043" x="2914650" y="3663950"/>
          <p14:tracePt t="22060" x="2873375" y="3638550"/>
          <p14:tracePt t="22077" x="2847975" y="3606800"/>
          <p14:tracePt t="22094" x="2825750" y="3590925"/>
          <p14:tracePt t="22111" x="2809875" y="3556000"/>
          <p14:tracePt t="22127" x="2797175" y="3540125"/>
          <p14:tracePt t="22144" x="2797175" y="3524250"/>
          <p14:tracePt t="22148" x="2797175" y="3521075"/>
          <p14:tracePt t="22160" x="2797175" y="3498850"/>
          <p14:tracePt t="22176" x="2797175" y="3482975"/>
          <p14:tracePt t="22193" x="2797175" y="3454400"/>
          <p14:tracePt t="22211" x="2797175" y="3390900"/>
          <p14:tracePt t="22227" x="2806700" y="3355975"/>
          <p14:tracePt t="22244" x="2819400" y="3308350"/>
          <p14:tracePt t="22261" x="2838450" y="3244850"/>
          <p14:tracePt t="22277" x="2857500" y="3213100"/>
          <p14:tracePt t="22294" x="2870200" y="3184525"/>
          <p14:tracePt t="22310" x="2889250" y="3133725"/>
          <p14:tracePt t="22326" x="2901950" y="3105150"/>
          <p14:tracePt t="22343" x="2917825" y="3073400"/>
          <p14:tracePt t="22360" x="2927350" y="3057525"/>
          <p14:tracePt t="22377" x="2927350" y="3048000"/>
          <p14:tracePt t="22393" x="2927350" y="3044825"/>
          <p14:tracePt t="22482" x="2927350" y="3051175"/>
          <p14:tracePt t="22489" x="2927350" y="3054350"/>
          <p14:tracePt t="22496" x="2927350" y="3060700"/>
          <p14:tracePt t="22510" x="2927350" y="3070225"/>
          <p14:tracePt t="22526" x="2927350" y="3092450"/>
          <p14:tracePt t="22544" x="2927350" y="3114675"/>
          <p14:tracePt t="22560" x="2927350" y="3190875"/>
          <p14:tracePt t="22577" x="2917825" y="3235325"/>
          <p14:tracePt t="22594" x="2911475" y="3279775"/>
          <p14:tracePt t="22610" x="2911475" y="3321050"/>
          <p14:tracePt t="22626" x="2898775" y="3349625"/>
          <p14:tracePt t="22644" x="2898775" y="3371850"/>
          <p14:tracePt t="22646" x="2895600" y="3378200"/>
          <p14:tracePt t="22660" x="2882900" y="3394075"/>
          <p14:tracePt t="22676" x="2873375" y="3403600"/>
          <p14:tracePt t="22694" x="2863850" y="3406775"/>
          <p14:tracePt t="22710" x="2832100" y="3406775"/>
          <p14:tracePt t="22727" x="2809875" y="3406775"/>
          <p14:tracePt t="22743" x="2771775" y="3397250"/>
          <p14:tracePt t="22759" x="2717800" y="3384550"/>
          <p14:tracePt t="22776" x="2679700" y="3365500"/>
          <p14:tracePt t="22794" x="2625725" y="3352800"/>
          <p14:tracePt t="22811" x="2552700" y="3324225"/>
          <p14:tracePt t="22827" x="2508250" y="3305175"/>
          <p14:tracePt t="22844" x="2482850" y="3295650"/>
          <p14:tracePt t="22860" x="2441575" y="3276600"/>
          <p14:tracePt t="22876" x="2432050" y="3267075"/>
          <p14:tracePt t="22893" x="2416175" y="3251200"/>
          <p14:tracePt t="22910" x="2406650" y="3235325"/>
          <p14:tracePt t="22926" x="2406650" y="3225800"/>
          <p14:tracePt t="22943" x="2400300" y="3216275"/>
          <p14:tracePt t="22960" x="2390775" y="3197225"/>
          <p14:tracePt t="22977" x="2384425" y="3187700"/>
          <p14:tracePt t="22994" x="2374900" y="3178175"/>
          <p14:tracePt t="23010" x="2355850" y="3162300"/>
          <p14:tracePt t="23026" x="2346325" y="3146425"/>
          <p14:tracePt t="23043" x="2336800" y="3136900"/>
          <p14:tracePt t="23060" x="2314575" y="3121025"/>
          <p14:tracePt t="23077" x="2305050" y="3111500"/>
          <p14:tracePt t="23095" x="2295525" y="3089275"/>
          <p14:tracePt t="23110" x="2289175" y="3057525"/>
          <p14:tracePt t="23127" x="2289175" y="3025775"/>
          <p14:tracePt t="23144" x="2289175" y="2990850"/>
          <p14:tracePt t="23160" x="2292350" y="2943225"/>
          <p14:tracePt t="23176" x="2292350" y="2911475"/>
          <p14:tracePt t="23193" x="2295525" y="2895600"/>
          <p14:tracePt t="23210" x="2311400" y="2863850"/>
          <p14:tracePt t="23227" x="2330450" y="2854325"/>
          <p14:tracePt t="23245" x="2365375" y="2819400"/>
          <p14:tracePt t="23261" x="2422525" y="2774950"/>
          <p14:tracePt t="23277" x="2492375" y="2746375"/>
          <p14:tracePt t="23293" x="2540000" y="2711450"/>
          <p14:tracePt t="23309" x="2584450" y="2667000"/>
          <p14:tracePt t="23326" x="2600325" y="2651125"/>
          <p14:tracePt t="23345" x="2616200" y="2628900"/>
          <p14:tracePt t="23361" x="2616200" y="2613025"/>
          <p14:tracePt t="23377" x="2616200" y="2603500"/>
          <p14:tracePt t="23394" x="2616200" y="2600325"/>
          <p14:tracePt t="23503" x="2616200" y="2593975"/>
          <p14:tracePt t="23745" x="2619375" y="2593975"/>
          <p14:tracePt t="23781" x="2625725" y="2593975"/>
          <p14:tracePt t="23788" x="2635250" y="2593975"/>
          <p14:tracePt t="23810" x="2651125" y="2593975"/>
          <p14:tracePt t="23844" x="2654300" y="2593975"/>
          <p14:tracePt t="23938" x="2660650" y="2597150"/>
          <p14:tracePt t="23945" x="2663825" y="2600325"/>
          <p14:tracePt t="23960" x="2673350" y="2609850"/>
          <p14:tracePt t="23977" x="2689225" y="2625725"/>
          <p14:tracePt t="23993" x="2705100" y="2641600"/>
          <p14:tracePt t="24009" x="2705100" y="2651125"/>
          <p14:tracePt t="24026" x="2717800" y="2679700"/>
          <p14:tracePt t="24044" x="2740025" y="2717800"/>
          <p14:tracePt t="24060" x="2752725" y="2752725"/>
          <p14:tracePt t="24077" x="2781300" y="2819400"/>
          <p14:tracePt t="24094" x="2838450" y="2949575"/>
          <p14:tracePt t="24110" x="2867025" y="3016250"/>
          <p14:tracePt t="24126" x="2898775" y="3073400"/>
          <p14:tracePt t="24143" x="2917825" y="3124200"/>
          <p14:tracePt t="24159" x="2927350" y="3146425"/>
          <p14:tracePt t="24177" x="2933700" y="3171825"/>
          <p14:tracePt t="24193" x="2933700" y="3184525"/>
          <p14:tracePt t="24210" x="2933700" y="3194050"/>
          <p14:tracePt t="24227" x="2933700" y="3203575"/>
          <p14:tracePt t="24286" x="2933700" y="3197225"/>
          <p14:tracePt t="24293" x="2933700" y="3187700"/>
          <p14:tracePt t="24300" x="2930525" y="3168650"/>
          <p14:tracePt t="24309" x="2924175" y="3133725"/>
          <p14:tracePt t="24327" x="2911475" y="3070225"/>
          <p14:tracePt t="24343" x="2867025" y="2974975"/>
          <p14:tracePt t="24360" x="2847975" y="2930525"/>
          <p14:tracePt t="24377" x="2835275" y="2898775"/>
          <p14:tracePt t="24393" x="2809875" y="2863850"/>
          <p14:tracePt t="24410" x="2806700" y="2854325"/>
          <p14:tracePt t="24426" x="2806700" y="2844800"/>
          <p14:tracePt t="24443" x="2806700" y="2822575"/>
          <p14:tracePt t="24459" x="2806700" y="2813050"/>
          <p14:tracePt t="24477" x="2806700" y="2809875"/>
          <p14:tracePt t="24493" x="2806700" y="2803525"/>
          <p14:tracePt t="24527" x="2806700" y="2800350"/>
          <p14:tracePt t="24543" x="2800350" y="2794000"/>
          <p14:tracePt t="24593" x="2797175" y="2794000"/>
          <p14:tracePt t="24608" x="2790825" y="2794000"/>
          <p14:tracePt t="24622" x="2787650" y="2794000"/>
          <p14:tracePt t="24629" x="2781300" y="2794000"/>
          <p14:tracePt t="24643" x="2778125" y="2794000"/>
          <p14:tracePt t="24660" x="2762250" y="2794000"/>
          <p14:tracePt t="24678" x="2752725" y="2797175"/>
          <p14:tracePt t="24693" x="2746375" y="2797175"/>
          <p14:tracePt t="24714" x="2743200" y="2800350"/>
          <p14:tracePt t="24729" x="2736850" y="2800350"/>
          <p14:tracePt t="24745" x="2730500" y="2800350"/>
          <p14:tracePt t="24760" x="2727325" y="2800350"/>
          <p14:tracePt t="24778" x="2711450" y="2800350"/>
          <p14:tracePt t="24793" x="2708275" y="2800350"/>
          <p14:tracePt t="24826" x="2701925" y="2790825"/>
          <p14:tracePt t="24843" x="2686050" y="2755900"/>
          <p14:tracePt t="24859" x="2673350" y="2733675"/>
          <p14:tracePt t="24877" x="2654300" y="2711450"/>
          <p14:tracePt t="24893" x="2654300" y="2701925"/>
          <p14:tracePt t="24910" x="2654300" y="2698750"/>
          <p14:tracePt t="24927" x="2644775" y="2698750"/>
          <p14:tracePt t="24943" x="2638425" y="2698750"/>
          <p14:tracePt t="24994" x="2638425" y="2705100"/>
          <p14:tracePt t="25000" x="2638425" y="2708275"/>
          <p14:tracePt t="25010" x="2638425" y="2714625"/>
          <p14:tracePt t="25028" x="2638425" y="2733675"/>
          <p14:tracePt t="25044" x="2638425" y="2743200"/>
          <p14:tracePt t="25060" x="2638425" y="2752725"/>
          <p14:tracePt t="25078" x="2638425" y="2781300"/>
          <p14:tracePt t="25093" x="2638425" y="2790825"/>
          <p14:tracePt t="25110" x="2638425" y="2803525"/>
          <p14:tracePt t="25127" x="2638425" y="2838450"/>
          <p14:tracePt t="25143" x="2638425" y="2854325"/>
          <p14:tracePt t="25160" x="2638425" y="2882900"/>
          <p14:tracePt t="25177" x="2638425" y="2895600"/>
          <p14:tracePt t="25194" x="2638425" y="2905125"/>
          <p14:tracePt t="25210" x="2638425" y="2914650"/>
          <p14:tracePt t="25227" x="2632075" y="2936875"/>
          <p14:tracePt t="25244" x="2632075" y="2946400"/>
          <p14:tracePt t="25260" x="2632075" y="2955925"/>
          <p14:tracePt t="25278" x="2632075" y="2971800"/>
          <p14:tracePt t="25294" x="2632075" y="2984500"/>
          <p14:tracePt t="25310" x="2632075" y="2994025"/>
          <p14:tracePt t="25328" x="2632075" y="3009900"/>
          <p14:tracePt t="25343" x="2632075" y="3019425"/>
          <p14:tracePt t="25360" x="2632075" y="3035300"/>
          <p14:tracePt t="25376" x="2632075" y="3048000"/>
          <p14:tracePt t="25393" x="2632075" y="3060700"/>
          <p14:tracePt t="25409" x="2632075" y="3070225"/>
          <p14:tracePt t="25426" x="2632075" y="3082925"/>
          <p14:tracePt t="25459" x="2632075" y="3089275"/>
          <p14:tracePt t="25476" x="2632075" y="3098800"/>
          <p14:tracePt t="25493" x="2632075" y="3105150"/>
          <p14:tracePt t="25509" x="2632075" y="3108325"/>
          <p14:tracePt t="25526" x="2632075" y="3114675"/>
          <p14:tracePt t="25543" x="2632075" y="3117850"/>
          <p14:tracePt t="25750" x="2632075" y="3127375"/>
          <p14:tracePt t="25756" x="2632075" y="3133725"/>
          <p14:tracePt t="25763" x="2632075" y="3140075"/>
          <p14:tracePt t="25777" x="2632075" y="3152775"/>
          <p14:tracePt t="25793" x="2632075" y="3175000"/>
          <p14:tracePt t="25809" x="2632075" y="3203575"/>
          <p14:tracePt t="25826" x="2632075" y="3244850"/>
          <p14:tracePt t="25843" x="2632075" y="3267075"/>
          <p14:tracePt t="25860" x="2632075" y="3282950"/>
          <p14:tracePt t="25877" x="2632075" y="3317875"/>
          <p14:tracePt t="25893" x="2635250" y="3336925"/>
          <p14:tracePt t="25910" x="2641600" y="3368675"/>
          <p14:tracePt t="25927" x="2660650" y="3416300"/>
          <p14:tracePt t="25943" x="2679700" y="3463925"/>
          <p14:tracePt t="25959" x="2692400" y="3508375"/>
          <p14:tracePt t="25976" x="2727325" y="3584575"/>
          <p14:tracePt t="25993" x="2752725" y="3629025"/>
          <p14:tracePt t="26010" x="2781300" y="3695700"/>
          <p14:tracePt t="26027" x="2809875" y="3768725"/>
          <p14:tracePt t="26044" x="2822575" y="3806825"/>
          <p14:tracePt t="26060" x="2835275" y="3838575"/>
          <p14:tracePt t="26077" x="2835275" y="3870325"/>
          <p14:tracePt t="26093" x="2841625" y="3898900"/>
          <p14:tracePt t="26109" x="2841625" y="3921125"/>
          <p14:tracePt t="26126" x="2857500" y="3965575"/>
          <p14:tracePt t="26143" x="2876550" y="3987800"/>
          <p14:tracePt t="26160" x="2889250" y="4019550"/>
          <p14:tracePt t="26177" x="2895600" y="4060825"/>
          <p14:tracePt t="26194" x="2895600" y="4083050"/>
          <p14:tracePt t="26211" x="2895600" y="4098925"/>
          <p14:tracePt t="26214" x="2895600" y="4102100"/>
          <p14:tracePt t="26226" x="2895600" y="4130675"/>
          <p14:tracePt t="26242" x="2895600" y="4140200"/>
          <p14:tracePt t="26259" x="2898775" y="4156075"/>
          <p14:tracePt t="26277" x="2908300" y="4175125"/>
          <p14:tracePt t="26293" x="2914650" y="4187825"/>
          <p14:tracePt t="26311" x="2914650" y="4200525"/>
          <p14:tracePt t="26327" x="2914650" y="4216400"/>
          <p14:tracePt t="26343" x="2914650" y="4219575"/>
          <p14:tracePt t="26390" x="2924175" y="4219575"/>
          <p14:tracePt t="26397" x="2930525" y="4225925"/>
          <p14:tracePt t="26410" x="2930525" y="4232275"/>
          <p14:tracePt t="26497" x="2930525" y="4235450"/>
          <p14:tracePt t="26532" x="2930525" y="4241800"/>
          <p14:tracePt t="26626" x="2930525" y="4238625"/>
          <p14:tracePt t="26632" x="2930525" y="4235450"/>
          <p14:tracePt t="26642" x="2930525" y="4229100"/>
          <p14:tracePt t="26659" x="2927350" y="4194175"/>
          <p14:tracePt t="26676" x="2908300" y="4121150"/>
          <p14:tracePt t="26694" x="2895600" y="4067175"/>
          <p14:tracePt t="26711" x="2873375" y="3975100"/>
          <p14:tracePt t="26727" x="2838450" y="3854450"/>
          <p14:tracePt t="26743" x="2803525" y="3702050"/>
          <p14:tracePt t="26760" x="2746375" y="3562350"/>
          <p14:tracePt t="26776" x="2717800" y="3505200"/>
          <p14:tracePt t="26793" x="2705100" y="3460750"/>
          <p14:tracePt t="26810" x="2679700" y="3419475"/>
          <p14:tracePt t="26827" x="2670175" y="3403600"/>
          <p14:tracePt t="26843" x="2660650" y="3381375"/>
          <p14:tracePt t="26861" x="2654300" y="3346450"/>
          <p14:tracePt t="26877" x="2647950" y="3317875"/>
          <p14:tracePt t="26893" x="2647950" y="3302000"/>
          <p14:tracePt t="26910" x="2647950" y="3286125"/>
          <p14:tracePt t="27133" x="2647950" y="3270250"/>
          <p14:tracePt t="27140" x="2647950" y="3257550"/>
          <p14:tracePt t="27147" x="2647950" y="3232150"/>
          <p14:tracePt t="27160" x="2647950" y="3213100"/>
          <p14:tracePt t="27176" x="2647950" y="3197225"/>
          <p14:tracePt t="27193" x="2647950" y="3181350"/>
          <p14:tracePt t="27247" x="2647950" y="3194050"/>
          <p14:tracePt t="27254" x="2647950" y="3197225"/>
          <p14:tracePt t="27261" x="2647950" y="3203575"/>
          <p14:tracePt t="27277" x="2647950" y="3213100"/>
          <p14:tracePt t="27293" x="2654300" y="3222625"/>
          <p14:tracePt t="27310" x="2663825" y="3248025"/>
          <p14:tracePt t="27326" x="2676525" y="3270250"/>
          <p14:tracePt t="27342" x="2695575" y="3317875"/>
          <p14:tracePt t="27359" x="2701925" y="3406775"/>
          <p14:tracePt t="27376" x="2701925" y="3448050"/>
          <p14:tracePt t="27393" x="2701925" y="3479800"/>
          <p14:tracePt t="27410" x="2701925" y="3517900"/>
          <p14:tracePt t="27426" x="2701925" y="3540125"/>
          <p14:tracePt t="27443" x="2701925" y="3565525"/>
          <p14:tracePt t="27460" x="2701925" y="3578225"/>
          <p14:tracePt t="27476" x="2701925" y="3587750"/>
          <p14:tracePt t="27493" x="2701925" y="3597275"/>
          <p14:tracePt t="27509" x="2701925" y="3619500"/>
          <p14:tracePt t="27526" x="2708275" y="3629025"/>
          <p14:tracePt t="27543" x="2708275" y="3638550"/>
          <p14:tracePt t="27560" x="2708275" y="3657600"/>
          <p14:tracePt t="27759" x="2708275" y="3663950"/>
          <p14:tracePt t="27774" x="2711450" y="3667125"/>
          <p14:tracePt t="27780" x="2717800" y="3673475"/>
          <p14:tracePt t="27792" x="2720975" y="3676650"/>
          <p14:tracePt t="27809" x="2727325" y="3692525"/>
          <p14:tracePt t="27844" x="2727325" y="3695700"/>
          <p14:tracePt t="27860" x="2727325" y="3708400"/>
          <p14:tracePt t="27876" x="2727325" y="3711575"/>
          <p14:tracePt t="27892" x="2727325" y="3717925"/>
          <p14:tracePt t="27909" x="2733675" y="3721100"/>
          <p14:tracePt t="27953" x="2743200" y="3721100"/>
          <p14:tracePt t="27967" x="2746375" y="3721100"/>
          <p14:tracePt t="27976" x="2752725" y="3714750"/>
          <p14:tracePt t="27993" x="2759075" y="3679825"/>
          <p14:tracePt t="28009" x="2759075" y="3619500"/>
          <p14:tracePt t="28026" x="2759075" y="3559175"/>
          <p14:tracePt t="28043" x="2759075" y="3489325"/>
          <p14:tracePt t="28059" x="2752725" y="3381375"/>
          <p14:tracePt t="28076" x="2746375" y="3327400"/>
          <p14:tracePt t="28095" x="2746375" y="3279775"/>
          <p14:tracePt t="28110" x="2746375" y="3248025"/>
          <p14:tracePt t="28127" x="2746375" y="3213100"/>
          <p14:tracePt t="28143" x="2746375" y="3184525"/>
          <p14:tracePt t="28159" x="2740025" y="3136900"/>
          <p14:tracePt t="28176" x="2740025" y="3124200"/>
          <p14:tracePt t="28193" x="2727325" y="3108325"/>
          <p14:tracePt t="28231" x="2724150" y="3108325"/>
          <p14:tracePt t="28260" x="2717800" y="3108325"/>
          <p14:tracePt t="28272" x="2714625" y="3108325"/>
          <p14:tracePt t="28287" x="2708275" y="3108325"/>
          <p14:tracePt t="28294" x="2705100" y="3108325"/>
          <p14:tracePt t="28309" x="2698750" y="3108325"/>
          <p14:tracePt t="28326" x="2695575" y="3108325"/>
          <p14:tracePt t="28345" x="2689225" y="3108325"/>
          <p14:tracePt t="31654" x="2663825" y="3086100"/>
          <p14:tracePt t="31661" x="2644775" y="3063875"/>
          <p14:tracePt t="31676" x="2590800" y="3003550"/>
          <p14:tracePt t="31692" x="2540000" y="2952750"/>
          <p14:tracePt t="31710" x="2495550" y="2914650"/>
          <p14:tracePt t="31725" x="2463800" y="2889250"/>
          <p14:tracePt t="31760" x="2422525" y="2863850"/>
          <p14:tracePt t="31793" x="2406650" y="2854325"/>
          <p14:tracePt t="31826" x="2413000" y="2838450"/>
          <p14:tracePt t="31842" x="2451100" y="2825750"/>
          <p14:tracePt t="31860" x="2543175" y="2797175"/>
          <p14:tracePt t="31876" x="2609850" y="2759075"/>
          <p14:tracePt t="31893" x="2657475" y="2733675"/>
          <p14:tracePt t="31910" x="2708275" y="2695575"/>
          <p14:tracePt t="31926" x="2730500" y="2676525"/>
          <p14:tracePt t="31943" x="2762250" y="2651125"/>
          <p14:tracePt t="31960" x="2781300" y="2616200"/>
          <p14:tracePt t="31975" x="2794000" y="2593975"/>
          <p14:tracePt t="31992" x="2806700" y="2555875"/>
          <p14:tracePt t="32010" x="2809875" y="2476500"/>
          <p14:tracePt t="32026" x="2806700" y="2416175"/>
          <p14:tracePt t="32042" x="2794000" y="2352675"/>
          <p14:tracePt t="32060" x="2768600" y="2301875"/>
          <p14:tracePt t="32076" x="2746375" y="2292350"/>
          <p14:tracePt t="32093" x="2724150" y="2279650"/>
          <p14:tracePt t="32109" x="2689225" y="2266950"/>
          <p14:tracePt t="32125" x="2667000" y="2266950"/>
          <p14:tracePt t="32142" x="2632075" y="2266950"/>
          <p14:tracePt t="32159" x="2574925" y="2266950"/>
          <p14:tracePt t="32176" x="2546350" y="2276475"/>
          <p14:tracePt t="32193" x="2501900" y="2289175"/>
          <p14:tracePt t="32209" x="2416175" y="2339975"/>
          <p14:tracePt t="32226" x="2355850" y="2374900"/>
          <p14:tracePt t="32243" x="2286000" y="2422525"/>
          <p14:tracePt t="32258" x="2203450" y="2463800"/>
          <p14:tracePt t="32275" x="2155825" y="2498725"/>
          <p14:tracePt t="32293" x="2114550" y="2524125"/>
          <p14:tracePt t="32310" x="2063750" y="2571750"/>
          <p14:tracePt t="32326" x="2028825" y="2609850"/>
          <p14:tracePt t="32343" x="2016125" y="2647950"/>
          <p14:tracePt t="32360" x="2009775" y="2711450"/>
          <p14:tracePt t="32375" x="2009775" y="2765425"/>
          <p14:tracePt t="32393" x="2022475" y="2819400"/>
          <p14:tracePt t="32409" x="2060575" y="2921000"/>
          <p14:tracePt t="32425" x="2092325" y="3009900"/>
          <p14:tracePt t="32442" x="2130425" y="3089275"/>
          <p14:tracePt t="32459" x="2219325" y="3200400"/>
          <p14:tracePt t="32475" x="2324100" y="3298825"/>
          <p14:tracePt t="32492" x="2428875" y="3375025"/>
          <p14:tracePt t="32509" x="2571750" y="3476625"/>
          <p14:tracePt t="32525" x="2682875" y="3521075"/>
          <p14:tracePt t="32543" x="2771775" y="3552825"/>
          <p14:tracePt t="32559" x="2870200" y="3549650"/>
          <p14:tracePt t="32575" x="2936875" y="3517900"/>
          <p14:tracePt t="32593" x="3006725" y="3473450"/>
          <p14:tracePt t="32610" x="3095625" y="3397250"/>
          <p14:tracePt t="32626" x="3130550" y="3355975"/>
          <p14:tracePt t="32642" x="3165475" y="3289300"/>
          <p14:tracePt t="32659" x="3184525" y="3225800"/>
          <p14:tracePt t="32675" x="3184525" y="3190875"/>
          <p14:tracePt t="32693" x="3184525" y="3165475"/>
          <p14:tracePt t="32710" x="3159125" y="3136900"/>
          <p14:tracePt t="32726" x="3127375" y="3111500"/>
          <p14:tracePt t="32745" x="3076575" y="3086100"/>
          <p14:tracePt t="32759" x="3028950" y="3060700"/>
          <p14:tracePt t="32775" x="2930525" y="3025775"/>
          <p14:tracePt t="32792" x="2854325" y="3003550"/>
          <p14:tracePt t="32808" x="2762250" y="2974975"/>
          <p14:tracePt t="32825" x="2698750" y="2962275"/>
          <p14:tracePt t="32843" x="2625725" y="2946400"/>
          <p14:tracePt t="32846" x="2578100" y="2936875"/>
          <p14:tracePt t="32860" x="2501900" y="2924175"/>
          <p14:tracePt t="32876" x="2447925" y="2908300"/>
          <p14:tracePt t="32893" x="2403475" y="2901950"/>
          <p14:tracePt t="32909" x="2355850" y="2901950"/>
          <p14:tracePt t="32926" x="2339975" y="2901950"/>
          <p14:tracePt t="32942" x="2330450" y="2901950"/>
          <p14:tracePt t="32958" x="2311400" y="2901950"/>
          <p14:tracePt t="32976" x="2301875" y="2901950"/>
          <p14:tracePt t="32994" x="2292350" y="2901950"/>
          <p14:tracePt t="33037" x="2292350" y="2905125"/>
          <p14:tracePt t="33045" x="2292350" y="2914650"/>
          <p14:tracePt t="33059" x="2292350" y="2924175"/>
          <p14:tracePt t="33075" x="2292350" y="2933700"/>
          <p14:tracePt t="33092" x="2292350" y="2943225"/>
          <p14:tracePt t="33109" x="2292350" y="2965450"/>
          <p14:tracePt t="33126" x="2292350" y="2978150"/>
          <p14:tracePt t="33144" x="2301875" y="3028950"/>
          <p14:tracePt t="33160" x="2314575" y="3067050"/>
          <p14:tracePt t="33176" x="2330450" y="3098800"/>
          <p14:tracePt t="33193" x="2355850" y="3133725"/>
          <p14:tracePt t="33209" x="2397125" y="3165475"/>
          <p14:tracePt t="33225" x="2435225" y="3184525"/>
          <p14:tracePt t="33242" x="2489200" y="3197225"/>
          <p14:tracePt t="33259" x="2549525" y="3197225"/>
          <p14:tracePt t="33276" x="2581275" y="3197225"/>
          <p14:tracePt t="33293" x="2622550" y="3171825"/>
          <p14:tracePt t="33310" x="2654300" y="3140075"/>
          <p14:tracePt t="33326" x="2679700" y="3101975"/>
          <p14:tracePt t="33342" x="2727325" y="3035300"/>
          <p14:tracePt t="33358" x="2762250" y="2987675"/>
          <p14:tracePt t="33376" x="2797175" y="2930525"/>
          <p14:tracePt t="33393" x="2838450" y="2844800"/>
          <p14:tracePt t="33410" x="2851150" y="2800350"/>
          <p14:tracePt t="33426" x="2857500" y="2774950"/>
          <p14:tracePt t="33443" x="2857500" y="2762250"/>
          <p14:tracePt t="33459" x="2857500" y="2755900"/>
          <p14:tracePt t="33500" x="2857500" y="2752725"/>
          <p14:tracePt t="33515" x="2857500" y="2740025"/>
          <p14:tracePt t="33525" x="2857500" y="2736850"/>
          <p14:tracePt t="33543" x="2844800" y="2727325"/>
          <p14:tracePt t="33559" x="2835275" y="2717800"/>
          <p14:tracePt t="33576" x="2825750" y="2711450"/>
          <p14:tracePt t="33593" x="2813050" y="2708275"/>
          <p14:tracePt t="33609" x="2797175" y="2708275"/>
          <p14:tracePt t="33625" x="2787650" y="2708275"/>
          <p14:tracePt t="33643" x="2771775" y="2708275"/>
          <p14:tracePt t="33658" x="2762250" y="2708275"/>
          <p14:tracePt t="33675" x="2746375" y="2708275"/>
          <p14:tracePt t="33693" x="2733675" y="2708275"/>
          <p14:tracePt t="33709" x="2720975" y="2708275"/>
          <p14:tracePt t="33726" x="2711450" y="2708275"/>
          <p14:tracePt t="33742" x="2692400" y="2708275"/>
          <p14:tracePt t="33759" x="2682875" y="2708275"/>
          <p14:tracePt t="33775" x="2673350" y="2708275"/>
          <p14:tracePt t="33792" x="2632075" y="2727325"/>
          <p14:tracePt t="33809" x="2609850" y="2736850"/>
          <p14:tracePt t="33826" x="2578100" y="2755900"/>
          <p14:tracePt t="33843" x="2543175" y="2774950"/>
          <p14:tracePt t="33859" x="2511425" y="2787650"/>
          <p14:tracePt t="33876" x="2501900" y="2797175"/>
          <p14:tracePt t="33879" x="2495550" y="2800350"/>
          <p14:tracePt t="33892" x="2486025" y="2806700"/>
          <p14:tracePt t="33908" x="2470150" y="2816225"/>
          <p14:tracePt t="33925" x="2460625" y="2822575"/>
          <p14:tracePt t="33942" x="2447925" y="2832100"/>
          <p14:tracePt t="33959" x="2438400" y="2841625"/>
          <p14:tracePt t="33976" x="2422525" y="2851150"/>
          <p14:tracePt t="33993" x="2416175" y="2867025"/>
          <p14:tracePt t="34010" x="2413000" y="2876550"/>
          <p14:tracePt t="34025" x="2413000" y="2886075"/>
          <p14:tracePt t="34042" x="2413000" y="2901950"/>
          <p14:tracePt t="34058" x="2413000" y="2914650"/>
          <p14:tracePt t="34076" x="2413000" y="2927350"/>
          <p14:tracePt t="34093" x="2413000" y="2940050"/>
          <p14:tracePt t="34109" x="2413000" y="2968625"/>
          <p14:tracePt t="34126" x="2413000" y="2990850"/>
          <p14:tracePt t="34142" x="2413000" y="3032125"/>
          <p14:tracePt t="34159" x="2413000" y="3054350"/>
          <p14:tracePt t="34176" x="2416175" y="3076575"/>
          <p14:tracePt t="34192" x="2438400" y="3105150"/>
          <p14:tracePt t="34208" x="2454275" y="3114675"/>
          <p14:tracePt t="34226" x="2476500" y="3127375"/>
          <p14:tracePt t="34243" x="2511425" y="3143250"/>
          <p14:tracePt t="35683" x="2520950" y="3143250"/>
          <p14:tracePt t="35691" x="2533650" y="3143250"/>
          <p14:tracePt t="35698" x="2543175" y="3143250"/>
          <p14:tracePt t="35709" x="2555875" y="3143250"/>
          <p14:tracePt t="35725" x="2597150" y="3130550"/>
          <p14:tracePt t="35742" x="2635250" y="3117850"/>
          <p14:tracePt t="35776" x="2708275" y="3082925"/>
          <p14:tracePt t="35809" x="2733675" y="3060700"/>
          <p14:tracePt t="35826" x="2762250" y="3028950"/>
          <p14:tracePt t="35842" x="2771775" y="3019425"/>
          <p14:tracePt t="35859" x="2787650" y="3003550"/>
          <p14:tracePt t="35875" x="2806700" y="2981325"/>
          <p14:tracePt t="35892" x="2819400" y="2971800"/>
          <p14:tracePt t="35909" x="2828925" y="2962275"/>
          <p14:tracePt t="35912" x="2832100" y="2955925"/>
          <p14:tracePt t="35926" x="2847975" y="2946400"/>
          <p14:tracePt t="35942" x="2857500" y="2930525"/>
          <p14:tracePt t="35959" x="2867025" y="2914650"/>
          <p14:tracePt t="35976" x="2867025" y="2889250"/>
          <p14:tracePt t="35992" x="2867025" y="2867025"/>
          <p14:tracePt t="36009" x="2867025" y="2857500"/>
          <p14:tracePt t="36025" x="2867025" y="2825750"/>
          <p14:tracePt t="36042" x="2867025" y="2809875"/>
          <p14:tracePt t="36058" x="2860675" y="2794000"/>
          <p14:tracePt t="36076" x="2851150" y="2768600"/>
          <p14:tracePt t="36092" x="2841625" y="2752725"/>
          <p14:tracePt t="36109" x="2835275" y="2743200"/>
          <p14:tracePt t="36126" x="2825750" y="2724150"/>
          <p14:tracePt t="36142" x="2825750" y="2711450"/>
          <p14:tracePt t="36158" x="2825750" y="2708275"/>
          <p14:tracePt t="36175" x="2825750" y="2698750"/>
          <p14:tracePt t="36192" x="2825750" y="2692400"/>
          <p14:tracePt t="36208" x="2825750" y="2682875"/>
          <p14:tracePt t="36226" x="2825750" y="2673350"/>
          <p14:tracePt t="36242" x="2825750" y="2667000"/>
          <p14:tracePt t="36333" x="2825750" y="2663825"/>
          <p14:tracePt t="36348" x="2825750" y="2657475"/>
          <p14:tracePt t="36354" x="2825750" y="2654300"/>
          <p14:tracePt t="36361" x="2825750" y="2647950"/>
          <p14:tracePt t="36376" x="2825750" y="2644775"/>
          <p14:tracePt t="36392" x="2825750" y="2638425"/>
          <p14:tracePt t="36689" x="2819400" y="2638425"/>
          <p14:tracePt t="36754" x="2819400" y="2641600"/>
          <p14:tracePt t="36761" x="2819400" y="2644775"/>
          <p14:tracePt t="36838" x="2816225" y="2644775"/>
          <p14:tracePt t="37047" x="2816225" y="2651125"/>
          <p14:tracePt t="37053" x="2816225" y="2654300"/>
          <p14:tracePt t="37076" x="2816225" y="2660650"/>
          <p14:tracePt t="37092" x="2816225" y="2663825"/>
          <p14:tracePt t="37108" x="2816225" y="2670175"/>
          <p14:tracePt t="37130" x="2809875" y="2676525"/>
          <p14:tracePt t="37159" x="2806700" y="2686050"/>
          <p14:tracePt t="37192" x="2806700" y="2689225"/>
          <p14:tracePt t="37226" x="2800350" y="2689225"/>
          <p14:tracePt t="37244" x="2790825" y="2689225"/>
          <p14:tracePt t="37258" x="2781300" y="2689225"/>
          <p14:tracePt t="37274" x="2771775" y="2689225"/>
          <p14:tracePt t="37292" x="2762250" y="2695575"/>
          <p14:tracePt t="37309" x="2740025" y="2695575"/>
          <p14:tracePt t="37325" x="2730500" y="2698750"/>
          <p14:tracePt t="37343" x="2708275" y="2705100"/>
          <p14:tracePt t="37359" x="2667000" y="2717800"/>
          <p14:tracePt t="37376" x="2644775" y="2730500"/>
          <p14:tracePt t="37392" x="2606675" y="2749550"/>
          <p14:tracePt t="37408" x="2571750" y="2765425"/>
          <p14:tracePt t="37425" x="2546350" y="2778125"/>
          <p14:tracePt t="37442" x="2536825" y="2787650"/>
          <p14:tracePt t="37459" x="2514600" y="2835275"/>
          <p14:tracePt t="37475" x="2514600" y="2879725"/>
          <p14:tracePt t="37492" x="2530475" y="2927350"/>
          <p14:tracePt t="37509" x="2565400" y="3009900"/>
          <p14:tracePt t="37526" x="2590800" y="3048000"/>
          <p14:tracePt t="37542" x="2609850" y="3086100"/>
          <p14:tracePt t="37559" x="2628900" y="3130550"/>
          <p14:tracePt t="37575" x="2644775" y="3152775"/>
          <p14:tracePt t="37592" x="2657475" y="3168650"/>
          <p14:tracePt t="37608" x="2670175" y="3184525"/>
          <p14:tracePt t="37625" x="2679700" y="3194050"/>
          <p14:tracePt t="37642" x="2695575" y="3203575"/>
          <p14:tracePt t="37659" x="2711450" y="3219450"/>
          <p14:tracePt t="37709" x="2711450" y="3213100"/>
          <p14:tracePt t="37716" x="2711450" y="3206750"/>
          <p14:tracePt t="37726" x="2705100" y="3197225"/>
          <p14:tracePt t="37742" x="2679700" y="3171825"/>
          <p14:tracePt t="37759" x="2635250" y="3121025"/>
          <p14:tracePt t="37776" x="2584450" y="3079750"/>
          <p14:tracePt t="37793" x="2546350" y="3054350"/>
          <p14:tracePt t="37808" x="2479675" y="3006725"/>
          <p14:tracePt t="37825" x="2432050" y="2981325"/>
          <p14:tracePt t="37841" x="2393950" y="2946400"/>
          <p14:tracePt t="37859" x="2330450" y="2927350"/>
          <p14:tracePt t="37876" x="2298700" y="2917825"/>
          <p14:tracePt t="37893" x="2289175" y="2917825"/>
          <p14:tracePt t="37909" x="2276475" y="2917825"/>
          <p14:tracePt t="37925" x="2266950" y="2917825"/>
          <p14:tracePt t="37929" x="2254250" y="2917825"/>
          <p14:tracePt t="37942" x="2251075" y="2917825"/>
          <p14:tracePt t="37987" x="2251075" y="2905125"/>
          <p14:tracePt t="37993" x="2251075" y="2901950"/>
          <p14:tracePt t="38023" x="2251075" y="2895600"/>
          <p14:tracePt t="38251" x="2279650" y="2911475"/>
          <p14:tracePt t="38258" x="2308225" y="2927350"/>
          <p14:tracePt t="38265" x="2346325" y="2943225"/>
          <p14:tracePt t="38275" x="2374900" y="2955925"/>
          <p14:tracePt t="38293" x="2432050" y="2994025"/>
          <p14:tracePt t="38309" x="2479675" y="3022600"/>
          <p14:tracePt t="38326" x="2524125" y="3035300"/>
          <p14:tracePt t="38342" x="2565400" y="3057525"/>
          <p14:tracePt t="38358" x="2597150" y="3070225"/>
          <p14:tracePt t="38375" x="2606675" y="3076575"/>
          <p14:tracePt t="38392" x="2622550" y="3076575"/>
          <p14:tracePt t="38806" x="2632075" y="3076575"/>
          <p14:tracePt t="38814" x="2651125" y="3076575"/>
          <p14:tracePt t="38825" x="2660650" y="3076575"/>
          <p14:tracePt t="38858" x="2705100" y="3057525"/>
          <p14:tracePt t="38892" x="2727325" y="3028950"/>
          <p14:tracePt t="38909" x="2736850" y="3019425"/>
          <p14:tracePt t="38925" x="2749550" y="3009900"/>
          <p14:tracePt t="38941" x="2740025" y="2968625"/>
          <p14:tracePt t="38958" x="2730500" y="2959100"/>
          <p14:tracePt t="38975" x="2708275" y="2946400"/>
          <p14:tracePt t="38991" x="2641600" y="2921000"/>
          <p14:tracePt t="39009" x="2597150" y="2908300"/>
          <p14:tracePt t="39026" x="2552700" y="2895600"/>
          <p14:tracePt t="39042" x="2505075" y="2889250"/>
          <p14:tracePt t="39058" x="2473325" y="2889250"/>
          <p14:tracePt t="39075" x="2454275" y="2889250"/>
          <p14:tracePt t="39092" x="2413000" y="2889250"/>
          <p14:tracePt t="39108" x="2390775" y="2889250"/>
          <p14:tracePt t="39125" x="2374900" y="2889250"/>
          <p14:tracePt t="39142" x="2359025" y="2889250"/>
          <p14:tracePt t="39158" x="2349500" y="2889250"/>
          <p14:tracePt t="39175" x="2339975" y="2889250"/>
          <p14:tracePt t="39192" x="2330450" y="2889250"/>
          <p14:tracePt t="39208" x="2336800" y="2889250"/>
          <p14:tracePt t="39225" x="2352675" y="2892425"/>
          <p14:tracePt t="39241" x="2393950" y="2898775"/>
          <p14:tracePt t="39258" x="2425700" y="2905125"/>
          <p14:tracePt t="39275" x="2470150" y="2917825"/>
          <p14:tracePt t="39292" x="2552700" y="2943225"/>
          <p14:tracePt t="39309" x="2625725" y="2959100"/>
          <p14:tracePt t="39326" x="2689225" y="2974975"/>
          <p14:tracePt t="39341" x="2774950" y="3016250"/>
          <p14:tracePt t="39358" x="2822575" y="3035300"/>
          <p14:tracePt t="39375" x="2844800" y="3048000"/>
          <p14:tracePt t="39392" x="2873375" y="3063875"/>
          <p14:tracePt t="39409" x="2879725" y="3079750"/>
          <p14:tracePt t="40546" x="2863850" y="3089275"/>
          <p14:tracePt t="40553" x="2844800" y="3108325"/>
          <p14:tracePt t="40560" x="2816225" y="3130550"/>
          <p14:tracePt t="40574" x="2781300" y="3171825"/>
          <p14:tracePt t="40592" x="2743200" y="3203575"/>
          <p14:tracePt t="40608" x="2717800" y="3235325"/>
          <p14:tracePt t="40625" x="2673350" y="3286125"/>
          <p14:tracePt t="40659" x="2647950" y="3340100"/>
          <p14:tracePt t="40691" x="2613025" y="3416300"/>
          <p14:tracePt t="40708" x="2600325" y="3438525"/>
          <p14:tracePt t="40725" x="2584450" y="3463925"/>
          <p14:tracePt t="40741" x="2574925" y="3476625"/>
          <p14:tracePt t="40759" x="2565400" y="3486150"/>
          <p14:tracePt t="40776" x="2565400" y="3498850"/>
          <p14:tracePt t="40811" x="2571750" y="3505200"/>
          <p14:tracePt t="40825" x="2597150" y="3524250"/>
          <p14:tracePt t="40841" x="2641600" y="3536950"/>
          <p14:tracePt t="40858" x="2679700" y="3549650"/>
          <p14:tracePt t="40875" x="2762250" y="3584575"/>
          <p14:tracePt t="40892" x="2838450" y="3616325"/>
          <p14:tracePt t="40909" x="2936875" y="3648075"/>
          <p14:tracePt t="40926" x="3111500" y="3727450"/>
          <p14:tracePt t="40942" x="3279775" y="3819525"/>
          <p14:tracePt t="40958" x="3448050" y="3914775"/>
          <p14:tracePt t="40974" x="3657600" y="4041775"/>
          <p14:tracePt t="40992" x="3771900" y="4102100"/>
          <p14:tracePt t="41008" x="3863975" y="4168775"/>
          <p14:tracePt t="41025" x="3937000" y="4241800"/>
          <p14:tracePt t="41042" x="3971925" y="4289425"/>
          <p14:tracePt t="41059" x="3981450" y="4311650"/>
          <p14:tracePt t="41075" x="4000500" y="4356100"/>
          <p14:tracePt t="41091" x="4010025" y="4365625"/>
          <p14:tracePt t="41108" x="4010025" y="4375150"/>
          <p14:tracePt t="41124" x="4010025" y="4394200"/>
          <p14:tracePt t="41141" x="4010025" y="4403725"/>
          <p14:tracePt t="41160" x="4006850" y="4403725"/>
          <p14:tracePt t="41175" x="4006850" y="4410075"/>
          <p14:tracePt t="41460" x="3997325" y="4406900"/>
          <p14:tracePt t="41467" x="3990975" y="4394200"/>
          <p14:tracePt t="41475" x="3987800" y="4391025"/>
          <p14:tracePt t="41492" x="3978275" y="4381500"/>
          <p14:tracePt t="41494" x="3971925" y="4375150"/>
          <p14:tracePt t="41508" x="3962400" y="4371975"/>
          <p14:tracePt t="41524" x="3946525" y="4359275"/>
          <p14:tracePt t="41541" x="3937000" y="4343400"/>
          <p14:tracePt t="41558" x="3921125" y="4330700"/>
          <p14:tracePt t="41574" x="3911600" y="4321175"/>
          <p14:tracePt t="41592" x="3895725" y="4311650"/>
          <p14:tracePt t="41609" x="3879850" y="4289425"/>
          <p14:tracePt t="41625" x="3870325" y="4267200"/>
          <p14:tracePt t="41641" x="3863975" y="4238625"/>
          <p14:tracePt t="41658" x="3857625" y="4187825"/>
          <p14:tracePt t="41674" x="3851275" y="4127500"/>
          <p14:tracePt t="41692" x="3851275" y="4067175"/>
          <p14:tracePt t="41709" x="3835400" y="3962400"/>
          <p14:tracePt t="41725" x="3835400" y="3879850"/>
          <p14:tracePt t="41742" x="3829050" y="3784600"/>
          <p14:tracePt t="41758" x="3822700" y="3686175"/>
          <p14:tracePt t="41775" x="3816350" y="3641725"/>
          <p14:tracePt t="41792" x="3810000" y="3597275"/>
          <p14:tracePt t="41808" x="3810000" y="3527425"/>
          <p14:tracePt t="41824" x="3810000" y="3467100"/>
          <p14:tracePt t="41842" x="3810000" y="3362325"/>
          <p14:tracePt t="41858" x="3813175" y="3254375"/>
          <p14:tracePt t="41875" x="3825875" y="3200400"/>
          <p14:tracePt t="41892" x="3851275" y="3105150"/>
          <p14:tracePt t="41908" x="3867150" y="2971800"/>
          <p14:tracePt t="41924" x="3879850" y="2898775"/>
          <p14:tracePt t="41941" x="3889375" y="2835275"/>
          <p14:tracePt t="41959" x="3908425" y="2733675"/>
          <p14:tracePt t="41975" x="3949700" y="2657475"/>
          <p14:tracePt t="41992" x="3978275" y="2600325"/>
          <p14:tracePt t="42009" x="4003675" y="2543175"/>
          <p14:tracePt t="42025" x="4013200" y="2517775"/>
          <p14:tracePt t="42041" x="4029075" y="2508250"/>
          <p14:tracePt t="42057" x="4070350" y="2489200"/>
          <p14:tracePt t="42074" x="4086225" y="2479675"/>
          <p14:tracePt t="42092" x="4098925" y="2463800"/>
          <p14:tracePt t="42109" x="4124325" y="2451100"/>
          <p14:tracePt t="42125" x="4133850" y="2451100"/>
          <p14:tracePt t="42142" x="4149725" y="2451100"/>
          <p14:tracePt t="42158" x="4181475" y="2451100"/>
          <p14:tracePt t="42175" x="4203700" y="2451100"/>
          <p14:tracePt t="42191" x="4225925" y="2454275"/>
          <p14:tracePt t="42208" x="4254500" y="2476500"/>
          <p14:tracePt t="42225" x="4276725" y="2486025"/>
          <p14:tracePt t="42242" x="4286250" y="2501900"/>
          <p14:tracePt t="42259" x="4330700" y="2562225"/>
          <p14:tracePt t="42275" x="4359275" y="2609850"/>
          <p14:tracePt t="42292" x="4384675" y="2647950"/>
          <p14:tracePt t="42308" x="4451350" y="2746375"/>
          <p14:tracePt t="42325" x="4505325" y="2806700"/>
          <p14:tracePt t="42341" x="4556125" y="2857500"/>
          <p14:tracePt t="42359" x="4597400" y="2924175"/>
          <p14:tracePt t="42375" x="4629150" y="2955925"/>
          <p14:tracePt t="42392" x="4645025" y="2978150"/>
          <p14:tracePt t="42409" x="4660900" y="2994025"/>
          <p14:tracePt t="42425" x="4667250" y="3009900"/>
          <p14:tracePt t="42441" x="4667250" y="3013075"/>
          <p14:tracePt t="42457" x="4667250" y="3022600"/>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oneTexte 2"/>
          <p:cNvSpPr txBox="1">
            <a:spLocks noChangeArrowheads="1"/>
          </p:cNvSpPr>
          <p:nvPr/>
        </p:nvSpPr>
        <p:spPr bwMode="auto">
          <a:xfrm>
            <a:off x="6797675" y="285750"/>
            <a:ext cx="2346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a:t>
            </a:r>
            <a:r>
              <a:rPr lang="fr-FR" altLang="fr-FR" i="1">
                <a:solidFill>
                  <a:srgbClr val="FF0000"/>
                </a:solidFill>
              </a:rPr>
              <a:t>Polygonaceae</a:t>
            </a:r>
          </a:p>
        </p:txBody>
      </p:sp>
      <p:pic>
        <p:nvPicPr>
          <p:cNvPr id="49155" name="Picture 2" descr="http://cwd.huck.psu.edu/bio414/Joelsstuff1/Caryophyllids.etc/polygonumvirginianumocrea.jpg"/>
          <p:cNvPicPr>
            <a:picLocks noChangeAspect="1" noChangeArrowheads="1"/>
          </p:cNvPicPr>
          <p:nvPr/>
        </p:nvPicPr>
        <p:blipFill>
          <a:blip r:embed="rId4">
            <a:extLst>
              <a:ext uri="{28A0092B-C50C-407E-A947-70E740481C1C}">
                <a14:useLocalDpi xmlns:a14="http://schemas.microsoft.com/office/drawing/2010/main" val="0"/>
              </a:ext>
            </a:extLst>
          </a:blip>
          <a:srcRect r="25233"/>
          <a:stretch>
            <a:fillRect/>
          </a:stretch>
        </p:blipFill>
        <p:spPr bwMode="auto">
          <a:xfrm>
            <a:off x="1714500" y="285750"/>
            <a:ext cx="4500563"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ZoneTexte 3"/>
          <p:cNvSpPr txBox="1">
            <a:spLocks noChangeArrowheads="1"/>
          </p:cNvSpPr>
          <p:nvPr/>
        </p:nvSpPr>
        <p:spPr bwMode="auto">
          <a:xfrm>
            <a:off x="7643813" y="5643563"/>
            <a:ext cx="1214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ochrea</a:t>
            </a:r>
          </a:p>
        </p:txBody>
      </p:sp>
      <p:cxnSp>
        <p:nvCxnSpPr>
          <p:cNvPr id="49157" name="Connecteur droit avec flèche 5"/>
          <p:cNvCxnSpPr>
            <a:cxnSpLocks noChangeShapeType="1"/>
          </p:cNvCxnSpPr>
          <p:nvPr/>
        </p:nvCxnSpPr>
        <p:spPr bwMode="auto">
          <a:xfrm rot="10800000">
            <a:off x="4714875" y="3429000"/>
            <a:ext cx="3214688" cy="200025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9158" name="ZoneTexte 10"/>
          <p:cNvSpPr txBox="1">
            <a:spLocks noChangeArrowheads="1"/>
          </p:cNvSpPr>
          <p:nvPr/>
        </p:nvSpPr>
        <p:spPr bwMode="auto">
          <a:xfrm>
            <a:off x="6535738" y="2286000"/>
            <a:ext cx="2608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Feuille à ochrea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06"/>
    </mc:Choice>
    <mc:Fallback>
      <p:transition spd="slow" advTm="28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610" x="4711700" y="3038475"/>
          <p14:tracePt t="7617" x="4784725" y="3063875"/>
          <p14:tracePt t="7631" x="4921250" y="3146425"/>
          <p14:tracePt t="7647" x="5057775" y="3228975"/>
          <p14:tracePt t="7663" x="5248275" y="3343275"/>
          <p14:tracePt t="7684" x="5508625" y="3552825"/>
          <p14:tracePt t="7704" x="5753100" y="3743325"/>
          <p14:tracePt t="7730" x="5924550" y="3911600"/>
          <p14:tracePt t="7764" x="5991225" y="4029075"/>
          <p14:tracePt t="7780" x="6010275" y="4064000"/>
          <p14:tracePt t="7796" x="6010275" y="4086225"/>
          <p14:tracePt t="7813" x="6010275" y="4095750"/>
          <p14:tracePt t="7830" x="5994400" y="4111625"/>
          <p14:tracePt t="7846" x="5978525" y="4127500"/>
          <p14:tracePt t="7862" x="5937250" y="4152900"/>
          <p14:tracePt t="7879" x="5861050" y="4203700"/>
          <p14:tracePt t="7896" x="5794375" y="4232275"/>
          <p14:tracePt t="7913" x="5724525" y="4270375"/>
          <p14:tracePt t="7930" x="5629275" y="4314825"/>
          <p14:tracePt t="7946" x="5559425" y="4359275"/>
          <p14:tracePt t="7963" x="5492750" y="4391025"/>
          <p14:tracePt t="7979" x="5397500" y="4435475"/>
          <p14:tracePt t="7995" x="5324475" y="4448175"/>
          <p14:tracePt t="8012" x="5251450" y="4448175"/>
          <p14:tracePt t="8401" x="5216525" y="4445000"/>
          <p14:tracePt t="8408" x="5168900" y="4438650"/>
          <p14:tracePt t="8415" x="5130800" y="4429125"/>
          <p14:tracePt t="8429" x="5070475" y="4422775"/>
          <p14:tracePt t="8446" x="4997450" y="4416425"/>
          <p14:tracePt t="8463" x="4943475" y="4416425"/>
          <p14:tracePt t="8496" x="4873625" y="4410075"/>
          <p14:tracePt t="8529" x="4845050" y="4410075"/>
          <p14:tracePt t="8545" x="4832350" y="4410075"/>
          <p14:tracePt t="8562" x="4822825" y="4410075"/>
          <p14:tracePt t="8579" x="4819650" y="4410075"/>
          <p14:tracePt t="8644" x="4813300" y="4410075"/>
          <p14:tracePt t="8652" x="4810125" y="4403725"/>
          <p14:tracePt t="8662" x="4797425" y="4400550"/>
          <p14:tracePt t="8679" x="4781550" y="4378325"/>
          <p14:tracePt t="8695" x="4752975" y="4359275"/>
          <p14:tracePt t="8712" x="4695825" y="4324350"/>
          <p14:tracePt t="8729" x="4568825" y="4276725"/>
          <p14:tracePt t="8746" x="4479925" y="4235450"/>
          <p14:tracePt t="8763" x="4381500" y="4203700"/>
          <p14:tracePt t="8780" x="4210050" y="4143375"/>
          <p14:tracePt t="8796" x="4124325" y="4117975"/>
          <p14:tracePt t="8813" x="4060825" y="4105275"/>
          <p14:tracePt t="8829" x="3984625" y="4079875"/>
          <p14:tracePt t="8846" x="3940175" y="4064000"/>
          <p14:tracePt t="8862" x="3908425" y="4054475"/>
          <p14:tracePt t="8879" x="3867150" y="4035425"/>
          <p14:tracePt t="8895" x="3835400" y="4016375"/>
          <p14:tracePt t="8912" x="3813175" y="4003675"/>
          <p14:tracePt t="8929" x="3768725" y="3981450"/>
          <p14:tracePt t="8946" x="3752850" y="3956050"/>
          <p14:tracePt t="8962" x="3740150" y="3933825"/>
          <p14:tracePt t="8979" x="3721100" y="3889375"/>
          <p14:tracePt t="8996" x="3705225" y="3873500"/>
          <p14:tracePt t="9012" x="3695700" y="3857625"/>
          <p14:tracePt t="9029" x="3679825" y="3838575"/>
          <p14:tracePt t="9046" x="3657600" y="3819525"/>
          <p14:tracePt t="9062" x="3632200" y="3790950"/>
          <p14:tracePt t="9080" x="3578225" y="3743325"/>
          <p14:tracePt t="9096" x="3536950" y="3695700"/>
          <p14:tracePt t="9112" x="3482975" y="3632200"/>
          <p14:tracePt t="9128" x="3413125" y="3562350"/>
          <p14:tracePt t="9146" x="3365500" y="3527425"/>
          <p14:tracePt t="9162" x="3324225" y="3495675"/>
          <p14:tracePt t="9180" x="3251200" y="3454400"/>
          <p14:tracePt t="9196" x="3171825" y="3416300"/>
          <p14:tracePt t="9214" x="3067050" y="3368675"/>
          <p14:tracePt t="9229" x="2987675" y="3340100"/>
          <p14:tracePt t="9245" x="2901950" y="3314700"/>
          <p14:tracePt t="9262" x="2816225" y="3298825"/>
          <p14:tracePt t="9278" x="2692400" y="3270250"/>
          <p14:tracePt t="9295" x="2638425" y="3254375"/>
          <p14:tracePt t="9312" x="2584450" y="3254375"/>
          <p14:tracePt t="9328" x="2536825" y="3254375"/>
          <p14:tracePt t="9345" x="2520950" y="3254375"/>
          <p14:tracePt t="9362" x="2505075" y="3263900"/>
          <p14:tracePt t="9379" x="2501900" y="3282950"/>
          <p14:tracePt t="9395" x="2524125" y="3305175"/>
          <p14:tracePt t="9413" x="2711450" y="3457575"/>
          <p14:tracePt t="9429" x="2908300" y="3603625"/>
          <p14:tracePt t="9446" x="3302000" y="3825875"/>
          <p14:tracePt t="9463" x="4051300" y="4251325"/>
          <p14:tracePt t="9481" x="4689475" y="4600575"/>
          <p14:tracePt t="9499" x="5775325" y="5143500"/>
          <p14:tracePt t="9514" x="6470650" y="5451475"/>
          <p14:tracePt t="9530" x="6997700" y="5654675"/>
          <p14:tracePt t="9546" x="7518400" y="5842000"/>
          <p14:tracePt t="9563" x="8035925" y="6048375"/>
          <p14:tracePt t="9580" x="8223250" y="6115050"/>
          <p14:tracePt t="9597" x="8423275" y="6172200"/>
          <p14:tracePt t="9613" x="8667750" y="6226175"/>
          <p14:tracePt t="9630" x="8823325" y="6264275"/>
          <p14:tracePt t="9646" x="8975725" y="6299200"/>
          <p14:tracePt t="10191" x="9124950" y="5711825"/>
          <p14:tracePt t="10198" x="9093200" y="5680075"/>
          <p14:tracePt t="10212" x="9026525" y="5651500"/>
          <p14:tracePt t="10229" x="8956675" y="5603875"/>
          <p14:tracePt t="10245" x="8877300" y="5565775"/>
          <p14:tracePt t="10262" x="8734425" y="5454650"/>
          <p14:tracePt t="10279" x="8651875" y="5387975"/>
          <p14:tracePt t="10312" x="8528050" y="5270500"/>
          <p14:tracePt t="10345" x="8486775" y="5232400"/>
          <p14:tracePt t="10362" x="8458200" y="5216525"/>
          <p14:tracePt t="10379" x="8448675" y="5213350"/>
          <p14:tracePt t="10396" x="8439150" y="5203825"/>
          <p14:tracePt t="10413" x="8423275" y="5197475"/>
          <p14:tracePt t="10429" x="8407400" y="5197475"/>
          <p14:tracePt t="10446" x="8397875" y="5197475"/>
          <p14:tracePt t="10463" x="8382000" y="5197475"/>
          <p14:tracePt t="10479" x="8372475" y="5197475"/>
          <p14:tracePt t="10495" x="8359775" y="5197475"/>
          <p14:tracePt t="10512" x="8331200" y="5197475"/>
          <p14:tracePt t="10529" x="8308975" y="5200650"/>
          <p14:tracePt t="10546" x="8286750" y="5213350"/>
          <p14:tracePt t="10563" x="8251825" y="5229225"/>
          <p14:tracePt t="10579" x="8229600" y="5245100"/>
          <p14:tracePt t="10597" x="8197850" y="5257800"/>
          <p14:tracePt t="10613" x="8140700" y="5295900"/>
          <p14:tracePt t="10629" x="8089900" y="5330825"/>
          <p14:tracePt t="10645" x="8023225" y="5362575"/>
          <p14:tracePt t="10662" x="7956550" y="5410200"/>
          <p14:tracePt t="10679" x="7908925" y="5435600"/>
          <p14:tracePt t="10697" x="7845425" y="5467350"/>
          <p14:tracePt t="10713" x="7800975" y="5480050"/>
          <p14:tracePt t="10729" x="7762875" y="5492750"/>
          <p14:tracePt t="10747" x="7705725" y="5518150"/>
          <p14:tracePt t="10762" x="7673975" y="5530850"/>
          <p14:tracePt t="10778" x="7651750" y="5549900"/>
          <p14:tracePt t="10795" x="7626350" y="5559425"/>
          <p14:tracePt t="10812" x="7591425" y="5584825"/>
          <p14:tracePt t="10829" x="7581900" y="5594350"/>
          <p14:tracePt t="10847" x="7556500" y="5607050"/>
          <p14:tracePt t="10863" x="7531100" y="5632450"/>
          <p14:tracePt t="10879" x="7499350" y="5651500"/>
          <p14:tracePt t="10895" x="7477125" y="5676900"/>
          <p14:tracePt t="10912" x="7451725" y="5705475"/>
          <p14:tracePt t="10928" x="7439025" y="5715000"/>
          <p14:tracePt t="10946" x="7429500" y="5730875"/>
          <p14:tracePt t="10962" x="7429500" y="5753100"/>
          <p14:tracePt t="10978" x="7429500" y="5772150"/>
          <p14:tracePt t="10997" x="7442200" y="5807075"/>
          <p14:tracePt t="11013" x="7467600" y="5848350"/>
          <p14:tracePt t="11029" x="7493000" y="5886450"/>
          <p14:tracePt t="11046" x="7562850" y="5981700"/>
          <p14:tracePt t="11062" x="7635875" y="6054725"/>
          <p14:tracePt t="11078" x="7727950" y="6134100"/>
          <p14:tracePt t="11097" x="7861300" y="6223000"/>
          <p14:tracePt t="11113" x="7953375" y="6283325"/>
          <p14:tracePt t="11129" x="8045450" y="6340475"/>
          <p14:tracePt t="11146" x="8150225" y="6384925"/>
          <p14:tracePt t="11163" x="8213725" y="6400800"/>
          <p14:tracePt t="11178" x="8261350" y="6419850"/>
          <p14:tracePt t="11195" x="8331200" y="6426200"/>
          <p14:tracePt t="11211" x="8391525" y="6426200"/>
          <p14:tracePt t="11228" x="8464550" y="6423025"/>
          <p14:tracePt t="11247" x="8543925" y="6394450"/>
          <p14:tracePt t="11262" x="8601075" y="6381750"/>
          <p14:tracePt t="11279" x="8648700" y="6356350"/>
          <p14:tracePt t="11284" x="8667750" y="6343650"/>
          <p14:tracePt t="11296" x="8715375" y="6308725"/>
          <p14:tracePt t="11312" x="8763000" y="6273800"/>
          <p14:tracePt t="11328" x="8810625" y="6232525"/>
          <p14:tracePt t="11346" x="8880475" y="6178550"/>
          <p14:tracePt t="11362" x="8912225" y="6153150"/>
          <p14:tracePt t="11378" x="8934450" y="6121400"/>
          <p14:tracePt t="11396" x="8953500" y="6086475"/>
          <p14:tracePt t="11413" x="8972550" y="6054725"/>
          <p14:tracePt t="11429" x="8982075" y="6045200"/>
          <p14:tracePt t="11446" x="8994775" y="6029325"/>
          <p14:tracePt t="11462" x="9007475" y="6019800"/>
          <p14:tracePt t="11478" x="9023350" y="6003925"/>
          <p14:tracePt t="11496" x="9039225" y="5984875"/>
          <p14:tracePt t="11513" x="9039225" y="5975350"/>
          <p14:tracePt t="11529" x="9039225" y="5959475"/>
          <p14:tracePt t="11546" x="9042400" y="5943600"/>
          <p14:tracePt t="11563" x="9042400" y="5934075"/>
          <p14:tracePt t="11579" x="9042400" y="5930900"/>
          <p14:tracePt t="11874" x="8972550" y="5886450"/>
          <p14:tracePt t="11881" x="8829675" y="5810250"/>
          <p14:tracePt t="11895" x="8556625" y="5699125"/>
          <p14:tracePt t="11912" x="8188325" y="5546725"/>
          <p14:tracePt t="11929" x="7810500" y="5349875"/>
          <p14:tracePt t="11948" x="7159625" y="5016500"/>
          <p14:tracePt t="11964" x="6654800" y="4816475"/>
          <p14:tracePt t="11981" x="5956300" y="4445000"/>
          <p14:tracePt t="11997" x="5540375" y="4270375"/>
          <p14:tracePt t="12014" x="5060950" y="4086225"/>
          <p14:tracePt t="12030" x="4489450" y="3829050"/>
          <p14:tracePt t="12047" x="4232275" y="3708400"/>
          <p14:tracePt t="12063" x="3962400" y="3613150"/>
          <p14:tracePt t="12079" x="3797300" y="3546475"/>
          <p14:tracePt t="12096" x="3625850" y="3479800"/>
          <p14:tracePt t="12112" x="3511550" y="3425825"/>
          <p14:tracePt t="12129" x="3413125" y="3375025"/>
          <p14:tracePt t="12145" x="3295650" y="3321050"/>
          <p14:tracePt t="12161" x="3238500" y="3292475"/>
          <p14:tracePt t="12178" x="3159125" y="3263900"/>
          <p14:tracePt t="12195" x="3041650" y="3206750"/>
          <p14:tracePt t="12212" x="2987675" y="3187700"/>
          <p14:tracePt t="12229" x="2949575" y="3168650"/>
          <p14:tracePt t="12245" x="2882900" y="3127375"/>
          <p14:tracePt t="12262" x="2832100" y="3076575"/>
          <p14:tracePt t="12278" x="2759075" y="3003550"/>
          <p14:tracePt t="12281" x="2730500" y="2971800"/>
          <p14:tracePt t="12295" x="2644775" y="2898775"/>
          <p14:tracePt t="12311" x="2562225" y="2822575"/>
          <p14:tracePt t="12329" x="2489200" y="2749550"/>
          <p14:tracePt t="12345" x="2374900" y="2654300"/>
          <p14:tracePt t="12362" x="2333625" y="2603500"/>
          <p14:tracePt t="12380" x="2270125" y="2549525"/>
          <p14:tracePt t="12396" x="2241550" y="2530475"/>
          <p14:tracePt t="12412" x="2222500" y="2520950"/>
          <p14:tracePt t="12429" x="2212975" y="2511425"/>
          <p14:tracePt t="12445" x="2200275" y="2489200"/>
          <p14:tracePt t="12462" x="2184400" y="2489200"/>
          <p14:tracePt t="12480" x="2184400" y="2486025"/>
          <p14:tracePt t="12512" x="2184400" y="2479675"/>
          <p14:tracePt t="12588" x="2184400" y="2476500"/>
          <p14:tracePt t="12639" x="2178050" y="2476500"/>
          <p14:tracePt t="12666" x="2174875" y="2476500"/>
          <p14:tracePt t="12994" x="2190750" y="2511425"/>
          <p14:tracePt t="13001" x="2238375" y="2584450"/>
          <p14:tracePt t="13012" x="2273300" y="2657475"/>
          <p14:tracePt t="13029" x="2359025" y="2832100"/>
          <p14:tracePt t="13045" x="2438400" y="2936875"/>
          <p14:tracePt t="13062" x="2517775" y="3060700"/>
          <p14:tracePt t="13096" x="2670175" y="3308350"/>
          <p14:tracePt t="13128" x="2749550" y="3451225"/>
          <p14:tracePt t="13146" x="2774950" y="3498850"/>
          <p14:tracePt t="13162" x="2787650" y="3521075"/>
          <p14:tracePt t="13179" x="2813050" y="3565525"/>
          <p14:tracePt t="13196" x="2819400" y="3581400"/>
          <p14:tracePt t="13212" x="2822575" y="3590925"/>
          <p14:tracePt t="13229" x="2828925" y="3609975"/>
          <p14:tracePt t="13246" x="2828925" y="3619500"/>
          <p14:tracePt t="13262" x="2838450" y="3632200"/>
          <p14:tracePt t="13279" x="2857500" y="3644900"/>
          <p14:tracePt t="13295" x="2867025" y="3660775"/>
          <p14:tracePt t="13311" x="2876550" y="3670300"/>
          <p14:tracePt t="13328" x="2889250" y="3692525"/>
          <p14:tracePt t="13345" x="2905125" y="3721100"/>
          <p14:tracePt t="13362" x="2917825" y="3743325"/>
          <p14:tracePt t="13379" x="2949575" y="3787775"/>
          <p14:tracePt t="13395" x="2981325" y="3835400"/>
          <p14:tracePt t="13412" x="3006725" y="3873500"/>
          <p14:tracePt t="13429" x="3054350" y="3933825"/>
          <p14:tracePt t="13445" x="3101975" y="3975100"/>
          <p14:tracePt t="13462" x="3133725" y="4000500"/>
          <p14:tracePt t="13479" x="3200400" y="4044950"/>
          <p14:tracePt t="13496" x="3257550" y="4073525"/>
          <p14:tracePt t="13512" x="3311525" y="4108450"/>
          <p14:tracePt t="13529" x="3387725" y="4143375"/>
          <p14:tracePt t="13545" x="3454400" y="4181475"/>
          <p14:tracePt t="13561" x="3521075" y="4210050"/>
          <p14:tracePt t="13578" x="3613150" y="4232275"/>
          <p14:tracePt t="13595" x="3657600" y="4251325"/>
          <p14:tracePt t="13612" x="3695700" y="4270375"/>
          <p14:tracePt t="13629" x="3752850" y="4289425"/>
          <p14:tracePt t="13646" x="3790950" y="4302125"/>
          <p14:tracePt t="13662" x="3829050" y="4321175"/>
          <p14:tracePt t="13678" x="3879850" y="4337050"/>
          <p14:tracePt t="13695" x="3917950" y="4349750"/>
          <p14:tracePt t="13712" x="3940175" y="4356100"/>
          <p14:tracePt t="13729" x="3975100" y="4362450"/>
          <p14:tracePt t="13746" x="3984625" y="4362450"/>
          <p14:tracePt t="13763" x="4000500" y="4362450"/>
          <p14:tracePt t="13779" x="4019550" y="4362450"/>
          <p14:tracePt t="13795" x="4041775" y="4362450"/>
          <p14:tracePt t="13811" x="4057650" y="4362450"/>
          <p14:tracePt t="13828" x="4095750" y="4375150"/>
          <p14:tracePt t="13845" x="4117975" y="4381500"/>
          <p14:tracePt t="13862" x="4146550" y="4381500"/>
          <p14:tracePt t="13879" x="4197350" y="4387850"/>
          <p14:tracePt t="13896" x="4225925" y="4391025"/>
          <p14:tracePt t="13914" x="4273550" y="4397375"/>
          <p14:tracePt t="13929" x="4295775" y="4403725"/>
          <p14:tracePt t="13945" x="4327525" y="4403725"/>
          <p14:tracePt t="13962" x="4349750" y="4410075"/>
          <p14:tracePt t="13978" x="4375150" y="4410075"/>
          <p14:tracePt t="13995" x="4384675" y="4410075"/>
          <p14:tracePt t="14013" x="4400550" y="4410075"/>
          <p14:tracePt t="14046" x="4403725" y="4410075"/>
          <p14:tracePt t="14257" x="4397375" y="4410075"/>
          <p14:tracePt t="14264" x="4394200" y="4410075"/>
          <p14:tracePt t="14279" x="4378325" y="4410075"/>
          <p14:tracePt t="14296" x="4371975" y="4410075"/>
          <p14:tracePt t="14331" x="4371975" y="4406900"/>
          <p14:tracePt t="14337" x="4371975" y="4403725"/>
          <p14:tracePt t="14435" x="4375150" y="4403725"/>
          <p14:tracePt t="14442" x="4381500" y="4403725"/>
          <p14:tracePt t="14449" x="4391025" y="4403725"/>
          <p14:tracePt t="14462" x="4400550" y="4403725"/>
          <p14:tracePt t="14479" x="4416425" y="4403725"/>
          <p14:tracePt t="14495" x="4429125" y="4403725"/>
          <p14:tracePt t="14512" x="4451350" y="4403725"/>
          <p14:tracePt t="14528" x="4460875" y="4403725"/>
          <p14:tracePt t="14545" x="4470400" y="4403725"/>
          <p14:tracePt t="14562" x="4476750" y="4403725"/>
          <p14:tracePt t="14648" x="4473575" y="4403725"/>
          <p14:tracePt t="14655" x="4470400" y="4403725"/>
          <p14:tracePt t="14662" x="4464050" y="4403725"/>
          <p14:tracePt t="14678" x="4454525" y="4403725"/>
          <p14:tracePt t="14695" x="4445000" y="4403725"/>
          <p14:tracePt t="14712" x="4425950" y="4403725"/>
          <p14:tracePt t="14729" x="4413250" y="4397375"/>
          <p14:tracePt t="14745" x="4403725" y="4394200"/>
          <p14:tracePt t="14762" x="4384675" y="4387850"/>
          <p14:tracePt t="14778" x="4375150" y="4387850"/>
          <p14:tracePt t="14795" x="4365625" y="4387850"/>
          <p14:tracePt t="14797" x="4359275" y="4387850"/>
          <p14:tracePt t="14828" x="4359275" y="4384675"/>
          <p14:tracePt t="14846" x="4359275" y="4371975"/>
          <p14:tracePt t="14862" x="4359275" y="4359275"/>
          <p14:tracePt t="14879" x="4359275" y="4349750"/>
          <p14:tracePt t="14896" x="4359275" y="4343400"/>
          <p14:tracePt t="14912" x="4359275" y="4340225"/>
          <p14:tracePt t="14933" x="4362450" y="4340225"/>
          <p14:tracePt t="14947" x="4365625" y="4340225"/>
          <p14:tracePt t="14984" x="4371975" y="4340225"/>
          <p14:tracePt t="15319" x="4419600" y="4330700"/>
          <p14:tracePt t="15327" x="4489450" y="4314825"/>
          <p14:tracePt t="15334" x="4572000" y="4286250"/>
          <p14:tracePt t="15345" x="4654550" y="4267200"/>
          <p14:tracePt t="15361" x="4841875" y="4235450"/>
          <p14:tracePt t="15378" x="4918075" y="4219575"/>
          <p14:tracePt t="15411" x="5054600" y="4178300"/>
          <p14:tracePt t="15445" x="5108575" y="4165600"/>
          <p14:tracePt t="15462" x="5124450" y="4156075"/>
          <p14:tracePt t="15479" x="5127625" y="4133850"/>
          <p14:tracePt t="15495" x="5127625" y="4098925"/>
          <p14:tracePt t="15511" x="5118100" y="4010025"/>
          <p14:tracePt t="15528" x="5083175" y="3962400"/>
          <p14:tracePt t="15546" x="5045075" y="3895725"/>
          <p14:tracePt t="15563" x="5010150" y="3848100"/>
          <p14:tracePt t="15579" x="4981575" y="3781425"/>
          <p14:tracePt t="15596" x="4905375" y="3679825"/>
          <p14:tracePt t="15612" x="4860925" y="3619500"/>
          <p14:tracePt t="15629" x="4826000" y="3571875"/>
          <p14:tracePt t="15645" x="4772025" y="3505200"/>
          <p14:tracePt t="15661" x="4727575" y="3457575"/>
          <p14:tracePt t="15678" x="4699000" y="3387725"/>
          <p14:tracePt t="15696" x="4651375" y="3311525"/>
          <p14:tracePt t="15713" x="4632325" y="3263900"/>
          <p14:tracePt t="15729" x="4619625" y="3225800"/>
          <p14:tracePt t="15746" x="4594225" y="3190875"/>
          <p14:tracePt t="15762" x="4594225" y="3162300"/>
          <p14:tracePt t="15778" x="4594225" y="3140075"/>
          <p14:tracePt t="15795" x="4594225" y="3124200"/>
          <p14:tracePt t="15811" x="4594225" y="3108325"/>
          <p14:tracePt t="15828" x="4594225" y="3098800"/>
          <p14:tracePt t="15847" x="4594225" y="3086100"/>
          <p14:tracePt t="15862" x="4594225" y="3076575"/>
          <p14:tracePt t="15879" x="4606925" y="3060700"/>
          <p14:tracePt t="15896" x="4622800" y="3044825"/>
          <p14:tracePt t="15912" x="4632325" y="3035300"/>
          <p14:tracePt t="15928" x="4654550" y="3025775"/>
          <p14:tracePt t="15945" x="4667250" y="3003550"/>
          <p14:tracePt t="15962" x="4679950" y="2994025"/>
          <p14:tracePt t="15978" x="4689475" y="2984500"/>
          <p14:tracePt t="15996" x="4708525" y="2974975"/>
          <p14:tracePt t="16012" x="4708525" y="2959100"/>
          <p14:tracePt t="16029" x="4714875" y="2949575"/>
          <p14:tracePt t="16045" x="4718050" y="2940050"/>
          <p14:tracePt t="16061" x="4724400" y="2933700"/>
          <p14:tracePt t="16078" x="4727575" y="2924175"/>
          <p14:tracePt t="16095" x="4743450" y="2905125"/>
          <p14:tracePt t="16112" x="4752975" y="2892425"/>
          <p14:tracePt t="16128" x="4762500" y="2882900"/>
          <p14:tracePt t="16146" x="4778375" y="2863850"/>
          <p14:tracePt t="16162" x="4787900" y="2863850"/>
          <p14:tracePt t="16179" x="4803775" y="2863850"/>
          <p14:tracePt t="16195" x="4810125" y="2863850"/>
          <p14:tracePt t="16282" x="4810125" y="2870200"/>
          <p14:tracePt t="16289" x="4810125" y="2876550"/>
          <p14:tracePt t="16296" x="4810125" y="2879725"/>
          <p14:tracePt t="16312" x="4813300" y="2889250"/>
          <p14:tracePt t="16328" x="4819650" y="2905125"/>
          <p14:tracePt t="16330" x="4826000" y="2924175"/>
          <p14:tracePt t="16344" x="4838700" y="2946400"/>
          <p14:tracePt t="16361" x="4838700" y="2968625"/>
          <p14:tracePt t="16378" x="4838700" y="3000375"/>
          <p14:tracePt t="16395" x="4838700" y="3038475"/>
          <p14:tracePt t="16411" x="4838700" y="3060700"/>
          <p14:tracePt t="16429" x="4838700" y="3082925"/>
          <p14:tracePt t="16445" x="4838700" y="3124200"/>
          <p14:tracePt t="16462" x="4829175" y="3152775"/>
          <p14:tracePt t="16478" x="4816475" y="3171825"/>
          <p14:tracePt t="16494" x="4794250" y="3213100"/>
          <p14:tracePt t="16511" x="4778375" y="3228975"/>
          <p14:tracePt t="16528" x="4752975" y="3244850"/>
          <p14:tracePt t="16545" x="4689475" y="3279775"/>
          <p14:tracePt t="16562" x="4641850" y="3292475"/>
          <p14:tracePt t="16579" x="4597400" y="3305175"/>
          <p14:tracePt t="16595" x="4533900" y="3324225"/>
          <p14:tracePt t="16611" x="4498975" y="3324225"/>
          <p14:tracePt t="16628" x="4454525" y="3324225"/>
          <p14:tracePt t="16645" x="4391025" y="3321050"/>
          <p14:tracePt t="16661" x="4368800" y="3308350"/>
          <p14:tracePt t="16679" x="4337050" y="3295650"/>
          <p14:tracePt t="16695" x="4314825" y="3279775"/>
          <p14:tracePt t="16712" x="4305300" y="3267075"/>
          <p14:tracePt t="16729" x="4289425" y="3254375"/>
          <p14:tracePt t="16745" x="4273550" y="3241675"/>
          <p14:tracePt t="16761" x="4273550" y="3232150"/>
          <p14:tracePt t="16778" x="4273550" y="3216275"/>
          <p14:tracePt t="16794" x="4273550" y="3200400"/>
          <p14:tracePt t="16812" x="4273550" y="3181350"/>
          <p14:tracePt t="16830" x="4273550" y="3140075"/>
          <p14:tracePt t="16845" x="4273550" y="3111500"/>
          <p14:tracePt t="16862" x="4273550" y="3095625"/>
          <p14:tracePt t="16878" x="4273550" y="3086100"/>
          <p14:tracePt t="16894" x="4273550" y="3076575"/>
          <p14:tracePt t="16945" x="4273550" y="3082925"/>
          <p14:tracePt t="16952" x="4273550" y="3086100"/>
          <p14:tracePt t="16962" x="4273550" y="3092450"/>
          <p14:tracePt t="16980" x="4286250" y="3105150"/>
          <p14:tracePt t="16995" x="4302125" y="3121025"/>
          <p14:tracePt t="17012" x="4311650" y="3133725"/>
          <p14:tracePt t="17029" x="4346575" y="3149600"/>
          <p14:tracePt t="17044" x="4378325" y="3175000"/>
          <p14:tracePt t="17061" x="4403725" y="3194050"/>
          <p14:tracePt t="17079" x="4451350" y="3209925"/>
          <p14:tracePt t="17094" x="4489450" y="3222625"/>
          <p14:tracePt t="17112" x="4514850" y="3241675"/>
          <p14:tracePt t="17129" x="4568825" y="3254375"/>
          <p14:tracePt t="17145" x="4613275" y="3254375"/>
          <p14:tracePt t="17161" x="4651375" y="3254375"/>
          <p14:tracePt t="17179" x="4705350" y="3244850"/>
          <p14:tracePt t="17195" x="4737100" y="3225800"/>
          <p14:tracePt t="17212" x="4762500" y="3213100"/>
          <p14:tracePt t="17229" x="4781550" y="3200400"/>
          <p14:tracePt t="17245" x="4800600" y="3181350"/>
          <p14:tracePt t="17262" x="4810125" y="3152775"/>
          <p14:tracePt t="17279" x="4829175" y="3108325"/>
          <p14:tracePt t="17295" x="4841875" y="3086100"/>
          <p14:tracePt t="17312" x="4857750" y="3060700"/>
          <p14:tracePt t="17329" x="4870450" y="3019425"/>
          <p14:tracePt t="17344" x="4870450" y="2990850"/>
          <p14:tracePt t="17361" x="4870450" y="2968625"/>
          <p14:tracePt t="17379" x="4870450" y="2949575"/>
          <p14:tracePt t="17395" x="4870450" y="2933700"/>
          <p14:tracePt t="17411" x="4870450" y="2924175"/>
          <p14:tracePt t="17428" x="4870450" y="2917825"/>
          <p14:tracePt t="17538" x="4870450" y="2921000"/>
          <p14:tracePt t="17544" x="4870450" y="2924175"/>
          <p14:tracePt t="17562" x="4860925" y="2933700"/>
          <p14:tracePt t="17579" x="4841875" y="2974975"/>
          <p14:tracePt t="17594" x="4829175" y="3013075"/>
          <p14:tracePt t="17611" x="4816475" y="3035300"/>
          <p14:tracePt t="17628" x="4778375" y="3079750"/>
          <p14:tracePt t="17645" x="4762500" y="3105150"/>
          <p14:tracePt t="17662" x="4737100" y="3136900"/>
          <p14:tracePt t="17679" x="4692650" y="3165475"/>
          <p14:tracePt t="17695" x="4673600" y="3197225"/>
          <p14:tracePt t="17712" x="4645025" y="3222625"/>
          <p14:tracePt t="17728" x="4600575" y="3241675"/>
          <p14:tracePt t="17744" x="4578350" y="3257550"/>
          <p14:tracePt t="17761" x="4552950" y="3270250"/>
          <p14:tracePt t="17779" x="4489450" y="3282950"/>
          <p14:tracePt t="17795" x="4454525" y="3282950"/>
          <p14:tracePt t="17812" x="4432300" y="3282950"/>
          <p14:tracePt t="17829" x="4391025" y="3267075"/>
          <p14:tracePt t="17845" x="4365625" y="3257550"/>
          <p14:tracePt t="17861" x="4333875" y="3232150"/>
          <p14:tracePt t="17863" x="4327525" y="3219450"/>
          <p14:tracePt t="17878" x="4318000" y="3197225"/>
          <p14:tracePt t="17894" x="4305300" y="3152775"/>
          <p14:tracePt t="17911" x="4286250" y="3121025"/>
          <p14:tracePt t="17929" x="4279900" y="3086100"/>
          <p14:tracePt t="17945" x="4279900" y="3076575"/>
          <p14:tracePt t="17961" x="4279900" y="3060700"/>
          <p14:tracePt t="17978" x="4279900" y="3051175"/>
          <p14:tracePt t="18178" x="4292600" y="3054350"/>
          <p14:tracePt t="18185" x="4305300" y="3060700"/>
          <p14:tracePt t="18194" x="4318000" y="3067050"/>
          <p14:tracePt t="18211" x="4362450" y="3079750"/>
          <p14:tracePt t="18229" x="4425950" y="3098800"/>
          <p14:tracePt t="18245" x="4470400" y="3117850"/>
          <p14:tracePt t="18262" x="4533900" y="3130550"/>
          <p14:tracePt t="18278" x="4622800" y="3140075"/>
          <p14:tracePt t="18295" x="4660900" y="3140075"/>
          <p14:tracePt t="18311" x="4695825" y="3140075"/>
          <p14:tracePt t="18328" x="4730750" y="3136900"/>
          <p14:tracePt t="18344" x="4759325" y="3130550"/>
          <p14:tracePt t="18362" x="4784725" y="3117850"/>
          <p14:tracePt t="18366" x="4803775" y="3105150"/>
          <p14:tracePt t="18379" x="4826000" y="3092450"/>
          <p14:tracePt t="18395" x="4851400" y="3082925"/>
          <p14:tracePt t="18411" x="4873625" y="3070225"/>
          <p14:tracePt t="18428" x="4902200" y="3028950"/>
          <p14:tracePt t="18444" x="4921250" y="3003550"/>
          <p14:tracePt t="18461" x="4933950" y="2974975"/>
          <p14:tracePt t="18478" x="4940300" y="2952750"/>
          <p14:tracePt t="18495" x="4940300" y="2943225"/>
          <p14:tracePt t="18513" x="4940300" y="2927350"/>
          <p14:tracePt t="18529" x="4940300" y="2917825"/>
          <p14:tracePt t="18545" x="4940300" y="2914650"/>
          <p14:tracePt t="18561" x="4940300" y="2908300"/>
          <p14:tracePt t="18578" x="4940300" y="2901950"/>
          <p14:tracePt t="18635" x="4937125" y="2901950"/>
          <p14:tracePt t="18642" x="4933950" y="2901950"/>
          <p14:tracePt t="18649" x="4927600" y="2901950"/>
          <p14:tracePt t="18664" x="4918075" y="2901950"/>
          <p14:tracePt t="18679" x="4911725" y="2901950"/>
          <p14:tracePt t="18695" x="4908550" y="2905125"/>
          <p14:tracePt t="18712" x="4899025" y="2921000"/>
          <p14:tracePt t="18727" x="4892675" y="2940050"/>
          <p14:tracePt t="18744" x="4883150" y="2965450"/>
          <p14:tracePt t="18762" x="4873625" y="3019425"/>
          <p14:tracePt t="18779" x="4864100" y="3051175"/>
          <p14:tracePt t="18795" x="4864100" y="3079750"/>
          <p14:tracePt t="18813" x="4857750" y="3121025"/>
          <p14:tracePt t="18828" x="4851400" y="3143250"/>
          <p14:tracePt t="18845" x="4841875" y="3152775"/>
          <p14:tracePt t="18862" x="4829175" y="3175000"/>
          <p14:tracePt t="18878" x="4819650" y="3184525"/>
          <p14:tracePt t="18895" x="4803775" y="3194050"/>
          <p14:tracePt t="18912" x="4791075" y="3197225"/>
          <p14:tracePt t="18929" x="4768850" y="3197225"/>
          <p14:tracePt t="18946" x="4740275" y="3197225"/>
          <p14:tracePt t="18962" x="4676775" y="3197225"/>
          <p14:tracePt t="18978" x="4648200" y="3197225"/>
          <p14:tracePt t="18994" x="4603750" y="3194050"/>
          <p14:tracePt t="19012" x="4540250" y="3175000"/>
          <p14:tracePt t="19028" x="4492625" y="3155950"/>
          <p14:tracePt t="19045" x="4457700" y="3143250"/>
          <p14:tracePt t="19062" x="4406900" y="3124200"/>
          <p14:tracePt t="19078" x="4375150" y="3114675"/>
          <p14:tracePt t="19095" x="4365625" y="3098800"/>
          <p14:tracePt t="19112" x="4343400" y="3067050"/>
          <p14:tracePt t="19127" x="4330700" y="3038475"/>
          <p14:tracePt t="19144" x="4311650" y="3019425"/>
          <p14:tracePt t="19161" x="4302125" y="3006725"/>
          <p14:tracePt t="19179" x="4302125" y="2997200"/>
          <p14:tracePt t="19195" x="4302125" y="2981325"/>
          <p14:tracePt t="19234" x="4298950" y="2981325"/>
          <p14:tracePt t="19245" x="4292600" y="2974975"/>
          <p14:tracePt t="19261" x="4283075" y="2962275"/>
          <p14:tracePt t="19278" x="4279900" y="2962275"/>
          <p14:tracePt t="19512" x="4292600" y="2968625"/>
          <p14:tracePt t="19519" x="4305300" y="2981325"/>
          <p14:tracePt t="19528" x="4324350" y="2994025"/>
          <p14:tracePt t="19545" x="4365625" y="3028950"/>
          <p14:tracePt t="19561" x="4406900" y="3044825"/>
          <p14:tracePt t="19578" x="4451350" y="3057525"/>
          <p14:tracePt t="19595" x="4505325" y="3073400"/>
          <p14:tracePt t="19612" x="4591050" y="3073400"/>
          <p14:tracePt t="19628" x="4635500" y="3073400"/>
          <p14:tracePt t="19645" x="4664075" y="3073400"/>
          <p14:tracePt t="19662" x="4692650" y="3070225"/>
          <p14:tracePt t="19678" x="4702175" y="3060700"/>
          <p14:tracePt t="19694" x="4711700" y="3051175"/>
          <p14:tracePt t="19711" x="4733925" y="3035300"/>
          <p14:tracePt t="19728" x="4743450" y="3019425"/>
          <p14:tracePt t="19744" x="4752975" y="3009900"/>
          <p14:tracePt t="19762" x="4768850" y="2994025"/>
          <p14:tracePt t="19779" x="4784725" y="2971800"/>
          <p14:tracePt t="19795" x="4784725" y="2949575"/>
          <p14:tracePt t="19812" x="4784725" y="2917825"/>
          <p14:tracePt t="19828" x="4784725" y="2908300"/>
          <p14:tracePt t="19844" x="4784725" y="2898775"/>
          <p14:tracePt t="19861" x="4784725" y="2889250"/>
          <p14:tracePt t="19933" x="4784725" y="2882900"/>
          <p14:tracePt t="20040" x="4784725" y="2886075"/>
          <p14:tracePt t="20048" x="4784725" y="2889250"/>
          <p14:tracePt t="20062" x="4775200" y="2901950"/>
          <p14:tracePt t="20078" x="4765675" y="2911475"/>
          <p14:tracePt t="20094" x="4756150" y="2927350"/>
          <p14:tracePt t="20111" x="4721225" y="2955925"/>
          <p14:tracePt t="20127" x="4689475" y="2987675"/>
          <p14:tracePt t="20146" x="4622800" y="3025775"/>
          <p14:tracePt t="20162" x="4578350" y="3038475"/>
          <p14:tracePt t="20178" x="4540250" y="3057525"/>
          <p14:tracePt t="20196" x="4476750" y="3076575"/>
          <p14:tracePt t="20212" x="4438650" y="3082925"/>
          <p14:tracePt t="20228" x="4403725" y="3082925"/>
          <p14:tracePt t="20245" x="4368800" y="3082925"/>
          <p14:tracePt t="20261" x="4340225" y="3073400"/>
          <p14:tracePt t="20278" x="4314825" y="3063875"/>
          <p14:tracePt t="20296" x="4276725" y="3019425"/>
          <p14:tracePt t="20312" x="4267200" y="2994025"/>
          <p14:tracePt t="20328" x="4254500" y="2971800"/>
          <p14:tracePt t="20346" x="4241800" y="2955925"/>
          <p14:tracePt t="20361" x="4241800" y="2952750"/>
          <p14:tracePt t="20377" x="4241800" y="2946400"/>
          <p14:tracePt t="20495" x="4241800" y="2949575"/>
          <p14:tracePt t="20502" x="4241800" y="2952750"/>
          <p14:tracePt t="20511" x="4248150" y="2959100"/>
          <p14:tracePt t="20527" x="4270375" y="2981325"/>
          <p14:tracePt t="20545" x="4356100" y="3038475"/>
          <p14:tracePt t="20561" x="4416425" y="3076575"/>
          <p14:tracePt t="20577" x="4483100" y="3105150"/>
          <p14:tracePt t="20594" x="4578350" y="3149600"/>
          <p14:tracePt t="20612" x="4641850" y="3165475"/>
          <p14:tracePt t="20628" x="4692650" y="3178175"/>
          <p14:tracePt t="20645" x="4756150" y="3178175"/>
          <p14:tracePt t="20661" x="4800600" y="3178175"/>
          <p14:tracePt t="20677" x="4851400" y="3168650"/>
          <p14:tracePt t="20695" x="4918075" y="3149600"/>
          <p14:tracePt t="20712" x="4940300" y="3124200"/>
          <p14:tracePt t="20728" x="4965700" y="3092450"/>
          <p14:tracePt t="20745" x="5010150" y="3000375"/>
          <p14:tracePt t="20761" x="5019675" y="2962275"/>
          <p14:tracePt t="20778" x="5019675" y="2924175"/>
          <p14:tracePt t="20794" x="5019675" y="2892425"/>
          <p14:tracePt t="20811" x="5019675" y="2867025"/>
          <p14:tracePt t="20828" x="5019675" y="2857500"/>
          <p14:tracePt t="20845" x="5019675" y="2847975"/>
          <p14:tracePt t="20862" x="5010150" y="2847975"/>
          <p14:tracePt t="20878" x="5000625" y="2847975"/>
          <p14:tracePt t="20895" x="4978400" y="2847975"/>
          <p14:tracePt t="20911" x="4968875" y="2847975"/>
          <p14:tracePt t="20927" x="4959350" y="2854325"/>
          <p14:tracePt t="20944" x="4946650" y="2870200"/>
          <p14:tracePt t="20961" x="4927600" y="2898775"/>
          <p14:tracePt t="20978" x="4918075" y="2930525"/>
          <p14:tracePt t="20995" x="4895850" y="2994025"/>
          <p14:tracePt t="21012" x="4886325" y="3032125"/>
          <p14:tracePt t="21028" x="4867275" y="3054350"/>
          <p14:tracePt t="21045" x="4829175" y="3098800"/>
          <p14:tracePt t="21061" x="4810125" y="3124200"/>
          <p14:tracePt t="21078" x="4794250" y="3152775"/>
          <p14:tracePt t="21094" x="4772025" y="3168650"/>
          <p14:tracePt t="21111" x="4743450" y="3181350"/>
          <p14:tracePt t="21128" x="4727575" y="3197225"/>
          <p14:tracePt t="21144" x="4692650" y="3213100"/>
          <p14:tracePt t="21161" x="4676775" y="3225800"/>
          <p14:tracePt t="21178" x="4654550" y="3235325"/>
          <p14:tracePt t="21194" x="4613275" y="3254375"/>
          <p14:tracePt t="21211" x="4597400" y="3254375"/>
          <p14:tracePt t="21227" x="4568825" y="3254375"/>
          <p14:tracePt t="21244" x="4549775" y="3254375"/>
          <p14:tracePt t="21261" x="4533900" y="3251200"/>
          <p14:tracePt t="21278" x="4514850" y="3235325"/>
          <p14:tracePt t="21295" x="4492625" y="3219450"/>
          <p14:tracePt t="21311" x="4479925" y="3209925"/>
          <p14:tracePt t="21328" x="4467225" y="3200400"/>
          <p14:tracePt t="21344" x="4457700" y="3178175"/>
          <p14:tracePt t="21361" x="4457700" y="3168650"/>
          <p14:tracePt t="21377" x="4457700" y="3159125"/>
          <p14:tracePt t="21394" x="4457700" y="3111500"/>
          <p14:tracePt t="21411" x="4457700" y="3060700"/>
          <p14:tracePt t="21415" x="4457700" y="3025775"/>
          <p14:tracePt t="21428" x="4457700" y="2987675"/>
          <p14:tracePt t="21445" x="4451350" y="2892425"/>
          <p14:tracePt t="21460" x="4435475" y="2797175"/>
          <p14:tracePt t="21477" x="4419600" y="2657475"/>
          <p14:tracePt t="21494" x="4378325" y="2511425"/>
          <p14:tracePt t="21511" x="4356100" y="2444750"/>
          <p14:tracePt t="21529" x="4311650" y="2349500"/>
          <p14:tracePt t="21545" x="4279900" y="2282825"/>
          <p14:tracePt t="21561" x="4251325" y="2206625"/>
          <p14:tracePt t="21579" x="4229100" y="2114550"/>
          <p14:tracePt t="21595" x="4229100" y="2044700"/>
          <p14:tracePt t="21611" x="4229100" y="1952625"/>
          <p14:tracePt t="21628" x="4229100" y="1812925"/>
          <p14:tracePt t="21644" x="4229100" y="1752600"/>
          <p14:tracePt t="21661" x="4229100" y="1708150"/>
          <p14:tracePt t="21679" x="4210050" y="1657350"/>
          <p14:tracePt t="21695" x="4197350" y="1619250"/>
          <p14:tracePt t="21712" x="4171950" y="1581150"/>
          <p14:tracePt t="21728" x="4140200" y="1508125"/>
          <p14:tracePt t="21744" x="4121150" y="1460500"/>
          <p14:tracePt t="21761" x="4108450" y="1416050"/>
          <p14:tracePt t="21778" x="4089400" y="1365250"/>
          <p14:tracePt t="21794" x="4083050" y="1355725"/>
          <p14:tracePt t="21811" x="4079875" y="1352550"/>
          <p14:tracePt t="21829" x="4057650" y="1352550"/>
          <p14:tracePt t="21845" x="4057650" y="1358900"/>
          <p14:tracePt t="21861" x="4057650" y="1374775"/>
          <p14:tracePt t="21878" x="4064000" y="1460500"/>
          <p14:tracePt t="21894" x="4083050" y="1514475"/>
          <p14:tracePt t="21911" x="4105275" y="1590675"/>
          <p14:tracePt t="21928" x="4165600" y="1749425"/>
          <p14:tracePt t="21944" x="4197350" y="1851025"/>
          <p14:tracePt t="21961" x="4222750" y="1927225"/>
          <p14:tracePt t="21978" x="4270375" y="2051050"/>
          <p14:tracePt t="21995" x="4292600" y="2139950"/>
          <p14:tracePt t="22011" x="4324350" y="2238375"/>
          <p14:tracePt t="22028" x="4346575" y="2349500"/>
          <p14:tracePt t="22044" x="4371975" y="2425700"/>
          <p14:tracePt t="22061" x="4410075" y="2514600"/>
          <p14:tracePt t="22079" x="4432300" y="2606675"/>
          <p14:tracePt t="22095" x="4445000" y="2660650"/>
          <p14:tracePt t="22111" x="4467225" y="2708275"/>
          <p14:tracePt t="22128" x="4476750" y="2743200"/>
          <p14:tracePt t="22144" x="4489450" y="2771775"/>
          <p14:tracePt t="22161" x="4502150" y="2803525"/>
          <p14:tracePt t="22178" x="4521200" y="2867025"/>
          <p14:tracePt t="22194" x="4540250" y="2905125"/>
          <p14:tracePt t="22211" x="4552950" y="2936875"/>
          <p14:tracePt t="22228" x="4565650" y="2978150"/>
          <p14:tracePt t="22244" x="4565650" y="3000375"/>
          <p14:tracePt t="22261" x="4565650" y="3028950"/>
          <p14:tracePt t="22277" x="4572000" y="3070225"/>
          <p14:tracePt t="22294" x="4575175" y="3092450"/>
          <p14:tracePt t="22311" x="4594225" y="3117850"/>
          <p14:tracePt t="22327" x="4613275" y="3165475"/>
          <p14:tracePt t="22344" x="4625975" y="3209925"/>
          <p14:tracePt t="22361" x="4638675" y="3257550"/>
          <p14:tracePt t="22378" x="4657725" y="3321050"/>
          <p14:tracePt t="22395" x="4664075" y="3349625"/>
          <p14:tracePt t="22411" x="4670425" y="3381375"/>
          <p14:tracePt t="22427" x="4689475" y="3422650"/>
          <p14:tracePt t="22444" x="4695825" y="3467100"/>
          <p14:tracePt t="22461" x="4708525" y="3511550"/>
          <p14:tracePt t="22478" x="4733925" y="3575050"/>
          <p14:tracePt t="22494" x="4740275" y="3606800"/>
          <p14:tracePt t="22510" x="4740275" y="3635375"/>
          <p14:tracePt t="22528" x="4740275" y="3651250"/>
          <p14:tracePt t="22545" x="4740275" y="3660775"/>
          <p14:tracePt t="22577" x="4740275" y="3654425"/>
          <p14:tracePt t="22594" x="4730750" y="3616325"/>
          <p14:tracePt t="22611" x="4711700" y="3578225"/>
          <p14:tracePt t="22629" x="4692650" y="3514725"/>
          <p14:tracePt t="22645" x="4679950" y="3460750"/>
          <p14:tracePt t="22662" x="4641850" y="3394075"/>
          <p14:tracePt t="22678" x="4610100" y="3257550"/>
          <p14:tracePt t="22694" x="4597400" y="3206750"/>
          <p14:tracePt t="22711" x="4581525" y="3140075"/>
          <p14:tracePt t="22727" x="4549775" y="3006725"/>
          <p14:tracePt t="22744" x="4543425" y="2933700"/>
          <p14:tracePt t="22761" x="4527550" y="2870200"/>
          <p14:tracePt t="22778" x="4508500" y="2813050"/>
          <p14:tracePt t="22795" x="4492625" y="2787650"/>
          <p14:tracePt t="22811" x="4479925" y="2759075"/>
          <p14:tracePt t="22827" x="4464050" y="2730500"/>
          <p14:tracePt t="22844" x="4464050" y="2708275"/>
          <p14:tracePt t="22860" x="4457700" y="2686050"/>
          <p14:tracePt t="22878" x="4451350" y="2651125"/>
          <p14:tracePt t="22895" x="4451350" y="2641600"/>
          <p14:tracePt t="22912" x="4445000" y="2625725"/>
          <p14:tracePt t="22928" x="4435475" y="2613025"/>
          <p14:tracePt t="23014" x="4435475" y="2619375"/>
          <p14:tracePt t="23020" x="4435475" y="2622550"/>
          <p14:tracePt t="23028" x="4435475" y="2628900"/>
          <p14:tracePt t="23045" x="4441825" y="2638425"/>
          <p14:tracePt t="23062" x="4451350" y="2657475"/>
          <p14:tracePt t="23078" x="4460875" y="2670175"/>
          <p14:tracePt t="23095" x="4467225" y="2679700"/>
          <p14:tracePt t="23111" x="4479925" y="2701925"/>
          <p14:tracePt t="23128" x="4505325" y="2759075"/>
          <p14:tracePt t="23144" x="4505325" y="2816225"/>
          <p14:tracePt t="23162" x="4511675" y="2889250"/>
          <p14:tracePt t="23178" x="4511675" y="2933700"/>
          <p14:tracePt t="23195" x="4511675" y="2955925"/>
          <p14:tracePt t="23212" x="4511675" y="2987675"/>
          <p14:tracePt t="23228" x="4511675" y="2997200"/>
          <p14:tracePt t="23244" x="4511675" y="3009900"/>
          <p14:tracePt t="23260" x="4511675" y="3022600"/>
          <p14:tracePt t="23277" x="4511675" y="3038475"/>
          <p14:tracePt t="23294" x="4511675" y="3048000"/>
          <p14:tracePt t="23312" x="4511675" y="3067050"/>
          <p14:tracePt t="23328" x="4514850" y="3076575"/>
          <p14:tracePt t="23345" x="4521200" y="3089275"/>
          <p14:tracePt t="23362" x="4524375" y="3101975"/>
          <p14:tracePt t="23377" x="4524375" y="3108325"/>
          <p14:tracePt t="23394" x="4530725" y="3121025"/>
          <p14:tracePt t="23411" x="4533900" y="3136900"/>
          <p14:tracePt t="23428" x="4540250" y="3146425"/>
          <p14:tracePt t="23444" x="4556125" y="3155950"/>
          <p14:tracePt t="23462" x="4572000" y="3200400"/>
          <p14:tracePt t="23477" x="4584700" y="3228975"/>
          <p14:tracePt t="23495" x="4597400" y="3248025"/>
          <p14:tracePt t="23511" x="4619625" y="3289300"/>
          <p14:tracePt t="23527" x="4632325" y="3311525"/>
          <p14:tracePt t="23544" x="4641850" y="3333750"/>
          <p14:tracePt t="23562" x="4660900" y="3378200"/>
          <p14:tracePt t="23578" x="4679950" y="3409950"/>
          <p14:tracePt t="23595" x="4692650" y="3432175"/>
          <p14:tracePt t="23612" x="4705350" y="3448050"/>
          <p14:tracePt t="23628" x="4714875" y="3457575"/>
          <p14:tracePt t="23645" x="4727575" y="3473450"/>
          <p14:tracePt t="23661" x="4730750" y="3486150"/>
          <p14:tracePt t="23677" x="4730750" y="3495675"/>
          <p14:tracePt t="23694" x="4730750" y="3505200"/>
          <p14:tracePt t="23711" x="4740275" y="3527425"/>
          <p14:tracePt t="23728" x="4752975" y="3536950"/>
          <p14:tracePt t="23745" x="4762500" y="3546475"/>
          <p14:tracePt t="23761" x="4778375" y="3568700"/>
          <p14:tracePt t="23778" x="4778375" y="3578225"/>
          <p14:tracePt t="23794" x="4778375" y="3587750"/>
          <p14:tracePt t="23811" x="4778375" y="3600450"/>
          <p14:tracePt t="23827" x="4778375" y="3616325"/>
          <p14:tracePt t="23845" x="4778375" y="3625850"/>
          <p14:tracePt t="23919" x="4778375" y="3619500"/>
          <p14:tracePt t="23925" x="4768850" y="3609975"/>
          <p14:tracePt t="23932" x="4762500" y="3597275"/>
          <p14:tracePt t="23944" x="4756150" y="3584575"/>
          <p14:tracePt t="23961" x="4740275" y="3543300"/>
          <p14:tracePt t="23977" x="4733925" y="3527425"/>
          <p14:tracePt t="23994" x="4727575" y="3505200"/>
          <p14:tracePt t="24011" x="4721225" y="3476625"/>
          <p14:tracePt t="24028" x="4705350" y="3454400"/>
          <p14:tracePt t="24045" x="4692650" y="3422650"/>
          <p14:tracePt t="24061" x="4673600" y="3387725"/>
          <p14:tracePt t="24077" x="4664075" y="3365500"/>
          <p14:tracePt t="24094" x="4651375" y="3355975"/>
          <p14:tracePt t="24111" x="4641850" y="3340100"/>
          <p14:tracePt t="24127" x="4632325" y="3330575"/>
          <p14:tracePt t="24145" x="4622800" y="3314700"/>
          <p14:tracePt t="24161" x="4613275" y="3298825"/>
          <p14:tracePt t="24178" x="4603750" y="3298825"/>
          <p14:tracePt t="24195" x="4597400" y="3298825"/>
          <p14:tracePt t="24847" x="4594225" y="3298825"/>
          <p14:tracePt t="24861" x="4594225" y="3308350"/>
          <p14:tracePt t="24882" x="4594225" y="3311525"/>
          <p14:tracePt t="24889" x="4594225" y="3317875"/>
          <p14:tracePt t="24895" x="4594225" y="3321050"/>
          <p14:tracePt t="24911" x="4594225" y="3330575"/>
          <p14:tracePt t="24944" x="4603750" y="3362325"/>
          <p14:tracePt t="24982" x="4670425" y="3403600"/>
          <p14:tracePt t="24995" x="4692650" y="3419475"/>
          <p14:tracePt t="25011" x="4714875" y="3432175"/>
          <p14:tracePt t="25028" x="4730750" y="3441700"/>
          <p14:tracePt t="25045" x="4775200" y="3476625"/>
          <p14:tracePt t="25061" x="4819650" y="3505200"/>
          <p14:tracePt t="25077" x="4857750" y="3530600"/>
          <p14:tracePt t="25095" x="4953000" y="3581400"/>
          <p14:tracePt t="25110" x="5032375" y="3619500"/>
          <p14:tracePt t="25127" x="5089525" y="3648075"/>
          <p14:tracePt t="25145" x="5197475" y="3702050"/>
          <p14:tracePt t="25161" x="5235575" y="3727450"/>
          <p14:tracePt t="25178" x="5286375" y="3778250"/>
          <p14:tracePt t="25194" x="5384800" y="3857625"/>
          <p14:tracePt t="25211" x="5454650" y="3902075"/>
          <p14:tracePt t="25227" x="5546725" y="3962400"/>
          <p14:tracePt t="25244" x="5680075" y="4051300"/>
          <p14:tracePt t="25260" x="5797550" y="4149725"/>
          <p14:tracePt t="25277" x="5934075" y="4251325"/>
          <p14:tracePt t="25295" x="6124575" y="4416425"/>
          <p14:tracePt t="25311" x="6276975" y="4556125"/>
          <p14:tracePt t="25330" x="6511925" y="4775200"/>
          <p14:tracePt t="25345" x="6619875" y="4870450"/>
          <p14:tracePt t="25363" x="6734175" y="4959350"/>
          <p14:tracePt t="25377" x="6829425" y="5048250"/>
          <p14:tracePt t="25394" x="6934200" y="5143500"/>
          <p14:tracePt t="25411" x="6981825" y="5178425"/>
          <p14:tracePt t="25428" x="7019925" y="5203825"/>
          <p14:tracePt t="25444" x="7070725" y="5229225"/>
          <p14:tracePt t="25461" x="7115175" y="5241925"/>
          <p14:tracePt t="25478" x="7146925" y="5260975"/>
          <p14:tracePt t="25495" x="7197725" y="5276850"/>
          <p14:tracePt t="25510" x="7219950" y="5295900"/>
          <p14:tracePt t="25527" x="7245350" y="5308600"/>
          <p14:tracePt t="25543" x="7258050" y="5321300"/>
          <p14:tracePt t="25560" x="7273925" y="5330825"/>
          <p14:tracePt t="25578" x="7302500" y="5349875"/>
          <p14:tracePt t="25594" x="7331075" y="5372100"/>
          <p14:tracePt t="25611" x="7356475" y="5400675"/>
          <p14:tracePt t="25628" x="7369175" y="5426075"/>
          <p14:tracePt t="25644" x="7385050" y="5454650"/>
          <p14:tracePt t="25660" x="7400925" y="5470525"/>
          <p14:tracePt t="25677" x="7410450" y="5480050"/>
          <p14:tracePt t="25693" x="7419975" y="5495925"/>
          <p14:tracePt t="25711" x="7426325" y="5505450"/>
          <p14:tracePt t="25728" x="7426325" y="5521325"/>
          <p14:tracePt t="25745" x="7426325" y="5524500"/>
          <p14:tracePt t="25761" x="7426325" y="5530850"/>
          <p14:tracePt t="25778" x="7426325" y="5534025"/>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oneTexte 2"/>
          <p:cNvSpPr txBox="1">
            <a:spLocks noChangeArrowheads="1"/>
          </p:cNvSpPr>
          <p:nvPr/>
        </p:nvSpPr>
        <p:spPr bwMode="auto">
          <a:xfrm>
            <a:off x="5357813" y="0"/>
            <a:ext cx="2346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a:t>
            </a:r>
            <a:r>
              <a:rPr lang="fr-FR" altLang="fr-FR" i="1">
                <a:solidFill>
                  <a:srgbClr val="FF0000"/>
                </a:solidFill>
              </a:rPr>
              <a:t>Polygonaceae</a:t>
            </a:r>
          </a:p>
        </p:txBody>
      </p:sp>
      <p:pic>
        <p:nvPicPr>
          <p:cNvPr id="50179" name="Picture 4" descr="http://westerndesertflora.geolab.cz/images/plants/Emex_spinos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857250"/>
            <a:ext cx="51435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ZoneTexte 7"/>
          <p:cNvSpPr txBox="1">
            <a:spLocks noChangeArrowheads="1"/>
          </p:cNvSpPr>
          <p:nvPr/>
        </p:nvSpPr>
        <p:spPr bwMode="auto">
          <a:xfrm>
            <a:off x="5500688" y="5572125"/>
            <a:ext cx="2289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Emex spinosa</a:t>
            </a:r>
          </a:p>
        </p:txBody>
      </p:sp>
      <p:pic>
        <p:nvPicPr>
          <p:cNvPr id="50181" name="Picture 6" descr="Résultat de recherche d'images pour &quot;emex spinosa&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8" y="4071938"/>
            <a:ext cx="32480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descr="https://upload.wikimedia.org/wikipedia/commons/f/f9/Starr_070320-5785_Emex_spinos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71500"/>
            <a:ext cx="38798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587"/>
    </mc:Choice>
    <mc:Fallback>
      <p:transition spd="slow" advTm="29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58" x="7394575" y="5511800"/>
          <p14:tracePt t="3664" x="7334250" y="5486400"/>
          <p14:tracePt t="3672" x="7283450" y="5451475"/>
          <p14:tracePt t="3688" x="7137400" y="5387975"/>
          <p14:tracePt t="3706" x="6978650" y="5327650"/>
          <p14:tracePt t="3721" x="6892925" y="5305425"/>
          <p14:tracePt t="3737" x="6816725" y="5283200"/>
          <p14:tracePt t="3770" x="6696075" y="5267325"/>
          <p14:tracePt t="3806" x="6664325" y="5267325"/>
          <p14:tracePt t="3821" x="6645275" y="5267325"/>
          <p14:tracePt t="3838" x="6638925" y="5273675"/>
          <p14:tracePt t="3855" x="6638925" y="5289550"/>
          <p14:tracePt t="3871" x="6689725" y="5334000"/>
          <p14:tracePt t="3887" x="6775450" y="5419725"/>
          <p14:tracePt t="3904" x="6934200" y="5530850"/>
          <p14:tracePt t="3920" x="7156450" y="5670550"/>
          <p14:tracePt t="3939" x="7270750" y="5740400"/>
          <p14:tracePt t="3956" x="7410450" y="5822950"/>
          <p14:tracePt t="3971" x="7480300" y="5854700"/>
          <p14:tracePt t="3988" x="7508875" y="5880100"/>
          <p14:tracePt t="4004" x="7527925" y="5889625"/>
          <p14:tracePt t="4020" x="7540625" y="5905500"/>
          <p14:tracePt t="4037" x="7546975" y="5905500"/>
          <p14:tracePt t="4078" x="7543800" y="5902325"/>
          <p14:tracePt t="4087" x="7540625" y="5899150"/>
          <p14:tracePt t="4105" x="7508875" y="5854700"/>
          <p14:tracePt t="4121" x="7499350" y="5842000"/>
          <p14:tracePt t="4391" x="7435850" y="5842000"/>
          <p14:tracePt t="4399" x="7356475" y="5842000"/>
          <p14:tracePt t="4406" x="7264400" y="5842000"/>
          <p14:tracePt t="4421" x="7070725" y="5857875"/>
          <p14:tracePt t="4437" x="6931025" y="5867400"/>
          <p14:tracePt t="4454" x="6689725" y="5892800"/>
          <p14:tracePt t="4470" x="6569075" y="5911850"/>
          <p14:tracePt t="4488" x="6483350" y="5934075"/>
          <p14:tracePt t="4505" x="6372225" y="5956300"/>
          <p14:tracePt t="4521" x="6315075" y="5984875"/>
          <p14:tracePt t="4538" x="6254750" y="6022975"/>
          <p14:tracePt t="4554" x="6200775" y="6042025"/>
          <p14:tracePt t="4570" x="6175375" y="6064250"/>
          <p14:tracePt t="4587" x="6143625" y="6076950"/>
          <p14:tracePt t="4605" x="6121400" y="6092825"/>
          <p14:tracePt t="4621" x="6108700" y="6102350"/>
          <p14:tracePt t="4637" x="6096000" y="6118225"/>
          <p14:tracePt t="4655" x="6083300" y="6134100"/>
          <p14:tracePt t="4671" x="6073775" y="6134100"/>
          <p14:tracePt t="4688" x="6057900" y="6134100"/>
          <p14:tracePt t="4704" x="6035675" y="6134100"/>
          <p14:tracePt t="4720" x="6016625" y="6134100"/>
          <p14:tracePt t="4737" x="5984875" y="6130925"/>
          <p14:tracePt t="4754" x="5927725" y="6105525"/>
          <p14:tracePt t="4771" x="5895975" y="6092825"/>
          <p14:tracePt t="4788" x="5857875" y="6080125"/>
          <p14:tracePt t="4804" x="5810250" y="6061075"/>
          <p14:tracePt t="4821" x="5784850" y="6042025"/>
          <p14:tracePt t="4837" x="5756275" y="6038850"/>
          <p14:tracePt t="4854" x="5721350" y="6038850"/>
          <p14:tracePt t="4870" x="5711825" y="6038850"/>
          <p14:tracePt t="4887" x="5699125" y="6038850"/>
          <p14:tracePt t="4905" x="5683250" y="6038850"/>
          <p14:tracePt t="4921" x="5676900" y="6038850"/>
          <p14:tracePt t="4938" x="5673725" y="6038850"/>
          <p14:tracePt t="4954" x="5654675" y="6038850"/>
          <p14:tracePt t="4970" x="5641975" y="6038850"/>
          <p14:tracePt t="4987" x="5632450" y="6038850"/>
          <p14:tracePt t="5004" x="5594350" y="6038850"/>
          <p14:tracePt t="5020" x="5572125" y="6038850"/>
          <p14:tracePt t="5037" x="5543550" y="6038850"/>
          <p14:tracePt t="5054" x="5521325" y="6038850"/>
          <p14:tracePt t="5071" x="5511800" y="6038850"/>
          <p14:tracePt t="5088" x="5502275" y="6038850"/>
          <p14:tracePt t="5103" x="5483225" y="6038850"/>
          <p14:tracePt t="5120" x="5473700" y="6038850"/>
          <p14:tracePt t="5162" x="5480050" y="6038850"/>
          <p14:tracePt t="5170" x="5489575" y="6038850"/>
          <p14:tracePt t="5187" x="5518150" y="6038850"/>
          <p14:tracePt t="5204" x="5559425" y="6038850"/>
          <p14:tracePt t="5221" x="5575300" y="6038850"/>
          <p14:tracePt t="5224" x="5578475" y="6038850"/>
          <p14:tracePt t="5236" x="5584825" y="6038850"/>
          <p14:tracePt t="5253" x="5600700" y="6038850"/>
          <p14:tracePt t="5270" x="5610225" y="6038850"/>
          <p14:tracePt t="5304" x="5610225" y="6022975"/>
          <p14:tracePt t="5321" x="5600700" y="6013450"/>
          <p14:tracePt t="5338" x="5591175" y="6003925"/>
          <p14:tracePt t="5354" x="5578475" y="5981700"/>
          <p14:tracePt t="5370" x="5568950" y="5981700"/>
          <p14:tracePt t="5387" x="5562600" y="5981700"/>
          <p14:tracePt t="5403" x="5553075" y="5981700"/>
          <p14:tracePt t="5469" x="5559425" y="5981700"/>
          <p14:tracePt t="5476" x="5565775" y="5981700"/>
          <p14:tracePt t="5487" x="5568950" y="5981700"/>
          <p14:tracePt t="5504" x="5584825" y="5981700"/>
          <p14:tracePt t="5520" x="5594350" y="5981700"/>
          <p14:tracePt t="5537" x="5610225" y="5981700"/>
          <p14:tracePt t="5554" x="5622925" y="5981700"/>
          <p14:tracePt t="5570" x="5632450" y="5981700"/>
          <p14:tracePt t="5587" x="5645150" y="5981700"/>
          <p14:tracePt t="5604" x="5670550" y="5975350"/>
          <p14:tracePt t="5621" x="5699125" y="5969000"/>
          <p14:tracePt t="5638" x="5851525" y="5956300"/>
          <p14:tracePt t="5654" x="5991225" y="5956300"/>
          <p14:tracePt t="5670" x="6105525" y="5946775"/>
          <p14:tracePt t="5687" x="6254750" y="5946775"/>
          <p14:tracePt t="5703" x="6451600" y="5946775"/>
          <p14:tracePt t="5720" x="6556375" y="5949950"/>
          <p14:tracePt t="5723" x="6616700" y="5959475"/>
          <p14:tracePt t="5738" x="6756400" y="5978525"/>
          <p14:tracePt t="5754" x="6861175" y="5984875"/>
          <p14:tracePt t="5771" x="6946900" y="6000750"/>
          <p14:tracePt t="5788" x="7080250" y="6032500"/>
          <p14:tracePt t="5804" x="7143750" y="6048375"/>
          <p14:tracePt t="5820" x="7181850" y="6048375"/>
          <p14:tracePt t="5838" x="7216775" y="6048375"/>
          <p14:tracePt t="5854" x="7226300" y="6048375"/>
          <p14:tracePt t="5871" x="7229475" y="6048375"/>
          <p14:tracePt t="5931" x="7223125" y="6048375"/>
          <p14:tracePt t="5938" x="7219950" y="6048375"/>
          <p14:tracePt t="5953" x="7197725" y="6048375"/>
          <p14:tracePt t="5970" x="7175500" y="6048375"/>
          <p14:tracePt t="5987" x="7112000" y="6032500"/>
          <p14:tracePt t="6004" x="7035800" y="6007100"/>
          <p14:tracePt t="6021" x="6953250" y="6000750"/>
          <p14:tracePt t="6038" x="6823075" y="5994400"/>
          <p14:tracePt t="6054" x="6727825" y="5994400"/>
          <p14:tracePt t="6070" x="6600825" y="5994400"/>
          <p14:tracePt t="6087" x="6400800" y="6022975"/>
          <p14:tracePt t="6104" x="6296025" y="6042025"/>
          <p14:tracePt t="6121" x="6188075" y="6057900"/>
          <p14:tracePt t="6138" x="6054725" y="6080125"/>
          <p14:tracePt t="6154" x="5994400" y="6080125"/>
          <p14:tracePt t="6171" x="5943600" y="6086475"/>
          <p14:tracePt t="6187" x="5880100" y="6102350"/>
          <p14:tracePt t="6203" x="5848350" y="6102350"/>
          <p14:tracePt t="6220" x="5803900" y="6115050"/>
          <p14:tracePt t="6223" x="5784850" y="6115050"/>
          <p14:tracePt t="6237" x="5734050" y="6121400"/>
          <p14:tracePt t="6254" x="5680075" y="6134100"/>
          <p14:tracePt t="6271" x="5632450" y="6146800"/>
          <p14:tracePt t="6287" x="5543550" y="6165850"/>
          <p14:tracePt t="6304" x="5486400" y="6165850"/>
          <p14:tracePt t="6320" x="5416550" y="6165850"/>
          <p14:tracePt t="6337" x="5321300" y="6165850"/>
          <p14:tracePt t="6354" x="5260975" y="6165850"/>
          <p14:tracePt t="6371" x="5200650" y="6165850"/>
          <p14:tracePt t="6388" x="5108575" y="6165850"/>
          <p14:tracePt t="6404" x="5048250" y="6165850"/>
          <p14:tracePt t="6421" x="4994275" y="6165850"/>
          <p14:tracePt t="6437" x="4946650" y="6165850"/>
          <p14:tracePt t="6454" x="4937125" y="6165850"/>
          <p14:tracePt t="6759" x="4854575" y="6153150"/>
          <p14:tracePt t="6765" x="4784725" y="6134100"/>
          <p14:tracePt t="6773" x="4702175" y="6118225"/>
          <p14:tracePt t="6786" x="4559300" y="6073775"/>
          <p14:tracePt t="6803" x="4448175" y="6038850"/>
          <p14:tracePt t="6821" x="4324350" y="5978525"/>
          <p14:tracePt t="6838" x="4194175" y="5905500"/>
          <p14:tracePt t="6870" x="4070350" y="5838825"/>
          <p14:tracePt t="6904" x="3917950" y="5759450"/>
          <p14:tracePt t="6921" x="3863975" y="5740400"/>
          <p14:tracePt t="6938" x="3806825" y="5721350"/>
          <p14:tracePt t="6954" x="3781425" y="5702300"/>
          <p14:tracePt t="6970" x="3759200" y="5683250"/>
          <p14:tracePt t="6987" x="3714750" y="5641975"/>
          <p14:tracePt t="7003" x="3683000" y="5622925"/>
          <p14:tracePt t="7020" x="3657600" y="5597525"/>
          <p14:tracePt t="7036" x="3613150" y="5553075"/>
          <p14:tracePt t="7053" x="3590925" y="5534025"/>
          <p14:tracePt t="7071" x="3552825" y="5508625"/>
          <p14:tracePt t="7087" x="3486150" y="5476875"/>
          <p14:tracePt t="7104" x="3448050" y="5451475"/>
          <p14:tracePt t="7120" x="3390900" y="5422900"/>
          <p14:tracePt t="7137" x="3286125" y="5368925"/>
          <p14:tracePt t="7153" x="3175000" y="5334000"/>
          <p14:tracePt t="7170" x="3086100" y="5295900"/>
          <p14:tracePt t="7187" x="2962275" y="5264150"/>
          <p14:tracePt t="7204" x="2851150" y="5229225"/>
          <p14:tracePt t="7222" x="2727325" y="5191125"/>
          <p14:tracePt t="7238" x="2651125" y="5175250"/>
          <p14:tracePt t="7254" x="2578100" y="5153025"/>
          <p14:tracePt t="7270" x="2501900" y="5130800"/>
          <p14:tracePt t="7286" x="2378075" y="5105400"/>
          <p14:tracePt t="7303" x="2314575" y="5092700"/>
          <p14:tracePt t="7321" x="2241550" y="5080000"/>
          <p14:tracePt t="7337" x="2197100" y="5060950"/>
          <p14:tracePt t="7354" x="2165350" y="5048250"/>
          <p14:tracePt t="7371" x="2108200" y="5035550"/>
          <p14:tracePt t="7387" x="2063750" y="5022850"/>
          <p14:tracePt t="7403" x="2000250" y="5006975"/>
          <p14:tracePt t="7421" x="1917700" y="4981575"/>
          <p14:tracePt t="7436" x="1863725" y="4968875"/>
          <p14:tracePt t="7454" x="1809750" y="4940300"/>
          <p14:tracePt t="7471" x="1720850" y="4889500"/>
          <p14:tracePt t="7487" x="1663700" y="4851400"/>
          <p14:tracePt t="7504" x="1612900" y="4810125"/>
          <p14:tracePt t="7521" x="1546225" y="4746625"/>
          <p14:tracePt t="7536" x="1511300" y="4708525"/>
          <p14:tracePt t="7553" x="1492250" y="4676775"/>
          <p14:tracePt t="7571" x="1473200" y="4625975"/>
          <p14:tracePt t="7588" x="1463675" y="4603750"/>
          <p14:tracePt t="7604" x="1450975" y="4572000"/>
          <p14:tracePt t="7621" x="1450975" y="4540250"/>
          <p14:tracePt t="7637" x="1463675" y="4518025"/>
          <p14:tracePt t="7653" x="1495425" y="4505325"/>
          <p14:tracePt t="7670" x="1571625" y="4498975"/>
          <p14:tracePt t="7965" x="1549400" y="4492625"/>
          <p14:tracePt t="7972" x="1520825" y="4486275"/>
          <p14:tracePt t="7987" x="1454150" y="4454525"/>
          <p14:tracePt t="8004" x="1387475" y="4416425"/>
          <p14:tracePt t="8021" x="1282700" y="4381500"/>
          <p14:tracePt t="8037" x="1238250" y="4368800"/>
          <p14:tracePt t="8054" x="1190625" y="4346575"/>
          <p14:tracePt t="8070" x="1149350" y="4337050"/>
          <p14:tracePt t="8086" x="1127125" y="4337050"/>
          <p14:tracePt t="8104" x="1098550" y="4337050"/>
          <p14:tracePt t="8121" x="1076325" y="4337050"/>
          <p14:tracePt t="8137" x="1066800" y="4337050"/>
          <p14:tracePt t="8154" x="1057275" y="4330700"/>
          <p14:tracePt t="8171" x="1038225" y="4330700"/>
          <p14:tracePt t="8187" x="1028700" y="4330700"/>
          <p14:tracePt t="8203" x="1012825" y="4330700"/>
          <p14:tracePt t="8220" x="987425" y="4330700"/>
          <p14:tracePt t="8236" x="965200" y="4330700"/>
          <p14:tracePt t="8253" x="936625" y="4330700"/>
          <p14:tracePt t="8255" x="923925" y="4333875"/>
          <p14:tracePt t="8270" x="901700" y="4346575"/>
          <p14:tracePt t="8286" x="860425" y="4365625"/>
          <p14:tracePt t="8304" x="838200" y="4375150"/>
          <p14:tracePt t="8319" x="809625" y="4391025"/>
          <p14:tracePt t="8337" x="800100" y="4400550"/>
          <p14:tracePt t="8353" x="790575" y="4416425"/>
          <p14:tracePt t="8370" x="768350" y="4432300"/>
          <p14:tracePt t="8387" x="765175" y="4448175"/>
          <p14:tracePt t="8404" x="765175" y="4457700"/>
          <p14:tracePt t="8421" x="765175" y="4489450"/>
          <p14:tracePt t="8437" x="765175" y="4518025"/>
          <p14:tracePt t="8454" x="765175" y="4540250"/>
          <p14:tracePt t="8470" x="781050" y="4603750"/>
          <p14:tracePt t="8486" x="793750" y="4657725"/>
          <p14:tracePt t="8503" x="806450" y="4695825"/>
          <p14:tracePt t="8520" x="819150" y="4759325"/>
          <p14:tracePt t="8537" x="825500" y="4803775"/>
          <p14:tracePt t="8556" x="831850" y="4876800"/>
          <p14:tracePt t="8571" x="831850" y="4921250"/>
          <p14:tracePt t="8587" x="831850" y="4949825"/>
          <p14:tracePt t="8603" x="831850" y="4978400"/>
          <p14:tracePt t="8620" x="831850" y="5013325"/>
          <p14:tracePt t="8636" x="831850" y="5041900"/>
          <p14:tracePt t="8654" x="831850" y="5064125"/>
          <p14:tracePt t="8670" x="825500" y="5083175"/>
          <p14:tracePt t="8687" x="819150" y="5099050"/>
          <p14:tracePt t="8705" x="815975" y="5121275"/>
          <p14:tracePt t="8720" x="815975" y="5140325"/>
          <p14:tracePt t="8736" x="809625" y="5156200"/>
          <p14:tracePt t="8753" x="809625" y="5172075"/>
          <p14:tracePt t="8755" x="809625" y="5191125"/>
          <p14:tracePt t="8770" x="809625" y="5213350"/>
          <p14:tracePt t="8787" x="809625" y="5241925"/>
          <p14:tracePt t="8805" x="809625" y="5273675"/>
          <p14:tracePt t="8821" x="809625" y="5302250"/>
          <p14:tracePt t="8837" x="809625" y="5318125"/>
          <p14:tracePt t="8854" x="812800" y="5340350"/>
          <p14:tracePt t="8870" x="822325" y="5356225"/>
          <p14:tracePt t="8886" x="844550" y="5372100"/>
          <p14:tracePt t="8904" x="879475" y="5387975"/>
          <p14:tracePt t="8921" x="911225" y="5413375"/>
          <p14:tracePt t="8937" x="939800" y="5426075"/>
          <p14:tracePt t="8955" x="996950" y="5445125"/>
          <p14:tracePt t="8971" x="1044575" y="5473700"/>
          <p14:tracePt t="8987" x="1101725" y="5499100"/>
          <p14:tracePt t="9004" x="1196975" y="5543550"/>
          <p14:tracePt t="9020" x="1260475" y="5565775"/>
          <p14:tracePt t="9036" x="1314450" y="5578475"/>
          <p14:tracePt t="9054" x="1362075" y="5597525"/>
          <p14:tracePt t="9071" x="1400175" y="5616575"/>
          <p14:tracePt t="9087" x="1447800" y="5629275"/>
          <p14:tracePt t="9104" x="1530350" y="5657850"/>
          <p14:tracePt t="9120" x="1606550" y="5680075"/>
          <p14:tracePt t="9137" x="1660525" y="5692775"/>
          <p14:tracePt t="9154" x="1758950" y="5715000"/>
          <p14:tracePt t="9170" x="1822450" y="5715000"/>
          <p14:tracePt t="9187" x="1882775" y="5721350"/>
          <p14:tracePt t="9205" x="1943100" y="5721350"/>
          <p14:tracePt t="9221" x="1987550" y="5721350"/>
          <p14:tracePt t="9237" x="2025650" y="5721350"/>
          <p14:tracePt t="9254" x="2111375" y="5721350"/>
          <p14:tracePt t="9270" x="2162175" y="5721350"/>
          <p14:tracePt t="9286" x="2232025" y="5721350"/>
          <p14:tracePt t="9303" x="2324100" y="5721350"/>
          <p14:tracePt t="9320" x="2362200" y="5718175"/>
          <p14:tracePt t="9336" x="2406650" y="5705475"/>
          <p14:tracePt t="9354" x="2495550" y="5686425"/>
          <p14:tracePt t="9371" x="2606675" y="5661025"/>
          <p14:tracePt t="9387" x="2689225" y="5645150"/>
          <p14:tracePt t="9404" x="2784475" y="5645150"/>
          <p14:tracePt t="9420" x="2854325" y="5645150"/>
          <p14:tracePt t="9437" x="2927350" y="5645150"/>
          <p14:tracePt t="9454" x="3006725" y="5638800"/>
          <p14:tracePt t="9470" x="3051175" y="5638800"/>
          <p14:tracePt t="9486" x="3086100" y="5638800"/>
          <p14:tracePt t="9504" x="3149600" y="5619750"/>
          <p14:tracePt t="9519" x="3181350" y="5600700"/>
          <p14:tracePt t="9536" x="3219450" y="5588000"/>
          <p14:tracePt t="9553" x="3248025" y="5572125"/>
          <p14:tracePt t="9570" x="3257550" y="5556250"/>
          <p14:tracePt t="9587" x="3276600" y="5524500"/>
          <p14:tracePt t="9604" x="3282950" y="5483225"/>
          <p14:tracePt t="9620" x="3282950" y="5461000"/>
          <p14:tracePt t="9637" x="3282950" y="5438775"/>
          <p14:tracePt t="9655" x="3282950" y="5407025"/>
          <p14:tracePt t="9671" x="3282950" y="5384800"/>
          <p14:tracePt t="9687" x="3295650" y="5346700"/>
          <p14:tracePt t="9703" x="3302000" y="5292725"/>
          <p14:tracePt t="9720" x="3302000" y="5270500"/>
          <p14:tracePt t="9737" x="3302000" y="5238750"/>
          <p14:tracePt t="9754" x="3302000" y="5226050"/>
          <p14:tracePt t="9771" x="3302000" y="5216525"/>
          <p14:tracePt t="9787" x="3295650" y="5200650"/>
          <p14:tracePt t="9804" x="3279775" y="5194300"/>
          <p14:tracePt t="9820" x="3251200" y="5184775"/>
          <p14:tracePt t="9836" x="3219450" y="5172075"/>
          <p14:tracePt t="9854" x="3098800" y="5149850"/>
          <p14:tracePt t="9870" x="3003550" y="5124450"/>
          <p14:tracePt t="9887" x="2917825" y="5108575"/>
          <p14:tracePt t="9904" x="2736850" y="5067300"/>
          <p14:tracePt t="9921" x="2606675" y="5041900"/>
          <p14:tracePt t="9937" x="2489200" y="5022850"/>
          <p14:tracePt t="9954" x="2292350" y="4997450"/>
          <p14:tracePt t="9970" x="2162175" y="4981575"/>
          <p14:tracePt t="9986" x="2054225" y="4956175"/>
          <p14:tracePt t="10004" x="1908175" y="4930775"/>
          <p14:tracePt t="10020" x="1822450" y="4914900"/>
          <p14:tracePt t="10037" x="1727200" y="4899025"/>
          <p14:tracePt t="10054" x="1612900" y="4870450"/>
          <p14:tracePt t="10071" x="1549400" y="4857750"/>
          <p14:tracePt t="10088" x="1460500" y="4841875"/>
          <p14:tracePt t="10104" x="1400175" y="4841875"/>
          <p14:tracePt t="10120" x="1349375" y="4835525"/>
          <p14:tracePt t="10136" x="1298575" y="4835525"/>
          <p14:tracePt t="10154" x="1235075" y="4835525"/>
          <p14:tracePt t="10170" x="1190625" y="4835525"/>
          <p14:tracePt t="10188" x="1114425" y="4835525"/>
          <p14:tracePt t="10204" x="1079500" y="4835525"/>
          <p14:tracePt t="10220" x="1041400" y="4835525"/>
          <p14:tracePt t="10237" x="1012825" y="4835525"/>
          <p14:tracePt t="10253" x="971550" y="4851400"/>
          <p14:tracePt t="10269" x="946150" y="4860925"/>
          <p14:tracePt t="10286" x="914400" y="4879975"/>
          <p14:tracePt t="10303" x="873125" y="4899025"/>
          <p14:tracePt t="10320" x="857250" y="4908550"/>
          <p14:tracePt t="10336" x="847725" y="4918075"/>
          <p14:tracePt t="10353" x="831850" y="4940300"/>
          <p14:tracePt t="10370" x="815975" y="4949825"/>
          <p14:tracePt t="10387" x="806450" y="4959350"/>
          <p14:tracePt t="10403" x="784225" y="4975225"/>
          <p14:tracePt t="10420" x="752475" y="4994275"/>
          <p14:tracePt t="10438" x="739775" y="5003800"/>
          <p14:tracePt t="10454" x="730250" y="5003800"/>
          <p14:tracePt t="10470" x="714375" y="5003800"/>
          <p14:tracePt t="10487" x="698500" y="5003800"/>
          <p14:tracePt t="10503" x="688975" y="5006975"/>
          <p14:tracePt t="10520" x="679450" y="5006975"/>
          <p14:tracePt t="10538" x="660400" y="5006975"/>
          <p14:tracePt t="10554" x="650875" y="5006975"/>
          <p14:tracePt t="10587" x="650875" y="5013325"/>
          <p14:tracePt t="10696" x="644525" y="5013325"/>
          <p14:tracePt t="10745" x="641350" y="5013325"/>
          <p14:tracePt t="10759" x="635000" y="5013325"/>
          <p14:tracePt t="10787" x="631825" y="5013325"/>
          <p14:tracePt t="10817" x="631825" y="5010150"/>
          <p14:tracePt t="10824" x="631825" y="5006975"/>
          <p14:tracePt t="10837" x="631825" y="4997450"/>
          <p14:tracePt t="10853" x="631825" y="4981575"/>
          <p14:tracePt t="10870" x="631825" y="4972050"/>
          <p14:tracePt t="10887" x="638175" y="4953000"/>
          <p14:tracePt t="10903" x="650875" y="4921250"/>
          <p14:tracePt t="10920" x="663575" y="4883150"/>
          <p14:tracePt t="10937" x="692150" y="4791075"/>
          <p14:tracePt t="10953" x="698500" y="4695825"/>
          <p14:tracePt t="10971" x="698500" y="4568825"/>
          <p14:tracePt t="10987" x="704850" y="4416425"/>
          <p14:tracePt t="11003" x="704850" y="4346575"/>
          <p14:tracePt t="11020" x="714375" y="4254500"/>
          <p14:tracePt t="11036" x="730250" y="4133850"/>
          <p14:tracePt t="11053" x="742950" y="4057650"/>
          <p14:tracePt t="11069" x="768350" y="3971925"/>
          <p14:tracePt t="11087" x="819150" y="3803650"/>
          <p14:tracePt t="11103" x="863600" y="3670300"/>
          <p14:tracePt t="11121" x="895350" y="3581400"/>
          <p14:tracePt t="11137" x="952500" y="3454400"/>
          <p14:tracePt t="11153" x="984250" y="3355975"/>
          <p14:tracePt t="11170" x="1022350" y="3276600"/>
          <p14:tracePt t="11186" x="1063625" y="3200400"/>
          <p14:tracePt t="11203" x="1095375" y="3168650"/>
          <p14:tracePt t="11220" x="1127125" y="3136900"/>
          <p14:tracePt t="11236" x="1190625" y="3082925"/>
          <p14:tracePt t="11253" x="1238250" y="3035300"/>
          <p14:tracePt t="11270" x="1279525" y="2978150"/>
          <p14:tracePt t="11287" x="1355725" y="2886075"/>
          <p14:tracePt t="11304" x="1406525" y="2835275"/>
          <p14:tracePt t="11320" x="1476375" y="2790825"/>
          <p14:tracePt t="11336" x="1565275" y="2740025"/>
          <p14:tracePt t="11353" x="1603375" y="2711450"/>
          <p14:tracePt t="11370" x="1651000" y="2679700"/>
          <p14:tracePt t="11387" x="1724025" y="2651125"/>
          <p14:tracePt t="11403" x="1790700" y="2628900"/>
          <p14:tracePt t="11420" x="1854200" y="2616200"/>
          <p14:tracePt t="11437" x="1943100" y="2593975"/>
          <p14:tracePt t="11454" x="2006600" y="2581275"/>
          <p14:tracePt t="11470" x="2070100" y="2574925"/>
          <p14:tracePt t="11486" x="2152650" y="2546350"/>
          <p14:tracePt t="11503" x="2200275" y="2533650"/>
          <p14:tracePt t="11520" x="2222500" y="2520950"/>
          <p14:tracePt t="11537" x="2251075" y="2498725"/>
          <p14:tracePt t="11553" x="2263775" y="2498725"/>
          <p14:tracePt t="11570" x="2279650" y="2498725"/>
          <p14:tracePt t="11587" x="2320925" y="2498725"/>
          <p14:tracePt t="11603" x="2349500" y="2492375"/>
          <p14:tracePt t="11619" x="2393950" y="2492375"/>
          <p14:tracePt t="11636" x="2457450" y="2479675"/>
          <p14:tracePt t="11653" x="2501900" y="2473325"/>
          <p14:tracePt t="11669" x="2540000" y="2473325"/>
          <p14:tracePt t="11686" x="2587625" y="2473325"/>
          <p14:tracePt t="11703" x="2628900" y="2473325"/>
          <p14:tracePt t="11720" x="2667000" y="2473325"/>
          <p14:tracePt t="11737" x="2762250" y="2473325"/>
          <p14:tracePt t="11752" x="2819400" y="2473325"/>
          <p14:tracePt t="11770" x="2863850" y="2473325"/>
          <p14:tracePt t="11786" x="2921000" y="2473325"/>
          <p14:tracePt t="11804" x="2933700" y="2473325"/>
          <p14:tracePt t="11821" x="2943225" y="2473325"/>
          <p14:tracePt t="11837" x="2952750" y="2473325"/>
          <p14:tracePt t="12065" x="2952750" y="2476500"/>
          <p14:tracePt t="12072" x="2952750" y="2482850"/>
          <p14:tracePt t="12087" x="2946400" y="2492375"/>
          <p14:tracePt t="12104" x="2936875" y="2520950"/>
          <p14:tracePt t="12121" x="2898775" y="2562225"/>
          <p14:tracePt t="12137" x="2860675" y="2587625"/>
          <p14:tracePt t="12153" x="2822575" y="2616200"/>
          <p14:tracePt t="12170" x="2752725" y="2667000"/>
          <p14:tracePt t="12186" x="2714625" y="2701925"/>
          <p14:tracePt t="12203" x="2673350" y="2727325"/>
          <p14:tracePt t="12221" x="2609850" y="2774950"/>
          <p14:tracePt t="12237" x="2562225" y="2800350"/>
          <p14:tracePt t="12254" x="2514600" y="2835275"/>
          <p14:tracePt t="12270" x="2479675" y="2851150"/>
          <p14:tracePt t="12286" x="2447925" y="2863850"/>
          <p14:tracePt t="12303" x="2425700" y="2876550"/>
          <p14:tracePt t="12320" x="2390775" y="2898775"/>
          <p14:tracePt t="12336" x="2378075" y="2908300"/>
          <p14:tracePt t="12353" x="2368550" y="2917825"/>
          <p14:tracePt t="12371" x="2343150" y="2930525"/>
          <p14:tracePt t="12387" x="2333625" y="2933700"/>
          <p14:tracePt t="12403" x="2311400" y="2946400"/>
          <p14:tracePt t="12420" x="2276475" y="2962275"/>
          <p14:tracePt t="12437" x="2254250" y="2968625"/>
          <p14:tracePt t="12454" x="2225675" y="2981325"/>
          <p14:tracePt t="12470" x="2187575" y="3003550"/>
          <p14:tracePt t="12487" x="2159000" y="3016250"/>
          <p14:tracePt t="12504" x="2133600" y="3028950"/>
          <p14:tracePt t="12520" x="2070100" y="3054350"/>
          <p14:tracePt t="12537" x="2012950" y="3089275"/>
          <p14:tracePt t="12554" x="1958975" y="3114675"/>
          <p14:tracePt t="12570" x="1882775" y="3165475"/>
          <p14:tracePt t="12587" x="1838325" y="3178175"/>
          <p14:tracePt t="12603" x="1800225" y="3190875"/>
          <p14:tracePt t="12620" x="1743075" y="3216275"/>
          <p14:tracePt t="12636" x="1698625" y="3228975"/>
          <p14:tracePt t="12653" x="1660525" y="3241675"/>
          <p14:tracePt t="12670" x="1597025" y="3260725"/>
          <p14:tracePt t="12686" x="1565275" y="3279775"/>
          <p14:tracePt t="12703" x="1533525" y="3292475"/>
          <p14:tracePt t="12720" x="1498600" y="3302000"/>
          <p14:tracePt t="12736" x="1489075" y="3308350"/>
          <p14:tracePt t="12753" x="1473200" y="3311525"/>
          <p14:tracePt t="12769" x="1460500" y="3311525"/>
          <p14:tracePt t="12786" x="1450975" y="3311525"/>
          <p14:tracePt t="12803" x="1444625" y="3311525"/>
          <p14:tracePt t="12835" x="1441450" y="3311525"/>
          <p14:tracePt t="12862" x="1428750" y="3311525"/>
          <p14:tracePt t="12884" x="1428750" y="3305175"/>
          <p14:tracePt t="12891" x="1425575" y="3302000"/>
          <p14:tracePt t="12903" x="1425575" y="3295650"/>
          <p14:tracePt t="12920" x="1425575" y="3282950"/>
          <p14:tracePt t="12937" x="1425575" y="3254375"/>
          <p14:tracePt t="12954" x="1425575" y="3225800"/>
          <p14:tracePt t="12970" x="1425575" y="3178175"/>
          <p14:tracePt t="12987" x="1425575" y="3140075"/>
          <p14:tracePt t="13003" x="1425575" y="3130550"/>
          <p14:tracePt t="13019" x="1425575" y="3117850"/>
          <p14:tracePt t="13036" x="1425575" y="3108325"/>
          <p14:tracePt t="13055" x="1425575" y="3092450"/>
          <p14:tracePt t="13070" x="1441450" y="3082925"/>
          <p14:tracePt t="13087" x="1450975" y="3070225"/>
          <p14:tracePt t="13104" x="1476375" y="3060700"/>
          <p14:tracePt t="13121" x="1517650" y="3035300"/>
          <p14:tracePt t="13137" x="1555750" y="3022600"/>
          <p14:tracePt t="13153" x="1593850" y="3009900"/>
          <p14:tracePt t="13169" x="1651000" y="2990850"/>
          <p14:tracePt t="13186" x="1704975" y="2965450"/>
          <p14:tracePt t="13203" x="1784350" y="2933700"/>
          <p14:tracePt t="13220" x="1917700" y="2901950"/>
          <p14:tracePt t="13236" x="1984375" y="2873375"/>
          <p14:tracePt t="13254" x="2082800" y="2819400"/>
          <p14:tracePt t="13270" x="2149475" y="2790825"/>
          <p14:tracePt t="13286" x="2216150" y="2759075"/>
          <p14:tracePt t="13303" x="2282825" y="2720975"/>
          <p14:tracePt t="13305" x="2311400" y="2708275"/>
          <p14:tracePt t="13319" x="2359025" y="2689225"/>
          <p14:tracePt t="13336" x="2397125" y="2670175"/>
          <p14:tracePt t="13353" x="2435225" y="2651125"/>
          <p14:tracePt t="13369" x="2482850" y="2625725"/>
          <p14:tracePt t="13387" x="2514600" y="2593975"/>
          <p14:tracePt t="13404" x="2565400" y="2549525"/>
          <p14:tracePt t="13420" x="2590800" y="2536825"/>
          <p14:tracePt t="13436" x="2619375" y="2524125"/>
          <p14:tracePt t="13454" x="2676525" y="2505075"/>
          <p14:tracePt t="13469" x="2708275" y="2489200"/>
          <p14:tracePt t="13486" x="2752725" y="2476500"/>
          <p14:tracePt t="13504" x="2816225" y="2476500"/>
          <p14:tracePt t="13520" x="2876550" y="2476500"/>
          <p14:tracePt t="13537" x="2911475" y="2476500"/>
          <p14:tracePt t="13554" x="2974975" y="2476500"/>
          <p14:tracePt t="13570" x="3019425" y="2476500"/>
          <p14:tracePt t="13586" x="3048000" y="2476500"/>
          <p14:tracePt t="13603" x="3089275" y="2495550"/>
          <p14:tracePt t="13619" x="3121025" y="2508250"/>
          <p14:tracePt t="13636" x="3143250" y="2520950"/>
          <p14:tracePt t="13654" x="3165475" y="2536825"/>
          <p14:tracePt t="13670" x="3168650" y="2549525"/>
          <p14:tracePt t="13686" x="3168650" y="2559050"/>
          <p14:tracePt t="13703" x="3168650" y="2574925"/>
          <p14:tracePt t="13719" x="3168650" y="2584450"/>
          <p14:tracePt t="13736" x="3152775" y="2600325"/>
          <p14:tracePt t="13753" x="3136900" y="2628900"/>
          <p14:tracePt t="13770" x="3124200" y="2660650"/>
          <p14:tracePt t="13787" x="3111500" y="2682875"/>
          <p14:tracePt t="13804" x="3086100" y="2727325"/>
          <p14:tracePt t="13820" x="3076575" y="2749550"/>
          <p14:tracePt t="13836" x="3063875" y="2771775"/>
          <p14:tracePt t="13853" x="3041650" y="2794000"/>
          <p14:tracePt t="13869" x="3032125" y="2803525"/>
          <p14:tracePt t="13886" x="3022600" y="2813050"/>
          <p14:tracePt t="13904" x="3006725" y="2835275"/>
          <p14:tracePt t="13920" x="2994025" y="2835275"/>
          <p14:tracePt t="13937" x="2981325" y="2835275"/>
          <p14:tracePt t="13954" x="2955925" y="2835275"/>
          <p14:tracePt t="13970" x="2927350" y="2835275"/>
          <p14:tracePt t="13986" x="2905125" y="2835275"/>
          <p14:tracePt t="14003" x="2863850" y="2841625"/>
          <p14:tracePt t="14019" x="2841625" y="2847975"/>
          <p14:tracePt t="14036" x="2806700" y="2847975"/>
          <p14:tracePt t="14054" x="2743200" y="2854325"/>
          <p14:tracePt t="14070" x="2698750" y="2854325"/>
          <p14:tracePt t="14087" x="2670175" y="2860675"/>
          <p14:tracePt t="14104" x="2619375" y="2876550"/>
          <p14:tracePt t="14120" x="2574925" y="2886075"/>
          <p14:tracePt t="14136" x="2536825" y="2898775"/>
          <p14:tracePt t="14153" x="2473325" y="2917825"/>
          <p14:tracePt t="14170" x="2428875" y="2924175"/>
          <p14:tracePt t="14186" x="2390775" y="2924175"/>
          <p14:tracePt t="14203" x="2327275" y="2936875"/>
          <p14:tracePt t="14219" x="2292350" y="2943225"/>
          <p14:tracePt t="14236" x="2254250" y="2943225"/>
          <p14:tracePt t="14253" x="2222500" y="2943225"/>
          <p14:tracePt t="14270" x="2190750" y="2949575"/>
          <p14:tracePt t="14286" x="2162175" y="2949575"/>
          <p14:tracePt t="14303" x="2108200" y="2949575"/>
          <p14:tracePt t="14320" x="2079625" y="2949575"/>
          <p14:tracePt t="14324" x="2066925" y="2949575"/>
          <p14:tracePt t="14337" x="2057400" y="2949575"/>
          <p14:tracePt t="14354" x="2016125" y="2949575"/>
          <p14:tracePt t="14370" x="2006600" y="2949575"/>
          <p14:tracePt t="14386" x="1997075" y="2959100"/>
          <p14:tracePt t="14403" x="1981200" y="2959100"/>
          <p14:tracePt t="14419" x="1965325" y="2965450"/>
          <p14:tracePt t="14436" x="1955800" y="2965450"/>
          <p14:tracePt t="14454" x="1946275" y="2974975"/>
          <p14:tracePt t="14470" x="1943100" y="2978150"/>
          <p14:tracePt t="14487" x="1943100" y="2987675"/>
          <p14:tracePt t="14504" x="1936750" y="2987675"/>
          <p14:tracePt t="14538" x="1930400" y="2994025"/>
          <p14:tracePt t="14553" x="1927225" y="2997200"/>
          <p14:tracePt t="14559" x="1927225" y="3009900"/>
          <p14:tracePt t="14569" x="1914525" y="3013075"/>
          <p14:tracePt t="14586" x="1911350" y="3025775"/>
          <p14:tracePt t="14603" x="1905000" y="3038475"/>
          <p14:tracePt t="14620" x="1905000" y="3048000"/>
          <p14:tracePt t="14636" x="1905000" y="3063875"/>
          <p14:tracePt t="14653" x="1905000" y="3073400"/>
          <p14:tracePt t="14670" x="1905000" y="3079750"/>
          <p14:tracePt t="14703" x="1905000" y="3082925"/>
          <p14:tracePt t="14731" x="1905000" y="3089275"/>
          <p14:tracePt t="14746" x="1905000" y="3092450"/>
          <p14:tracePt t="14767" x="1905000" y="3098800"/>
          <p14:tracePt t="16748" x="1949450" y="3073400"/>
          <p14:tracePt t="16755" x="2022475" y="3038475"/>
          <p14:tracePt t="16769" x="2095500" y="2990850"/>
          <p14:tracePt t="16785" x="2305050" y="2882900"/>
          <p14:tracePt t="16802" x="2451100" y="2809875"/>
          <p14:tracePt t="16821" x="2581275" y="2746375"/>
          <p14:tracePt t="16853" x="2686050" y="2698750"/>
          <p14:tracePt t="16886" x="2759075" y="2660650"/>
          <p14:tracePt t="16903" x="2781300" y="2647950"/>
          <p14:tracePt t="16920" x="2822575" y="2647950"/>
          <p14:tracePt t="16936" x="2835275" y="2644775"/>
          <p14:tracePt t="16953" x="2860675" y="2625725"/>
          <p14:tracePt t="16970" x="2876550" y="2616200"/>
          <p14:tracePt t="16987" x="2889250" y="2606675"/>
          <p14:tracePt t="17003" x="2917825" y="2593975"/>
          <p14:tracePt t="17020" x="2946400" y="2578100"/>
          <p14:tracePt t="17036" x="2962275" y="2562225"/>
          <p14:tracePt t="17052" x="2978150" y="2552700"/>
          <p14:tracePt t="17069" x="2994025" y="2530475"/>
          <p14:tracePt t="17086" x="3013075" y="2498725"/>
          <p14:tracePt t="17104" x="3025775" y="2470150"/>
          <p14:tracePt t="17121" x="3032125" y="2400300"/>
          <p14:tracePt t="17137" x="3032125" y="2355850"/>
          <p14:tracePt t="17153" x="3022600" y="2311400"/>
          <p14:tracePt t="17169" x="2968625" y="2241550"/>
          <p14:tracePt t="17185" x="2901950" y="2206625"/>
          <p14:tracePt t="17203" x="2746375" y="2143125"/>
          <p14:tracePt t="17220" x="2419350" y="2035175"/>
          <p14:tracePt t="17237" x="2197100" y="1968500"/>
          <p14:tracePt t="17254" x="1933575" y="1917700"/>
          <p14:tracePt t="17270" x="1644650" y="1870075"/>
          <p14:tracePt t="17286" x="1473200" y="1863725"/>
          <p14:tracePt t="17303" x="1323975" y="1863725"/>
          <p14:tracePt t="17319" x="1149350" y="1866900"/>
          <p14:tracePt t="17335" x="1022350" y="1876425"/>
          <p14:tracePt t="17353" x="914400" y="1892300"/>
          <p14:tracePt t="17369" x="822325" y="1914525"/>
          <p14:tracePt t="17386" x="784225" y="1927225"/>
          <p14:tracePt t="17403" x="768350" y="1927225"/>
          <p14:tracePt t="17420" x="755650" y="1943100"/>
          <p14:tracePt t="17435" x="749300" y="1958975"/>
          <p14:tracePt t="17452" x="749300" y="1968500"/>
          <p14:tracePt t="17469" x="752475" y="2009775"/>
          <p14:tracePt t="17486" x="765175" y="2047875"/>
          <p14:tracePt t="17503" x="777875" y="2108200"/>
          <p14:tracePt t="17520" x="803275" y="2181225"/>
          <p14:tracePt t="17536" x="825500" y="2235200"/>
          <p14:tracePt t="17553" x="854075" y="2305050"/>
          <p14:tracePt t="17569" x="927100" y="2435225"/>
          <p14:tracePt t="17585" x="977900" y="2536825"/>
          <p14:tracePt t="17602" x="1006475" y="2590800"/>
          <p14:tracePt t="17619" x="1079500" y="2711450"/>
          <p14:tracePt t="17636" x="1127125" y="2790825"/>
          <p14:tracePt t="17653" x="1165225" y="2860675"/>
          <p14:tracePt t="17670" x="1228725" y="2930525"/>
          <p14:tracePt t="17686" x="1279525" y="2971800"/>
          <p14:tracePt t="17702" x="1339850" y="3016250"/>
          <p14:tracePt t="17719" x="1422400" y="3044825"/>
          <p14:tracePt t="17735" x="1495425" y="3060700"/>
          <p14:tracePt t="17755" x="1638300" y="3067050"/>
          <p14:tracePt t="17770" x="1717675" y="3067050"/>
          <p14:tracePt t="17786" x="1803400" y="3060700"/>
          <p14:tracePt t="17804" x="1889125" y="3044825"/>
          <p14:tracePt t="17820" x="2035175" y="3006725"/>
          <p14:tracePt t="17836" x="2101850" y="2968625"/>
          <p14:tracePt t="17852" x="2143125" y="2933700"/>
          <p14:tracePt t="17869" x="2190750" y="2867025"/>
          <p14:tracePt t="17886" x="2203450" y="2813050"/>
          <p14:tracePt t="17905" x="2200275" y="2717800"/>
          <p14:tracePt t="17920" x="2174875" y="2619375"/>
          <p14:tracePt t="17936" x="2130425" y="2559050"/>
          <p14:tracePt t="17954" x="2085975" y="2501900"/>
          <p14:tracePt t="17969" x="2016125" y="2444750"/>
          <p14:tracePt t="17985" x="1952625" y="2416175"/>
          <p14:tracePt t="18003" x="1863725" y="2374900"/>
          <p14:tracePt t="18019" x="1739900" y="2352675"/>
          <p14:tracePt t="18036" x="1695450" y="2352675"/>
          <p14:tracePt t="18054" x="1663700" y="2352675"/>
          <p14:tracePt t="18070" x="1654175" y="2359025"/>
          <p14:tracePt t="18086" x="1638300" y="2368550"/>
          <p14:tracePt t="18102" x="1631950" y="2390775"/>
          <p14:tracePt t="18119" x="1638300" y="2447925"/>
          <p14:tracePt t="18135" x="1663700" y="2492375"/>
          <p14:tracePt t="18154" x="1727200" y="2574925"/>
          <p14:tracePt t="18170" x="1790700" y="2628900"/>
          <p14:tracePt t="18186" x="1860550" y="2682875"/>
          <p14:tracePt t="18204" x="1939925" y="2733675"/>
          <p14:tracePt t="18220" x="1978025" y="2752725"/>
          <p14:tracePt t="18236" x="1993900" y="2762250"/>
          <p14:tracePt t="18252" x="2009775" y="2768600"/>
          <p14:tracePt t="18286" x="2000250" y="2765425"/>
          <p14:tracePt t="18304" x="1987550" y="2749550"/>
          <p14:tracePt t="18320" x="1974850" y="2733675"/>
          <p14:tracePt t="18336" x="1965325" y="2724150"/>
          <p14:tracePt t="18354" x="1962150" y="2711450"/>
          <p14:tracePt t="18370" x="1962150" y="2701925"/>
          <p14:tracePt t="18386" x="1962150" y="2679700"/>
          <p14:tracePt t="18402" x="1962150" y="2657475"/>
          <p14:tracePt t="20389" x="2012950" y="2676525"/>
          <p14:tracePt t="20395" x="2085975" y="2705100"/>
          <p14:tracePt t="20402" x="2159000" y="2740025"/>
          <p14:tracePt t="20419" x="2333625" y="2797175"/>
          <p14:tracePt t="20437" x="2616200" y="2879725"/>
          <p14:tracePt t="20457" x="2886075" y="2943225"/>
          <p14:tracePt t="20476" x="3409950" y="3063875"/>
          <p14:tracePt t="20502" x="4098925" y="3232150"/>
          <p14:tracePt t="20537" x="4660900" y="3397250"/>
          <p14:tracePt t="20554" x="4794250" y="3451225"/>
          <p14:tracePt t="20570" x="4873625" y="3489325"/>
          <p14:tracePt t="20586" x="4940300" y="3524250"/>
          <p14:tracePt t="20602" x="4956175" y="3540125"/>
          <p14:tracePt t="20619" x="4965700" y="3549650"/>
          <p14:tracePt t="20635" x="4965700" y="3556000"/>
          <p14:tracePt t="20669" x="4965700" y="3559175"/>
          <p14:tracePt t="20686" x="4959350" y="3565525"/>
          <p14:tracePt t="20702" x="4949825" y="3571875"/>
          <p14:tracePt t="20719" x="4937125" y="3571875"/>
          <p14:tracePt t="20736" x="4937125" y="3575050"/>
          <p14:tracePt t="20771" x="4937125" y="3584575"/>
          <p14:tracePt t="20785" x="4937125" y="3594100"/>
          <p14:tracePt t="20802" x="4937125" y="3603625"/>
          <p14:tracePt t="20820" x="4946650" y="3609975"/>
          <p14:tracePt t="20836" x="4981575" y="3622675"/>
          <p14:tracePt t="20853" x="5010150" y="3625850"/>
          <p14:tracePt t="20870" x="5048250" y="3625850"/>
          <p14:tracePt t="20885" x="5111750" y="3638550"/>
          <p14:tracePt t="20902" x="5162550" y="3638550"/>
          <p14:tracePt t="20919" x="5222875" y="3638550"/>
          <p14:tracePt t="20935" x="5327650" y="3638550"/>
          <p14:tracePt t="20952" x="5400675" y="3648075"/>
          <p14:tracePt t="20969" x="5451475" y="3648075"/>
          <p14:tracePt t="20986" x="5508625" y="3654425"/>
          <p14:tracePt t="21003" x="5537200" y="3660775"/>
          <p14:tracePt t="21019" x="5546725" y="3663950"/>
          <p14:tracePt t="21035" x="5562600" y="3670300"/>
          <p14:tracePt t="21052" x="5578475" y="3670300"/>
          <p14:tracePt t="21068" x="5578475" y="3673475"/>
          <p14:tracePt t="21086" x="5578475" y="3679825"/>
          <p14:tracePt t="21103" x="5578475" y="3695700"/>
          <p14:tracePt t="21119" x="5578475" y="3705225"/>
          <p14:tracePt t="21136" x="5578475" y="3717925"/>
          <p14:tracePt t="21153" x="5578475" y="3730625"/>
          <p14:tracePt t="21169" x="5578475" y="3743325"/>
          <p14:tracePt t="21185" x="5568950" y="3765550"/>
          <p14:tracePt t="21202" x="5568950" y="3781425"/>
          <p14:tracePt t="21218" x="5568950" y="3810000"/>
          <p14:tracePt t="21235" x="5568950" y="3825875"/>
          <p14:tracePt t="21251" x="5568950" y="3835400"/>
          <p14:tracePt t="21269" x="5568950" y="3844925"/>
          <p14:tracePt t="21286" x="5568950" y="3863975"/>
          <p14:tracePt t="21303" x="5568950" y="3873500"/>
          <p14:tracePt t="21319" x="5568950" y="3883025"/>
          <p14:tracePt t="21335" x="5581650" y="3905250"/>
          <p14:tracePt t="21352" x="5597525" y="3914775"/>
          <p14:tracePt t="21369" x="5622925" y="3927475"/>
          <p14:tracePt t="21386" x="5641975" y="3933825"/>
          <p14:tracePt t="23276" x="5730875" y="3968750"/>
          <p14:tracePt t="23282" x="5835650" y="3997325"/>
          <p14:tracePt t="23289" x="5943600" y="4035425"/>
          <p14:tracePt t="23302" x="6048375" y="4064000"/>
          <p14:tracePt t="23318" x="6305550" y="4127500"/>
          <p14:tracePt t="23335" x="6445250" y="4162425"/>
          <p14:tracePt t="23369" x="6781800" y="4260850"/>
          <p14:tracePt t="23404" x="7210425" y="4324350"/>
          <p14:tracePt t="23420" x="7394575" y="4318000"/>
          <p14:tracePt t="23436" x="7534275" y="4298950"/>
          <p14:tracePt t="23453" x="7673975" y="4241800"/>
          <p14:tracePt t="23468" x="7731125" y="4197350"/>
          <p14:tracePt t="23485" x="7778750" y="4117975"/>
          <p14:tracePt t="23503" x="7880350" y="3971925"/>
          <p14:tracePt t="23520" x="7927975" y="3892550"/>
          <p14:tracePt t="23536" x="7978775" y="3803650"/>
          <p14:tracePt t="23552" x="8026400" y="3663950"/>
          <p14:tracePt t="23568" x="8048625" y="3600450"/>
          <p14:tracePt t="23585" x="8048625" y="3546475"/>
          <p14:tracePt t="23603" x="8032750" y="3463925"/>
          <p14:tracePt t="23619" x="8020050" y="3419475"/>
          <p14:tracePt t="23636" x="8007350" y="3381375"/>
          <p14:tracePt t="23654" x="7988300" y="3346450"/>
          <p14:tracePt t="23669" x="7985125" y="3336925"/>
          <p14:tracePt t="23686" x="7972425" y="3321050"/>
          <p14:tracePt t="23702" x="7956550" y="3295650"/>
          <p14:tracePt t="23718" x="7943850" y="3263900"/>
          <p14:tracePt t="23735" x="7934325" y="3241675"/>
          <p14:tracePt t="23753" x="7896225" y="3187700"/>
          <p14:tracePt t="23769" x="7867650" y="3133725"/>
          <p14:tracePt t="23786" x="7829550" y="3054350"/>
          <p14:tracePt t="23803" x="7804150" y="2908300"/>
          <p14:tracePt t="23819" x="7791450" y="2835275"/>
          <p14:tracePt t="23835" x="7766050" y="2727325"/>
          <p14:tracePt t="23852" x="7712075" y="2514600"/>
          <p14:tracePt t="23868" x="7680325" y="2435225"/>
          <p14:tracePt t="23885" x="7667625" y="2371725"/>
          <p14:tracePt t="23903" x="7648575" y="2324100"/>
          <p14:tracePt t="23919" x="7639050" y="2305050"/>
          <p14:tracePt t="23936" x="7623175" y="2295525"/>
          <p14:tracePt t="23953" x="7597775" y="2292350"/>
          <p14:tracePt t="23969" x="7566025" y="2292350"/>
          <p14:tracePt t="23985" x="7543800" y="2292350"/>
          <p14:tracePt t="24002" x="7505700" y="2286000"/>
          <p14:tracePt t="24018" x="7458075" y="2270125"/>
          <p14:tracePt t="24035" x="7394575" y="2263775"/>
          <p14:tracePt t="24053" x="7302500" y="2263775"/>
          <p14:tracePt t="24069" x="7242175" y="2263775"/>
          <p14:tracePt t="24086" x="7191375" y="2263775"/>
          <p14:tracePt t="24102" x="7073900" y="2263775"/>
          <p14:tracePt t="24119" x="7013575" y="2266950"/>
          <p14:tracePt t="24135" x="6946900" y="2289175"/>
          <p14:tracePt t="24152" x="6883400" y="2308225"/>
          <p14:tracePt t="24169" x="6845300" y="2327275"/>
          <p14:tracePt t="24185" x="6807200" y="2359025"/>
          <p14:tracePt t="24202" x="6743700" y="2432050"/>
          <p14:tracePt t="24219" x="6715125" y="2489200"/>
          <p14:tracePt t="24235" x="6680200" y="2536825"/>
          <p14:tracePt t="24252" x="6642100" y="2609850"/>
          <p14:tracePt t="24268" x="6604000" y="2679700"/>
          <p14:tracePt t="24285" x="6572250" y="2746375"/>
          <p14:tracePt t="24302" x="6527800" y="2851150"/>
          <p14:tracePt t="24319" x="6515100" y="2898775"/>
          <p14:tracePt t="24335" x="6502400" y="2943225"/>
          <p14:tracePt t="24352" x="6483350" y="3016250"/>
          <p14:tracePt t="24369" x="6461125" y="3079750"/>
          <p14:tracePt t="24385" x="6461125" y="3140075"/>
          <p14:tracePt t="24402" x="6454775" y="3203575"/>
          <p14:tracePt t="24419" x="6454775" y="3238500"/>
          <p14:tracePt t="24423" x="6454775" y="3257550"/>
          <p14:tracePt t="24436" x="6454775" y="3276600"/>
          <p14:tracePt t="24452" x="6454775" y="3324225"/>
          <p14:tracePt t="24468" x="6454775" y="3359150"/>
          <p14:tracePt t="24485" x="6454775" y="3403600"/>
          <p14:tracePt t="24501" x="6477000" y="3454400"/>
          <p14:tracePt t="24518" x="6489700" y="3492500"/>
          <p14:tracePt t="24535" x="6502400" y="3521075"/>
          <p14:tracePt t="24551" x="6518275" y="3565525"/>
          <p14:tracePt t="24568" x="6550025" y="3597275"/>
          <p14:tracePt t="24585" x="6578600" y="3635375"/>
          <p14:tracePt t="24602" x="6638925" y="3698875"/>
          <p14:tracePt t="24619" x="6664325" y="3724275"/>
          <p14:tracePt t="24636" x="6711950" y="3749675"/>
          <p14:tracePt t="24652" x="6769100" y="3787775"/>
          <p14:tracePt t="24668" x="6807200" y="3800475"/>
          <p14:tracePt t="24685" x="6845300" y="3813175"/>
          <p14:tracePt t="24701" x="6899275" y="3832225"/>
          <p14:tracePt t="24718" x="6937375" y="3844925"/>
          <p14:tracePt t="24737" x="6981825" y="3863975"/>
          <p14:tracePt t="24752" x="7010400" y="3883025"/>
          <p14:tracePt t="24769" x="7042150" y="3895725"/>
          <p14:tracePt t="24786" x="7099300" y="3911600"/>
          <p14:tracePt t="24801" x="7143750" y="3927475"/>
          <p14:tracePt t="24818" x="7188200" y="3940175"/>
          <p14:tracePt t="24835" x="7226300" y="3952875"/>
          <p14:tracePt t="24852" x="7299325" y="3965575"/>
          <p14:tracePt t="24869" x="7343775" y="3978275"/>
          <p14:tracePt t="24886" x="7407275" y="3990975"/>
          <p14:tracePt t="24902" x="7451725" y="4003675"/>
          <p14:tracePt t="24919" x="7473950" y="4003675"/>
          <p14:tracePt t="24935" x="7508875" y="4003675"/>
          <p14:tracePt t="24937" x="7521575" y="4003675"/>
          <p14:tracePt t="24951" x="7543800" y="4003675"/>
          <p14:tracePt t="24968" x="7572375" y="4003675"/>
          <p14:tracePt t="24986" x="7591425" y="4003675"/>
          <p14:tracePt t="25002" x="7600950" y="3997325"/>
          <p14:tracePt t="25019" x="7616825" y="3997325"/>
          <p14:tracePt t="25036" x="7632700" y="3981450"/>
          <p14:tracePt t="25052" x="7642225" y="3971925"/>
          <p14:tracePt t="25068" x="7651750" y="3956050"/>
          <p14:tracePt t="25086" x="7677150" y="3921125"/>
          <p14:tracePt t="25102" x="7686675" y="3905250"/>
          <p14:tracePt t="25119" x="7696200" y="3883025"/>
          <p14:tracePt t="25136" x="7718425" y="3854450"/>
          <p14:tracePt t="25152" x="7731125" y="3844925"/>
          <p14:tracePt t="25169" x="7740650" y="3829050"/>
          <p14:tracePt t="25186" x="7750175" y="3810000"/>
          <p14:tracePt t="25202" x="7759700" y="3787775"/>
          <p14:tracePt t="25218" x="7772400" y="3771900"/>
          <p14:tracePt t="25235" x="7778750" y="3749675"/>
          <p14:tracePt t="25251" x="7781925" y="3730625"/>
          <p14:tracePt t="25269" x="7781925" y="3708400"/>
          <p14:tracePt t="25286" x="7781925" y="3660775"/>
          <p14:tracePt t="25302" x="7781925" y="3616325"/>
          <p14:tracePt t="25319" x="7781925" y="3578225"/>
          <p14:tracePt t="25336" x="7781925" y="3517900"/>
          <p14:tracePt t="25352" x="7781925" y="3473450"/>
          <p14:tracePt t="25368" x="7781925" y="3451225"/>
          <p14:tracePt t="25385" x="7781925" y="3409950"/>
          <p14:tracePt t="25401" x="7781925" y="3381375"/>
          <p14:tracePt t="25419" x="7781925" y="3359150"/>
          <p14:tracePt t="25436" x="7781925" y="3321050"/>
          <p14:tracePt t="25452" x="7781925" y="3289300"/>
          <p14:tracePt t="25469" x="7781925" y="3260725"/>
          <p14:tracePt t="25486" x="7781925" y="3228975"/>
          <p14:tracePt t="25501" x="7794625" y="3197225"/>
          <p14:tracePt t="25518" x="7807325" y="3175000"/>
          <p14:tracePt t="25535" x="7820025" y="3117850"/>
          <p14:tracePt t="25551" x="7832725" y="3073400"/>
          <p14:tracePt t="25568" x="7839075" y="3044825"/>
          <p14:tracePt t="25586" x="7839075" y="2981325"/>
          <p14:tracePt t="25602" x="7839075" y="2936875"/>
          <p14:tracePt t="25619" x="7823200" y="2905125"/>
          <p14:tracePt t="25635" x="7807325" y="2870200"/>
          <p14:tracePt t="25651" x="7797800" y="2860675"/>
          <p14:tracePt t="25668" x="7785100" y="2844800"/>
          <p14:tracePt t="25685" x="7747000" y="2822575"/>
          <p14:tracePt t="25702" x="7721600" y="2809875"/>
          <p14:tracePt t="25719" x="7667625" y="2784475"/>
          <p14:tracePt t="25736" x="7562850" y="2746375"/>
          <p14:tracePt t="25752" x="7508875" y="2730500"/>
          <p14:tracePt t="25768" x="7464425" y="2730500"/>
          <p14:tracePt t="25785" x="7410450" y="2730500"/>
          <p14:tracePt t="25801" x="7366000" y="2724150"/>
          <p14:tracePt t="25818" x="7302500" y="2711450"/>
          <p14:tracePt t="25836" x="7213600" y="2695575"/>
          <p14:tracePt t="25852" x="7153275" y="2689225"/>
          <p14:tracePt t="25869" x="7115175" y="2689225"/>
          <p14:tracePt t="25885" x="7077075" y="2689225"/>
          <p14:tracePt t="25902" x="7054850" y="2689225"/>
          <p14:tracePt t="25918" x="7032625" y="2692400"/>
          <p14:tracePt t="25935" x="7004050" y="2711450"/>
          <p14:tracePt t="25951" x="6972300" y="2720975"/>
          <p14:tracePt t="25968" x="6950075" y="2733675"/>
          <p14:tracePt t="25986" x="6908800" y="2752725"/>
          <p14:tracePt t="26002" x="6883400" y="2768600"/>
          <p14:tracePt t="26019" x="6851650" y="2781300"/>
          <p14:tracePt t="26036" x="6835775" y="2809875"/>
          <p14:tracePt t="26052" x="6826250" y="2838450"/>
          <p14:tracePt t="26068" x="6807200" y="2863850"/>
          <p14:tracePt t="26085" x="6788150" y="2927350"/>
          <p14:tracePt t="26102" x="6775450" y="2971800"/>
          <p14:tracePt t="26119" x="6762750" y="3019425"/>
          <p14:tracePt t="26136" x="6762750" y="3079750"/>
          <p14:tracePt t="26152" x="6762750" y="3130550"/>
          <p14:tracePt t="26169" x="6762750" y="3190875"/>
          <p14:tracePt t="26185" x="6765925" y="3260725"/>
          <p14:tracePt t="26201" x="6765925" y="3305175"/>
          <p14:tracePt t="26218" x="6765925" y="3343275"/>
          <p14:tracePt t="26236" x="6772275" y="3381375"/>
          <p14:tracePt t="26252" x="6772275" y="3419475"/>
          <p14:tracePt t="26270" x="6781800" y="3467100"/>
          <p14:tracePt t="26286" x="6794500" y="3498850"/>
          <p14:tracePt t="26302" x="6813550" y="3543300"/>
          <p14:tracePt t="26318" x="6826250" y="3575050"/>
          <p14:tracePt t="26335" x="6845300" y="3625850"/>
          <p14:tracePt t="26352" x="6858000" y="3654425"/>
          <p14:tracePt t="26368" x="6873875" y="3673475"/>
          <p14:tracePt t="26385" x="6889750" y="3686175"/>
          <p14:tracePt t="26402" x="6899275" y="3702050"/>
          <p14:tracePt t="26420" x="6915150" y="3717925"/>
          <p14:tracePt t="26436" x="6931025" y="3727450"/>
          <p14:tracePt t="26452" x="6940550" y="3733800"/>
          <p14:tracePt t="26468" x="6959600" y="3733800"/>
          <p14:tracePt t="26485" x="6994525" y="3733800"/>
          <p14:tracePt t="26501" x="7016750" y="3733800"/>
          <p14:tracePt t="26520" x="7048500" y="3733800"/>
          <p14:tracePt t="26536" x="7064375" y="3733800"/>
          <p14:tracePt t="26552" x="7092950" y="3733800"/>
          <p14:tracePt t="26570" x="7124700" y="3733800"/>
          <p14:tracePt t="26586" x="7156450" y="3733800"/>
          <p14:tracePt t="26601" x="7185025" y="3733800"/>
          <p14:tracePt t="26619" x="7226300" y="3724275"/>
          <p14:tracePt t="26635" x="7254875" y="3717925"/>
          <p14:tracePt t="26652" x="7286625" y="3705225"/>
          <p14:tracePt t="26669" x="7302500" y="3702050"/>
          <p14:tracePt t="26686" x="7312025" y="3686175"/>
          <p14:tracePt t="26702" x="7327900" y="3673475"/>
          <p14:tracePt t="26720" x="7340600" y="3663950"/>
          <p14:tracePt t="26735" x="7350125" y="3660775"/>
          <p14:tracePt t="26751" x="7359650" y="3651250"/>
          <p14:tracePt t="26769" x="7381875" y="3632200"/>
          <p14:tracePt t="26785" x="7391400" y="3622675"/>
          <p14:tracePt t="26802" x="7397750" y="3609975"/>
          <p14:tracePt t="26819" x="7397750" y="3581400"/>
          <p14:tracePt t="26836" x="7397750" y="3565525"/>
          <p14:tracePt t="26852" x="7391400" y="3556000"/>
          <p14:tracePt t="26868" x="7375525" y="3530600"/>
          <p14:tracePt t="26884" x="7359650" y="3514725"/>
          <p14:tracePt t="26901" x="7346950" y="3489325"/>
          <p14:tracePt t="26919" x="7331075" y="3460750"/>
          <p14:tracePt t="26935" x="7321550" y="3451225"/>
          <p14:tracePt t="26953" x="7308850" y="3441700"/>
          <p14:tracePt t="26956" x="7308850" y="3435350"/>
          <p14:tracePt t="26969" x="7308850" y="3422650"/>
          <p14:tracePt t="26986" x="7308850" y="3413125"/>
          <p14:tracePt t="27001" x="7308850" y="3403600"/>
          <p14:tracePt t="27018" x="7308850" y="3387725"/>
          <p14:tracePt t="27034" x="7308850" y="3371850"/>
          <p14:tracePt t="27051" x="7318375" y="3355975"/>
          <p14:tracePt t="27069" x="7318375" y="3336925"/>
          <p14:tracePt t="27085" x="7318375" y="3314700"/>
          <p14:tracePt t="27102" x="7318375" y="3298825"/>
          <p14:tracePt t="27119" x="7318375" y="3279775"/>
          <p14:tracePt t="27136" x="7308850" y="3251200"/>
          <p14:tracePt t="27151" x="7299325" y="3235325"/>
          <p14:tracePt t="27168" x="7277100" y="3206750"/>
          <p14:tracePt t="27184" x="7245350" y="3194050"/>
          <p14:tracePt t="27202" x="7213600" y="3184525"/>
          <p14:tracePt t="27219" x="7165975" y="3175000"/>
          <p14:tracePt t="27235" x="7131050" y="3175000"/>
          <p14:tracePt t="27252" x="7105650" y="3178175"/>
          <p14:tracePt t="27269" x="7064375" y="3197225"/>
          <p14:tracePt t="27285" x="7048500" y="3206750"/>
          <p14:tracePt t="27301" x="7038975" y="3222625"/>
          <p14:tracePt t="27318" x="7010400" y="3257550"/>
          <p14:tracePt t="27335" x="6997700" y="3289300"/>
          <p14:tracePt t="27352" x="6991350" y="3327400"/>
          <p14:tracePt t="27369" x="6991350" y="3387725"/>
          <p14:tracePt t="27385" x="7000875" y="3425825"/>
          <p14:tracePt t="27402" x="7016750" y="3451225"/>
          <p14:tracePt t="27419" x="7035800" y="3508375"/>
          <p14:tracePt t="27435" x="7048500" y="3536950"/>
          <p14:tracePt t="27452" x="7061200" y="3562350"/>
          <p14:tracePt t="27468" x="7083425" y="3603625"/>
          <p14:tracePt t="27484" x="7096125" y="3619500"/>
          <p14:tracePt t="27501" x="7105650" y="3629025"/>
          <p14:tracePt t="27518" x="7115175" y="3651250"/>
          <p14:tracePt t="27535" x="7121525" y="3654425"/>
          <p14:tracePt t="27840" x="7121525" y="3660775"/>
          <p14:tracePt t="27853" x="7121525" y="3663950"/>
          <p14:tracePt t="27860" x="7121525" y="3670300"/>
          <p14:tracePt t="27867" x="7121525" y="3673475"/>
          <p14:tracePt t="27884" x="7121525" y="3689350"/>
          <p14:tracePt t="27903" x="7121525" y="37052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214313"/>
            <a:ext cx="5357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fleur de type 5 (pentamère)</a:t>
            </a:r>
          </a:p>
        </p:txBody>
      </p:sp>
      <p:sp>
        <p:nvSpPr>
          <p:cNvPr id="6147" name="Rectangle 3"/>
          <p:cNvSpPr>
            <a:spLocks noChangeArrowheads="1"/>
          </p:cNvSpPr>
          <p:nvPr/>
        </p:nvSpPr>
        <p:spPr bwMode="auto">
          <a:xfrm>
            <a:off x="285750" y="3357563"/>
            <a:ext cx="4714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Fleurs parfois 4 (tétramère)</a:t>
            </a:r>
          </a:p>
        </p:txBody>
      </p:sp>
      <p:pic>
        <p:nvPicPr>
          <p:cNvPr id="6148" name="Picture 2" descr="http://www.aphotomarine.com/images/marine_plants/plant_spergularia_marina_lesser_sea_spurrey_00_fcu_29-05-05.jpg"/>
          <p:cNvPicPr>
            <a:picLocks noChangeAspect="1" noChangeArrowheads="1"/>
          </p:cNvPicPr>
          <p:nvPr/>
        </p:nvPicPr>
        <p:blipFill>
          <a:blip r:embed="rId4">
            <a:extLst>
              <a:ext uri="{28A0092B-C50C-407E-A947-70E740481C1C}">
                <a14:useLocalDpi xmlns:a14="http://schemas.microsoft.com/office/drawing/2010/main" val="0"/>
              </a:ext>
            </a:extLst>
          </a:blip>
          <a:srcRect l="36328" t="29688" r="26170" b="29688"/>
          <a:stretch>
            <a:fillRect/>
          </a:stretch>
        </p:blipFill>
        <p:spPr bwMode="auto">
          <a:xfrm>
            <a:off x="5143500" y="285750"/>
            <a:ext cx="334645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http://i68.servimg.com/u/f68/15/70/54/22/img_4510.jpg"/>
          <p:cNvPicPr>
            <a:picLocks noChangeAspect="1" noChangeArrowheads="1"/>
          </p:cNvPicPr>
          <p:nvPr/>
        </p:nvPicPr>
        <p:blipFill>
          <a:blip r:embed="rId5">
            <a:extLst>
              <a:ext uri="{28A0092B-C50C-407E-A947-70E740481C1C}">
                <a14:useLocalDpi xmlns:a14="http://schemas.microsoft.com/office/drawing/2010/main" val="0"/>
              </a:ext>
            </a:extLst>
          </a:blip>
          <a:srcRect l="20000" t="22469" r="13750" b="20827"/>
          <a:stretch>
            <a:fillRect/>
          </a:stretch>
        </p:blipFill>
        <p:spPr bwMode="auto">
          <a:xfrm>
            <a:off x="5214938" y="3786188"/>
            <a:ext cx="307181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7" descr="Image associée"/>
          <p:cNvPicPr>
            <a:picLocks noChangeAspect="1" noChangeArrowheads="1"/>
          </p:cNvPicPr>
          <p:nvPr/>
        </p:nvPicPr>
        <p:blipFill>
          <a:blip r:embed="rId6">
            <a:extLst>
              <a:ext uri="{28A0092B-C50C-407E-A947-70E740481C1C}">
                <a14:useLocalDpi xmlns:a14="http://schemas.microsoft.com/office/drawing/2010/main" val="0"/>
              </a:ext>
            </a:extLst>
          </a:blip>
          <a:srcRect l="15878" t="16504" r="20602"/>
          <a:stretch>
            <a:fillRect/>
          </a:stretch>
        </p:blipFill>
        <p:spPr bwMode="auto">
          <a:xfrm>
            <a:off x="1500188" y="928688"/>
            <a:ext cx="2732087"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Résultat de recherche d'images pour &quot;fleur radis&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 y="4000500"/>
            <a:ext cx="3748088"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584"/>
    </mc:Choice>
    <mc:Fallback>
      <p:transition spd="slow" advTm="3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19" x="6813550" y="4200525"/>
          <p14:tracePt t="5326" x="6835775" y="4171950"/>
          <p14:tracePt t="5333" x="6861175" y="4121150"/>
          <p14:tracePt t="5349" x="6921500" y="4019550"/>
          <p14:tracePt t="5365" x="6959600" y="3940175"/>
          <p14:tracePt t="5383" x="7000875" y="3863975"/>
          <p14:tracePt t="5399" x="7035800" y="3816350"/>
          <p14:tracePt t="5433" x="7077075" y="3749675"/>
          <p14:tracePt t="5466" x="7102475" y="3702050"/>
          <p14:tracePt t="5483" x="7102475" y="3654425"/>
          <p14:tracePt t="5499" x="7102475" y="3619500"/>
          <p14:tracePt t="5515" x="7102475" y="3581400"/>
          <p14:tracePt t="5533" x="7092950" y="3524250"/>
          <p14:tracePt t="5549" x="7073900" y="3495675"/>
          <p14:tracePt t="5566" x="7061200" y="3441700"/>
          <p14:tracePt t="5584" x="7023100" y="3349625"/>
          <p14:tracePt t="5599" x="6969125" y="3276600"/>
          <p14:tracePt t="5616" x="6915150" y="3216275"/>
          <p14:tracePt t="5633" x="6804025" y="3136900"/>
          <p14:tracePt t="5649" x="6724650" y="3079750"/>
          <p14:tracePt t="5665" x="6610350" y="3025775"/>
          <p14:tracePt t="5683" x="6426200" y="2940050"/>
          <p14:tracePt t="5700" x="6315075" y="2879725"/>
          <p14:tracePt t="5716" x="6223000" y="2828925"/>
          <p14:tracePt t="5733" x="6080125" y="2746375"/>
          <p14:tracePt t="5749" x="5991225" y="2705100"/>
          <p14:tracePt t="5766" x="5902325" y="2673350"/>
          <p14:tracePt t="5782" x="5807075" y="2628900"/>
          <p14:tracePt t="5799" x="5730875" y="2606675"/>
          <p14:tracePt t="5816" x="5657850" y="2590800"/>
          <p14:tracePt t="5833" x="5530850" y="2552700"/>
          <p14:tracePt t="5850" x="5445125" y="2527300"/>
          <p14:tracePt t="5866" x="5381625" y="2514600"/>
          <p14:tracePt t="5884" x="5245100" y="2463800"/>
          <p14:tracePt t="5899" x="5159375" y="2451100"/>
          <p14:tracePt t="5916" x="5095875" y="2435225"/>
          <p14:tracePt t="6226" x="5162550" y="2451100"/>
          <p14:tracePt t="6233" x="5254625" y="2460625"/>
          <p14:tracePt t="6240" x="5346700" y="2460625"/>
          <p14:tracePt t="6248" x="5426075" y="2460625"/>
          <p14:tracePt t="6265" x="5597525" y="2454275"/>
          <p14:tracePt t="6283" x="5832475" y="2400300"/>
          <p14:tracePt t="6299" x="5930900" y="2365375"/>
          <p14:tracePt t="6315" x="6013450" y="2311400"/>
          <p14:tracePt t="6332" x="6115050" y="2232025"/>
          <p14:tracePt t="6349" x="6181725" y="2193925"/>
          <p14:tracePt t="6365" x="6229350" y="2168525"/>
          <p14:tracePt t="6383" x="6286500" y="2149475"/>
          <p14:tracePt t="6400" x="6305550" y="2130425"/>
          <p14:tracePt t="6416" x="6315075" y="2120900"/>
          <p14:tracePt t="6433" x="6337300" y="2095500"/>
          <p14:tracePt t="6450" x="6346825" y="2063750"/>
          <p14:tracePt t="6466" x="6359525" y="2025650"/>
          <p14:tracePt t="6482" x="6378575" y="1984375"/>
          <p14:tracePt t="6499" x="6397625" y="1952625"/>
          <p14:tracePt t="6515" x="6407150" y="1943100"/>
          <p14:tracePt t="6533" x="6423025" y="1927225"/>
          <p14:tracePt t="6549" x="6426200" y="1917700"/>
          <p14:tracePt t="6565" x="6432550" y="1895475"/>
          <p14:tracePt t="6583" x="6448425" y="1860550"/>
          <p14:tracePt t="6599" x="6461125" y="1831975"/>
          <p14:tracePt t="6616" x="6473825" y="1806575"/>
          <p14:tracePt t="6632" x="6524625" y="1755775"/>
          <p14:tracePt t="6648" x="6559550" y="1708150"/>
          <p14:tracePt t="6665" x="6597650" y="1638300"/>
          <p14:tracePt t="6683" x="6632575" y="1543050"/>
          <p14:tracePt t="6699" x="6648450" y="1479550"/>
          <p14:tracePt t="6716" x="6635750" y="1397000"/>
          <p14:tracePt t="6733" x="6578600" y="1266825"/>
          <p14:tracePt t="6749" x="6511925" y="1184275"/>
          <p14:tracePt t="6765" x="6461125" y="1133475"/>
          <p14:tracePt t="6782" x="6372225" y="1076325"/>
          <p14:tracePt t="6798" x="6305550" y="1044575"/>
          <p14:tracePt t="6815" x="6257925" y="1019175"/>
          <p14:tracePt t="6833" x="6194425" y="1000125"/>
          <p14:tracePt t="6849" x="6172200" y="1000125"/>
          <p14:tracePt t="6866" x="6149975" y="1000125"/>
          <p14:tracePt t="6883" x="6111875" y="1000125"/>
          <p14:tracePt t="6899" x="6080125" y="1009650"/>
          <p14:tracePt t="6915" x="6064250" y="1025525"/>
          <p14:tracePt t="6918" x="6051550" y="1031875"/>
          <p14:tracePt t="6932" x="6035675" y="1041400"/>
          <p14:tracePt t="6949" x="6010275" y="1060450"/>
          <p14:tracePt t="6965" x="5994400" y="1092200"/>
          <p14:tracePt t="6983" x="5956300" y="1127125"/>
          <p14:tracePt t="6999" x="5937250" y="1152525"/>
          <p14:tracePt t="7016" x="5915025" y="1165225"/>
          <p14:tracePt t="7033" x="5870575" y="1187450"/>
          <p14:tracePt t="7049" x="5842000" y="1200150"/>
          <p14:tracePt t="7065" x="5810250" y="1219200"/>
          <p14:tracePt t="7082" x="5768975" y="1238250"/>
          <p14:tracePt t="7099" x="5743575" y="1247775"/>
          <p14:tracePt t="7116" x="5715000" y="1260475"/>
          <p14:tracePt t="7133" x="5686425" y="1282700"/>
          <p14:tracePt t="7150" x="5664200" y="1295400"/>
          <p14:tracePt t="7166" x="5654675" y="1304925"/>
          <p14:tracePt t="7182" x="5638800" y="1327150"/>
          <p14:tracePt t="7198" x="5629275" y="1336675"/>
          <p14:tracePt t="7216" x="5613400" y="1346200"/>
          <p14:tracePt t="7232" x="5597525" y="1349375"/>
          <p14:tracePt t="7248" x="5594350" y="1349375"/>
          <p14:tracePt t="7311" x="5600700" y="1349375"/>
          <p14:tracePt t="7318" x="5603875" y="1349375"/>
          <p14:tracePt t="7332" x="5626100" y="1349375"/>
          <p14:tracePt t="7348" x="5648325" y="1349375"/>
          <p14:tracePt t="7365" x="5692775" y="1349375"/>
          <p14:tracePt t="7382" x="5762625" y="1349375"/>
          <p14:tracePt t="7399" x="5816600" y="1346200"/>
          <p14:tracePt t="7416" x="5854700" y="1333500"/>
          <p14:tracePt t="7419" x="5880100" y="1333500"/>
          <p14:tracePt t="7432" x="5902325" y="1333500"/>
          <p14:tracePt t="7449" x="5918200" y="1330325"/>
          <p14:tracePt t="7466" x="5934075" y="1330325"/>
          <p14:tracePt t="7482" x="5943600" y="1323975"/>
          <p14:tracePt t="7498" x="5943600" y="1308100"/>
          <p14:tracePt t="7516" x="5943600" y="1298575"/>
          <p14:tracePt t="7533" x="5943600" y="1295400"/>
          <p14:tracePt t="7882" x="5940425" y="1276350"/>
          <p14:tracePt t="7888" x="5934075" y="1260475"/>
          <p14:tracePt t="7898" x="5934075" y="1225550"/>
          <p14:tracePt t="7915" x="5934075" y="1165225"/>
          <p14:tracePt t="7918" x="5934075" y="1139825"/>
          <p14:tracePt t="7932" x="5934075" y="1079500"/>
          <p14:tracePt t="7948" x="5934075" y="1035050"/>
          <p14:tracePt t="7967" x="5934075" y="981075"/>
          <p14:tracePt t="7999" x="5934075" y="920750"/>
          <p14:tracePt t="8032" x="5949950" y="822325"/>
          <p14:tracePt t="8048" x="5949950" y="762000"/>
          <p14:tracePt t="8065" x="5956300" y="698500"/>
          <p14:tracePt t="8082" x="5956300" y="631825"/>
          <p14:tracePt t="8099" x="5956300" y="609600"/>
          <p14:tracePt t="8117" x="5956300" y="574675"/>
          <p14:tracePt t="8132" x="5956300" y="565150"/>
          <p14:tracePt t="8149" x="5956300" y="555625"/>
          <p14:tracePt t="8166" x="5956300" y="533400"/>
          <p14:tracePt t="8182" x="5956300" y="517525"/>
          <p14:tracePt t="8199" x="5956300" y="498475"/>
          <p14:tracePt t="8216" x="5956300" y="466725"/>
          <p14:tracePt t="8232" x="5956300" y="447675"/>
          <p14:tracePt t="8249" x="5956300" y="438150"/>
          <p14:tracePt t="8266" x="5956300" y="422275"/>
          <p14:tracePt t="8302" x="5962650" y="422275"/>
          <p14:tracePt t="8316" x="5965825" y="422275"/>
          <p14:tracePt t="8332" x="5965825" y="434975"/>
          <p14:tracePt t="8349" x="5972175" y="434975"/>
          <p14:tracePt t="8365" x="5975350" y="438150"/>
          <p14:tracePt t="8403" x="5981700" y="438150"/>
          <p14:tracePt t="8417" x="5984875" y="447675"/>
          <p14:tracePt t="8432" x="6000750" y="454025"/>
          <p14:tracePt t="8449" x="6010275" y="463550"/>
          <p14:tracePt t="8466" x="6035675" y="473075"/>
          <p14:tracePt t="8482" x="6061075" y="485775"/>
          <p14:tracePt t="8499" x="6070600" y="485775"/>
          <p14:tracePt t="8516" x="6080125" y="485775"/>
          <p14:tracePt t="8532" x="6086475" y="492125"/>
          <p14:tracePt t="8549" x="6102350" y="495300"/>
          <p14:tracePt t="8566" x="6143625" y="508000"/>
          <p14:tracePt t="8582" x="6207125" y="520700"/>
          <p14:tracePt t="8599" x="6292850" y="536575"/>
          <p14:tracePt t="8615" x="6448425" y="577850"/>
          <p14:tracePt t="8632" x="6559550" y="603250"/>
          <p14:tracePt t="8649" x="6635750" y="635000"/>
          <p14:tracePt t="8666" x="6731000" y="669925"/>
          <p14:tracePt t="8682" x="6794500" y="692150"/>
          <p14:tracePt t="8699" x="6864350" y="730250"/>
          <p14:tracePt t="8716" x="7023100" y="781050"/>
          <p14:tracePt t="8732" x="7143750" y="831850"/>
          <p14:tracePt t="8749" x="7254875" y="866775"/>
          <p14:tracePt t="8766" x="7362825" y="920750"/>
          <p14:tracePt t="8782" x="7416800" y="933450"/>
          <p14:tracePt t="8800" x="7439025" y="939800"/>
          <p14:tracePt t="8816" x="7454900" y="939800"/>
          <p14:tracePt t="8832" x="7461250" y="939800"/>
          <p14:tracePt t="8931" x="7464425" y="939800"/>
          <p14:tracePt t="8953" x="7470775" y="939800"/>
          <p14:tracePt t="8974" x="7473950" y="939800"/>
          <p14:tracePt t="9009" x="7480300" y="939800"/>
          <p14:tracePt t="9016" x="7489825" y="939800"/>
          <p14:tracePt t="9023" x="7496175" y="952500"/>
          <p14:tracePt t="9032" x="7499350" y="955675"/>
          <p14:tracePt t="9049" x="7508875" y="965200"/>
          <p14:tracePt t="9066" x="7550150" y="1031875"/>
          <p14:tracePt t="9082" x="7581900" y="1098550"/>
          <p14:tracePt t="9099" x="7610475" y="1168400"/>
          <p14:tracePt t="9116" x="7661275" y="1263650"/>
          <p14:tracePt t="9132" x="7702550" y="1352550"/>
          <p14:tracePt t="9149" x="7734300" y="1441450"/>
          <p14:tracePt t="9165" x="7781925" y="1577975"/>
          <p14:tracePt t="9182" x="7807325" y="1698625"/>
          <p14:tracePt t="9199" x="7826375" y="1816100"/>
          <p14:tracePt t="9216" x="7848600" y="1958975"/>
          <p14:tracePt t="9232" x="7870825" y="2016125"/>
          <p14:tracePt t="9249" x="7870825" y="2070100"/>
          <p14:tracePt t="9266" x="7870825" y="2124075"/>
          <p14:tracePt t="9283" x="7867650" y="2168525"/>
          <p14:tracePt t="9299" x="7848600" y="2206625"/>
          <p14:tracePt t="9315" x="7835900" y="2270125"/>
          <p14:tracePt t="9332" x="7835900" y="2314575"/>
          <p14:tracePt t="9348" x="7835900" y="2336800"/>
          <p14:tracePt t="9366" x="7835900" y="2368550"/>
          <p14:tracePt t="9383" x="7829550" y="2378075"/>
          <p14:tracePt t="9399" x="7820025" y="2390775"/>
          <p14:tracePt t="9416" x="7800975" y="2403475"/>
          <p14:tracePt t="9432" x="7791450" y="2403475"/>
          <p14:tracePt t="9449" x="7778750" y="2403475"/>
          <p14:tracePt t="9465" x="7759700" y="2403475"/>
          <p14:tracePt t="9481" x="7743825" y="2403475"/>
          <p14:tracePt t="9499" x="7734300" y="2403475"/>
          <p14:tracePt t="9516" x="7721600" y="2403475"/>
          <p14:tracePt t="9532" x="7712075" y="2403475"/>
          <p14:tracePt t="9549" x="7696200" y="2403475"/>
          <p14:tracePt t="9566" x="7680325" y="2403475"/>
          <p14:tracePt t="9582" x="7677150" y="2403475"/>
          <p14:tracePt t="9599" x="7667625" y="2403475"/>
          <p14:tracePt t="9615" x="7651750" y="2403475"/>
          <p14:tracePt t="9632" x="7645400" y="2403475"/>
          <p14:tracePt t="9649" x="7635875" y="2409825"/>
          <p14:tracePt t="9666" x="7623175" y="2425700"/>
          <p14:tracePt t="9682" x="7591425" y="2441575"/>
          <p14:tracePt t="9699" x="7553325" y="2476500"/>
          <p14:tracePt t="9716" x="7445375" y="2552700"/>
          <p14:tracePt t="9732" x="7375525" y="2597150"/>
          <p14:tracePt t="9748" x="7283450" y="2657475"/>
          <p14:tracePt t="9765" x="7143750" y="2724150"/>
          <p14:tracePt t="9781" x="7010400" y="2759075"/>
          <p14:tracePt t="9799" x="6880225" y="2784475"/>
          <p14:tracePt t="9815" x="6727825" y="2806700"/>
          <p14:tracePt t="9832" x="6651625" y="2822575"/>
          <p14:tracePt t="9849" x="6594475" y="2835275"/>
          <p14:tracePt t="9866" x="6546850" y="2860675"/>
          <p14:tracePt t="9882" x="6521450" y="2873375"/>
          <p14:tracePt t="9898" x="6492875" y="2879725"/>
          <p14:tracePt t="9916" x="6461125" y="2879725"/>
          <p14:tracePt t="9932" x="6429375" y="2879725"/>
          <p14:tracePt t="9949" x="6410325" y="2879725"/>
          <p14:tracePt t="9966" x="6388100" y="2879725"/>
          <p14:tracePt t="9983" x="6378575" y="2879725"/>
          <p14:tracePt t="9987" x="6375400" y="2879725"/>
          <p14:tracePt t="9999" x="6369050" y="2879725"/>
          <p14:tracePt t="10015" x="6359525" y="2876550"/>
          <p14:tracePt t="10032" x="6359525" y="2873375"/>
          <p14:tracePt t="10048" x="6359525" y="2863850"/>
          <p14:tracePt t="10110" x="6353175" y="2863850"/>
          <p14:tracePt t="10116" x="6350000" y="2863850"/>
          <p14:tracePt t="10132" x="6334125" y="2844800"/>
          <p14:tracePt t="10149" x="6321425" y="2835275"/>
          <p14:tracePt t="10166" x="6302375" y="2816225"/>
          <p14:tracePt t="10182" x="6267450" y="2768600"/>
          <p14:tracePt t="10199" x="6238875" y="2701925"/>
          <p14:tracePt t="10216" x="6194425" y="2606675"/>
          <p14:tracePt t="10232" x="6181725" y="2568575"/>
          <p14:tracePt t="10249" x="6169025" y="2546350"/>
          <p14:tracePt t="10266" x="6169025" y="2520950"/>
          <p14:tracePt t="10282" x="6165850" y="2508250"/>
          <p14:tracePt t="10298" x="6165850" y="2498725"/>
          <p14:tracePt t="10316" x="6156325" y="2479675"/>
          <p14:tracePt t="10332" x="6143625" y="2463800"/>
          <p14:tracePt t="10349" x="6143625" y="2441575"/>
          <p14:tracePt t="10366" x="6137275" y="2406650"/>
          <p14:tracePt t="10382" x="6137275" y="2390775"/>
          <p14:tracePt t="10399" x="6137275" y="2371725"/>
          <p14:tracePt t="10416" x="6121400" y="2327275"/>
          <p14:tracePt t="10432" x="6115050" y="2311400"/>
          <p14:tracePt t="10448" x="6105525" y="2298700"/>
          <p14:tracePt t="10465" x="6099175" y="2282825"/>
          <p14:tracePt t="10482" x="6099175" y="2273300"/>
          <p14:tracePt t="10499" x="6099175" y="2263775"/>
          <p14:tracePt t="10773" x="6134100" y="2263775"/>
          <p14:tracePt t="10779" x="6181725" y="2263775"/>
          <p14:tracePt t="10787" x="6229350" y="2254250"/>
          <p14:tracePt t="10799" x="6264275" y="2254250"/>
          <p14:tracePt t="10816" x="6426200" y="2254250"/>
          <p14:tracePt t="10832" x="6508750" y="2254250"/>
          <p14:tracePt t="10848" x="6569075" y="2254250"/>
          <p14:tracePt t="10865" x="6632575" y="2254250"/>
          <p14:tracePt t="10881" x="6661150" y="2254250"/>
          <p14:tracePt t="10900" x="6673850" y="2254250"/>
          <p14:tracePt t="10916" x="6683375" y="2254250"/>
          <p14:tracePt t="10933" x="6689725" y="2254250"/>
          <p14:tracePt t="11029" x="6696075" y="2254250"/>
          <p14:tracePt t="11044" x="6699250" y="2254250"/>
          <p14:tracePt t="11058" x="6705600" y="2254250"/>
          <p14:tracePt t="11067" x="6715125" y="2254250"/>
          <p14:tracePt t="11082" x="6718300" y="2254250"/>
          <p14:tracePt t="11100" x="6734175" y="2254250"/>
          <p14:tracePt t="11115" x="6743700" y="2254250"/>
          <p14:tracePt t="11132" x="6753225" y="2254250"/>
          <p14:tracePt t="11149" x="6800850" y="2247900"/>
          <p14:tracePt t="11165" x="6845300" y="2235200"/>
          <p14:tracePt t="11182" x="6889750" y="2235200"/>
          <p14:tracePt t="11200" x="6953250" y="2222500"/>
          <p14:tracePt t="11216" x="6997700" y="2216150"/>
          <p14:tracePt t="11232" x="7054850" y="2203450"/>
          <p14:tracePt t="11249" x="7112000" y="2184400"/>
          <p14:tracePt t="11265" x="7134225" y="2165350"/>
          <p14:tracePt t="11281" x="7165975" y="2152650"/>
          <p14:tracePt t="11298" x="7188200" y="2139950"/>
          <p14:tracePt t="11315" x="7213600" y="2127250"/>
          <p14:tracePt t="11331" x="7239000" y="2101850"/>
          <p14:tracePt t="11348" x="7261225" y="2079625"/>
          <p14:tracePt t="11366" x="7286625" y="2035175"/>
          <p14:tracePt t="11382" x="7305675" y="1990725"/>
          <p14:tracePt t="11399" x="7337425" y="1939925"/>
          <p14:tracePt t="11415" x="7350125" y="1901825"/>
          <p14:tracePt t="11432" x="7362825" y="1879600"/>
          <p14:tracePt t="11449" x="7385050" y="1835150"/>
          <p14:tracePt t="11465" x="7397750" y="1819275"/>
          <p14:tracePt t="11482" x="7400925" y="1797050"/>
          <p14:tracePt t="11500" x="7400925" y="1778000"/>
          <p14:tracePt t="11515" x="7400925" y="1755775"/>
          <p14:tracePt t="11532" x="7400925" y="1739900"/>
          <p14:tracePt t="11549" x="7410450" y="1727200"/>
          <p14:tracePt t="11565" x="7423150" y="1711325"/>
          <p14:tracePt t="11581" x="7426325" y="1701800"/>
          <p14:tracePt t="11599" x="7426325" y="1685925"/>
          <p14:tracePt t="11657" x="7426325" y="1679575"/>
          <p14:tracePt t="11750" x="7426325" y="1676400"/>
          <p14:tracePt t="11765" x="7426325" y="1666875"/>
          <p14:tracePt t="11772" x="7426325" y="1660525"/>
          <p14:tracePt t="11783" x="7426325" y="1657350"/>
          <p14:tracePt t="11799" x="7388225" y="1603375"/>
          <p14:tracePt t="11815" x="7334250" y="1543050"/>
          <p14:tracePt t="11832" x="7280275" y="1482725"/>
          <p14:tracePt t="11849" x="7242175" y="1425575"/>
          <p14:tracePt t="11865" x="7210425" y="1400175"/>
          <p14:tracePt t="11882" x="7185025" y="1374775"/>
          <p14:tracePt t="11899" x="7143750" y="1343025"/>
          <p14:tracePt t="11915" x="7092950" y="1308100"/>
          <p14:tracePt t="11932" x="7054850" y="1276350"/>
          <p14:tracePt t="11949" x="7010400" y="1225550"/>
          <p14:tracePt t="11965" x="6997700" y="1193800"/>
          <p14:tracePt t="11981" x="6988175" y="1171575"/>
          <p14:tracePt t="11999" x="6969125" y="1149350"/>
          <p14:tracePt t="12015" x="6969125" y="1133475"/>
          <p14:tracePt t="12032" x="6969125" y="1117600"/>
          <p14:tracePt t="12049" x="6962775" y="1104900"/>
          <p14:tracePt t="12066" x="6962775" y="1095375"/>
          <p14:tracePt t="12082" x="6959600" y="1079500"/>
          <p14:tracePt t="12098" x="6959600" y="1073150"/>
          <p14:tracePt t="12143" x="6953250" y="1073150"/>
          <p14:tracePt t="12157" x="6950075" y="1073150"/>
          <p14:tracePt t="12166" x="6943725" y="1073150"/>
          <p14:tracePt t="12182" x="6934200" y="1073150"/>
          <p14:tracePt t="12199" x="6915150" y="1073150"/>
          <p14:tracePt t="12215" x="6905625" y="1073150"/>
          <p14:tracePt t="12232" x="6889750" y="1069975"/>
          <p14:tracePt t="12248" x="6838950" y="1050925"/>
          <p14:tracePt t="12265" x="6784975" y="1038225"/>
          <p14:tracePt t="12282" x="6731000" y="1016000"/>
          <p14:tracePt t="12299" x="6648450" y="996950"/>
          <p14:tracePt t="12315" x="6604000" y="977900"/>
          <p14:tracePt t="12332" x="6534150" y="939800"/>
          <p14:tracePt t="12349" x="6483350" y="920750"/>
          <p14:tracePt t="12365" x="6467475" y="908050"/>
          <p14:tracePt t="12381" x="6451600" y="892175"/>
          <p14:tracePt t="12398" x="6445250" y="876300"/>
          <p14:tracePt t="12434" x="6448425" y="876300"/>
          <p14:tracePt t="12448" x="6464300" y="876300"/>
          <p14:tracePt t="12466" x="6473825" y="876300"/>
          <p14:tracePt t="12482" x="6489700" y="876300"/>
          <p14:tracePt t="12498" x="6550025" y="876300"/>
          <p14:tracePt t="12514" x="6623050" y="889000"/>
          <p14:tracePt t="12531" x="6699250" y="911225"/>
          <p14:tracePt t="12548" x="6750050" y="930275"/>
          <p14:tracePt t="12565" x="6759575" y="939800"/>
          <p14:tracePt t="12582" x="6759575" y="942975"/>
          <p14:tracePt t="12599" x="6740525" y="949325"/>
          <p14:tracePt t="12616" x="6689725" y="955675"/>
          <p14:tracePt t="12632" x="6581775" y="971550"/>
          <p14:tracePt t="12648" x="6394450" y="996950"/>
          <p14:tracePt t="12665" x="6321425" y="1012825"/>
          <p14:tracePt t="12682" x="6283325" y="1019175"/>
          <p14:tracePt t="12699" x="6248400" y="1019175"/>
          <p14:tracePt t="12715" x="6238875" y="1019175"/>
          <p14:tracePt t="12733" x="6229350" y="1019175"/>
          <p14:tracePt t="12749" x="6223000" y="1019175"/>
          <p14:tracePt t="12770" x="6226175" y="1019175"/>
          <p14:tracePt t="12782" x="6229350" y="1019175"/>
          <p14:tracePt t="12798" x="6251575" y="1019175"/>
          <p14:tracePt t="12815" x="6286500" y="1019175"/>
          <p14:tracePt t="12832" x="6330950" y="1019175"/>
          <p14:tracePt t="12849" x="6400800" y="1019175"/>
          <p14:tracePt t="12866" x="6438900" y="1016000"/>
          <p14:tracePt t="12882" x="6473825" y="1016000"/>
          <p14:tracePt t="12899" x="6502400" y="1016000"/>
          <p14:tracePt t="12915" x="6518275" y="1016000"/>
          <p14:tracePt t="12931" x="6527800" y="1016000"/>
          <p14:tracePt t="12948" x="6540500" y="1016000"/>
          <p14:tracePt t="12992" x="6546850" y="1016000"/>
          <p14:tracePt t="13006" x="6546850" y="1009650"/>
          <p14:tracePt t="13015" x="6546850" y="1006475"/>
          <p14:tracePt t="13032" x="6546850" y="996950"/>
          <p14:tracePt t="13049" x="6546850" y="981075"/>
          <p14:tracePt t="13065" x="6550025" y="974725"/>
          <p14:tracePt t="13082" x="6565900" y="971550"/>
          <p14:tracePt t="13098" x="6572250" y="971550"/>
          <p14:tracePt t="13115" x="6572250" y="965200"/>
          <p14:tracePt t="13132" x="6575425" y="965200"/>
          <p14:tracePt t="13149" x="6581775" y="965200"/>
          <p14:tracePt t="13165" x="6591300" y="962025"/>
          <p14:tracePt t="13182" x="6600825" y="955675"/>
          <p14:tracePt t="13199" x="6629400" y="939800"/>
          <p14:tracePt t="13215" x="6651625" y="920750"/>
          <p14:tracePt t="13232" x="6661150" y="911225"/>
          <p14:tracePt t="13248" x="6683375" y="901700"/>
          <p14:tracePt t="13265" x="6692900" y="901700"/>
          <p14:tracePt t="13283" x="6702425" y="901700"/>
          <p14:tracePt t="13299" x="6705600" y="898525"/>
          <p14:tracePt t="13316" x="6711950" y="892175"/>
          <p14:tracePt t="13332" x="6721475" y="885825"/>
          <p14:tracePt t="13348" x="6727825" y="876300"/>
          <p14:tracePt t="13365" x="6734175" y="869950"/>
          <p14:tracePt t="13381" x="6734175" y="860425"/>
          <p14:tracePt t="13398" x="6737350" y="857250"/>
          <p14:tracePt t="13415" x="6737350" y="850900"/>
          <p14:tracePt t="13432" x="6746875" y="841375"/>
          <p14:tracePt t="13449" x="6762750" y="835025"/>
          <p14:tracePt t="13465" x="6772275" y="825500"/>
          <p14:tracePt t="13483" x="6778625" y="815975"/>
          <p14:tracePt t="13535" x="6781800" y="815975"/>
          <p14:tracePt t="13563" x="6781800" y="812800"/>
          <p14:tracePt t="13926" x="6753225" y="828675"/>
          <p14:tracePt t="13933" x="6702425" y="854075"/>
          <p14:tracePt t="13940" x="6661150" y="885825"/>
          <p14:tracePt t="13948" x="6623050" y="911225"/>
          <p14:tracePt t="13965" x="6540500" y="965200"/>
          <p14:tracePt t="13983" x="6445250" y="1009650"/>
          <p14:tracePt t="14015" x="6340475" y="1073150"/>
          <p14:tracePt t="14049" x="6251575" y="1111250"/>
          <p14:tracePt t="14065" x="6229350" y="1123950"/>
          <p14:tracePt t="14083" x="6200775" y="1130300"/>
          <p14:tracePt t="14099" x="6178550" y="1133475"/>
          <p14:tracePt t="14115" x="6156325" y="1139825"/>
          <p14:tracePt t="14132" x="6130925" y="1139825"/>
          <p14:tracePt t="14149" x="6121400" y="1146175"/>
          <p14:tracePt t="14165" x="6105525" y="1146175"/>
          <p14:tracePt t="14182" x="6089650" y="1146175"/>
          <p14:tracePt t="14198" x="6080125" y="1155700"/>
          <p14:tracePt t="14214" x="6070600" y="1155700"/>
          <p14:tracePt t="14232" x="6051550" y="1155700"/>
          <p14:tracePt t="14249" x="6042025" y="1155700"/>
          <p14:tracePt t="14265" x="6029325" y="1165225"/>
          <p14:tracePt t="14282" x="6016625" y="1181100"/>
          <p14:tracePt t="14299" x="6000750" y="1181100"/>
          <p14:tracePt t="14315" x="5997575" y="1181100"/>
          <p14:tracePt t="14331" x="5991225" y="1181100"/>
          <p14:tracePt t="14354" x="5991225" y="1177925"/>
          <p14:tracePt t="14364" x="5991225" y="1174750"/>
          <p14:tracePt t="14382" x="5994400" y="1133475"/>
          <p14:tracePt t="14399" x="6007100" y="1111250"/>
          <p14:tracePt t="14415" x="6007100" y="1079500"/>
          <p14:tracePt t="14432" x="6007100" y="1047750"/>
          <p14:tracePt t="14449" x="6007100" y="1019175"/>
          <p14:tracePt t="14465" x="6022975" y="993775"/>
          <p14:tracePt t="14482" x="6042025" y="936625"/>
          <p14:tracePt t="14498" x="6054725" y="892175"/>
          <p14:tracePt t="14515" x="6067425" y="854075"/>
          <p14:tracePt t="14532" x="6092825" y="803275"/>
          <p14:tracePt t="14549" x="6118225" y="771525"/>
          <p14:tracePt t="14566" x="6140450" y="755650"/>
          <p14:tracePt t="14583" x="6153150" y="742950"/>
          <p14:tracePt t="14598" x="6165850" y="733425"/>
          <p14:tracePt t="14615" x="6175375" y="717550"/>
          <p14:tracePt t="14632" x="6194425" y="701675"/>
          <p14:tracePt t="14648" x="6194425" y="692150"/>
          <p14:tracePt t="14698" x="6194425" y="685800"/>
          <p14:tracePt t="14963" x="6213475" y="708025"/>
          <p14:tracePt t="14969" x="6219825" y="727075"/>
          <p14:tracePt t="14982" x="6245225" y="774700"/>
          <p14:tracePt t="14999" x="6257925" y="796925"/>
          <p14:tracePt t="15015" x="6276975" y="822325"/>
          <p14:tracePt t="15031" x="6292850" y="857250"/>
          <p14:tracePt t="15048" x="6302375" y="866775"/>
          <p14:tracePt t="15064" x="6311900" y="876300"/>
          <p14:tracePt t="15067" x="6330950" y="892175"/>
          <p14:tracePt t="15081" x="6340475" y="908050"/>
          <p14:tracePt t="15099" x="6350000" y="917575"/>
          <p14:tracePt t="15116" x="6359525" y="927100"/>
          <p14:tracePt t="15131" x="6365875" y="949325"/>
          <p14:tracePt t="15149" x="6365875" y="958850"/>
          <p14:tracePt t="15165" x="6365875" y="968375"/>
          <p14:tracePt t="15181" x="6365875" y="974725"/>
          <p14:tracePt t="15439" x="6365875" y="977900"/>
          <p14:tracePt t="15452" x="6365875" y="984250"/>
          <p14:tracePt t="15460" x="6365875" y="987425"/>
          <p14:tracePt t="15481" x="6365875" y="1003300"/>
          <p14:tracePt t="15515" x="6365875" y="1047750"/>
          <p14:tracePt t="15532" x="6362700" y="1127125"/>
          <p14:tracePt t="15549" x="6346825" y="1222375"/>
          <p14:tracePt t="15565" x="6327775" y="1339850"/>
          <p14:tracePt t="15582" x="6302375" y="1504950"/>
          <p14:tracePt t="15598" x="6280150" y="1625600"/>
          <p14:tracePt t="15615" x="6261100" y="1765300"/>
          <p14:tracePt t="15631" x="6245225" y="1943100"/>
          <p14:tracePt t="15648" x="6235700" y="2079625"/>
          <p14:tracePt t="15665" x="6226175" y="2197100"/>
          <p14:tracePt t="15682" x="6203950" y="2317750"/>
          <p14:tracePt t="15699" x="6197600" y="2390775"/>
          <p14:tracePt t="15715" x="6184900" y="2444750"/>
          <p14:tracePt t="15731" x="6162675" y="2508250"/>
          <p14:tracePt t="15748" x="6149975" y="2552700"/>
          <p14:tracePt t="15765" x="6134100" y="2584450"/>
          <p14:tracePt t="16089" x="6143625" y="2628900"/>
          <p14:tracePt t="16096" x="6162675" y="2711450"/>
          <p14:tracePt t="16103" x="6181725" y="2816225"/>
          <p14:tracePt t="16116" x="6191250" y="2908300"/>
          <p14:tracePt t="16132" x="6200775" y="3194050"/>
          <p14:tracePt t="16148" x="6175375" y="3413125"/>
          <p14:tracePt t="16164" x="6108700" y="3609975"/>
          <p14:tracePt t="16181" x="5943600" y="3968750"/>
          <p14:tracePt t="16200" x="5826125" y="4175125"/>
          <p14:tracePt t="16216" x="5654675" y="4460875"/>
          <p14:tracePt t="16232" x="5521325" y="4632325"/>
          <p14:tracePt t="16249" x="5387975" y="4794250"/>
          <p14:tracePt t="16266" x="5187950" y="4959350"/>
          <p14:tracePt t="16281" x="5060950" y="5048250"/>
          <p14:tracePt t="16298" x="4946650" y="5118100"/>
          <p14:tracePt t="16315" x="4794250" y="5203825"/>
          <p14:tracePt t="16331" x="4705350" y="5245100"/>
          <p14:tracePt t="16348" x="4616450" y="5276850"/>
          <p14:tracePt t="16366" x="4479925" y="5334000"/>
          <p14:tracePt t="16381" x="4378325" y="5365750"/>
          <p14:tracePt t="16398" x="4289425" y="5407025"/>
          <p14:tracePt t="16415" x="4203700" y="5438775"/>
          <p14:tracePt t="16431" x="4117975" y="5473700"/>
          <p14:tracePt t="16447" x="4064000" y="5489575"/>
          <p14:tracePt t="16466" x="3990975" y="5508625"/>
          <p14:tracePt t="16482" x="3946525" y="5527675"/>
          <p14:tracePt t="16498" x="3908425" y="5553075"/>
          <p14:tracePt t="16516" x="3841750" y="5578475"/>
          <p14:tracePt t="16532" x="3810000" y="5603875"/>
          <p14:tracePt t="16548" x="3781425" y="5622925"/>
          <p14:tracePt t="16565" x="3721100" y="5654675"/>
          <p14:tracePt t="16581" x="3692525" y="5673725"/>
          <p14:tracePt t="16598" x="3660775" y="5686425"/>
          <p14:tracePt t="16615" x="3625850" y="5686425"/>
          <p14:tracePt t="16881" x="3594100" y="5670550"/>
          <p14:tracePt t="16888" x="3552825" y="5638800"/>
          <p14:tracePt t="16898" x="3521075" y="5597525"/>
          <p14:tracePt t="16916" x="3416300" y="5492750"/>
          <p14:tracePt t="16932" x="3352800" y="5419725"/>
          <p14:tracePt t="16948" x="3305175" y="5359400"/>
          <p14:tracePt t="16965" x="3279775" y="5295900"/>
          <p14:tracePt t="16981" x="3270250" y="5267325"/>
          <p14:tracePt t="16998" x="3260725" y="5229225"/>
          <p14:tracePt t="17016" x="3260725" y="5181600"/>
          <p14:tracePt t="17032" x="3260725" y="5159375"/>
          <p14:tracePt t="17049" x="3260725" y="5130800"/>
          <p14:tracePt t="17066" x="3260725" y="5089525"/>
          <p14:tracePt t="17082" x="3260725" y="5051425"/>
          <p14:tracePt t="17098" x="3263900" y="5029200"/>
          <p14:tracePt t="17115" x="3263900" y="4991100"/>
          <p14:tracePt t="17131" x="3263900" y="4975225"/>
          <p14:tracePt t="17147" x="3263900" y="4953000"/>
          <p14:tracePt t="17165" x="3251200" y="4918075"/>
          <p14:tracePt t="17182" x="3251200" y="4873625"/>
          <p14:tracePt t="17198" x="3251200" y="4829175"/>
          <p14:tracePt t="17216" x="3251200" y="4768850"/>
          <p14:tracePt t="17232" x="3244850" y="4737100"/>
          <p14:tracePt t="17248" x="3232150" y="4708525"/>
          <p14:tracePt t="17265" x="3203575" y="4692650"/>
          <p14:tracePt t="17281" x="3159125" y="4686300"/>
          <p14:tracePt t="17298" x="3114675" y="4686300"/>
          <p14:tracePt t="17315" x="3060700" y="4702175"/>
          <p14:tracePt t="17332" x="3022600" y="4721225"/>
          <p14:tracePt t="17348" x="2965450" y="4740275"/>
          <p14:tracePt t="17366" x="2838450" y="4787900"/>
          <p14:tracePt t="17382" x="2749550" y="4829175"/>
          <p14:tracePt t="17397" x="2651125" y="4870450"/>
          <p14:tracePt t="17415" x="2476500" y="4956175"/>
          <p14:tracePt t="17431" x="2384425" y="5016500"/>
          <p14:tracePt t="17448" x="2324100" y="5060950"/>
          <p14:tracePt t="17465" x="2260600" y="5099050"/>
          <p14:tracePt t="17482" x="2228850" y="5118100"/>
          <p14:tracePt t="17498" x="2197100" y="5130800"/>
          <p14:tracePt t="17515" x="2133600" y="5143500"/>
          <p14:tracePt t="17531" x="2105025" y="5143500"/>
          <p14:tracePt t="17548" x="2066925" y="5143500"/>
          <p14:tracePt t="17565" x="2019300" y="5143500"/>
          <p14:tracePt t="17581" x="1997075" y="5140325"/>
          <p14:tracePt t="17598" x="1968500" y="5127625"/>
          <p14:tracePt t="17616" x="1930400" y="5102225"/>
          <p14:tracePt t="17632" x="1901825" y="5086350"/>
          <p14:tracePt t="17648" x="1882775" y="5067300"/>
          <p14:tracePt t="17665" x="1870075" y="5048250"/>
          <p14:tracePt t="17681" x="1854200" y="5038725"/>
          <p14:tracePt t="17697" x="1844675" y="5029200"/>
          <p14:tracePt t="17715" x="1825625" y="5000625"/>
          <p14:tracePt t="17731" x="1825625" y="4978400"/>
          <p14:tracePt t="17748" x="1825625" y="4962525"/>
          <p14:tracePt t="17765" x="1825625" y="4924425"/>
          <p14:tracePt t="17782" x="1825625" y="4902200"/>
          <p14:tracePt t="17798" x="1825625" y="4886325"/>
          <p14:tracePt t="17814" x="1825625" y="4870450"/>
          <p14:tracePt t="17831" x="1825625" y="4860925"/>
          <p14:tracePt t="17847" x="1825625" y="4851400"/>
          <p14:tracePt t="17887" x="1822450" y="4851400"/>
          <p14:tracePt t="17898" x="1816100" y="4851400"/>
          <p14:tracePt t="17915" x="1797050" y="4857750"/>
          <p14:tracePt t="17931" x="1797050" y="4873625"/>
          <p14:tracePt t="17948" x="1797050" y="4911725"/>
          <p14:tracePt t="17964" x="1819275" y="5060950"/>
          <p14:tracePt t="17981" x="1835150" y="5191125"/>
          <p14:tracePt t="17998" x="1835150" y="5295900"/>
          <p14:tracePt t="18015" x="1835150" y="5489575"/>
          <p14:tracePt t="18032" x="1831975" y="5584825"/>
          <p14:tracePt t="18048" x="1806575" y="5670550"/>
          <p14:tracePt t="18065" x="1793875" y="5759450"/>
          <p14:tracePt t="18081" x="1787525" y="5813425"/>
          <p14:tracePt t="18097" x="1781175" y="5857875"/>
          <p14:tracePt t="18114" x="1781175" y="5892800"/>
          <p14:tracePt t="18131" x="1781175" y="5921375"/>
          <p14:tracePt t="18148" x="1781175" y="5943600"/>
          <p14:tracePt t="18165" x="1781175" y="5962650"/>
          <p14:tracePt t="18182" x="1781175" y="5972175"/>
          <p14:tracePt t="18198" x="1781175" y="5981700"/>
          <p14:tracePt t="18215" x="1781175" y="6003925"/>
          <p14:tracePt t="18231" x="1781175" y="6013450"/>
          <p14:tracePt t="18248" x="1781175" y="6022975"/>
          <p14:tracePt t="18330" x="1787525" y="6022975"/>
          <p14:tracePt t="18337" x="1790700" y="6022975"/>
          <p14:tracePt t="18348" x="1797050" y="6019800"/>
          <p14:tracePt t="18364" x="1844675" y="5997575"/>
          <p14:tracePt t="18380" x="1901825" y="5953125"/>
          <p14:tracePt t="18397" x="2003425" y="5902325"/>
          <p14:tracePt t="18415" x="2171700" y="5851525"/>
          <p14:tracePt t="18431" x="2238375" y="5829300"/>
          <p14:tracePt t="18448" x="2298700" y="5829300"/>
          <p14:tracePt t="18465" x="2390775" y="5854700"/>
          <p14:tracePt t="18481" x="2454275" y="5876925"/>
          <p14:tracePt t="18498" x="2520950" y="5905500"/>
          <p14:tracePt t="18515" x="2616200" y="5949950"/>
          <p14:tracePt t="18531" x="2667000" y="5984875"/>
          <p14:tracePt t="18547" x="2711450" y="6010275"/>
          <p14:tracePt t="18565" x="2771775" y="6048375"/>
          <p14:tracePt t="18581" x="2800350" y="6073775"/>
          <p14:tracePt t="18598" x="2832100" y="6099175"/>
          <p14:tracePt t="18601" x="2844800" y="6118225"/>
          <p14:tracePt t="18615" x="2870200" y="6143625"/>
          <p14:tracePt t="18631" x="2901950" y="6181725"/>
          <p14:tracePt t="18648" x="2927350" y="6207125"/>
          <p14:tracePt t="18664" x="2971800" y="6242050"/>
          <p14:tracePt t="18681" x="2994025" y="6248400"/>
          <p14:tracePt t="18698" x="3022600" y="6248400"/>
          <p14:tracePt t="18715" x="3048000" y="6248400"/>
          <p14:tracePt t="18731" x="3070225" y="6242050"/>
          <p14:tracePt t="18748" x="3095625" y="6223000"/>
          <p14:tracePt t="18765" x="3114675" y="6210300"/>
          <p14:tracePt t="18782" x="3143250" y="6184900"/>
          <p14:tracePt t="18798" x="3168650" y="6146800"/>
          <p14:tracePt t="18815" x="3219450" y="6051550"/>
          <p14:tracePt t="18831" x="3241675" y="5994400"/>
          <p14:tracePt t="18848" x="3263900" y="5946775"/>
          <p14:tracePt t="18865" x="3263900" y="5915025"/>
          <p14:tracePt t="18882" x="3263900" y="5905500"/>
          <p14:tracePt t="18898" x="3263900" y="5899150"/>
          <p14:tracePt t="18915" x="3263900" y="5892800"/>
          <p14:tracePt t="19542" x="3355975" y="5899150"/>
          <p14:tracePt t="19550" x="3482975" y="5908675"/>
          <p14:tracePt t="19565" x="3778250" y="5908675"/>
          <p14:tracePt t="19582" x="4159250" y="5899150"/>
          <p14:tracePt t="19598" x="4733925" y="5873750"/>
          <p14:tracePt t="19615" x="5089525" y="5864225"/>
          <p14:tracePt t="19649" x="5994400" y="5883275"/>
          <p14:tracePt t="19682" x="6505575" y="5924550"/>
          <p14:tracePt t="19699" x="6772275" y="5949950"/>
          <p14:tracePt t="19716" x="6880225" y="5975350"/>
          <p14:tracePt t="19731" x="6953250" y="5975350"/>
          <p14:tracePt t="19747" x="7004050" y="5975350"/>
          <p14:tracePt t="19764" x="7058025" y="5975350"/>
          <p14:tracePt t="19782" x="7073900" y="5975350"/>
          <p14:tracePt t="19799" x="7089775" y="5975350"/>
          <p14:tracePt t="19815" x="7105650" y="5975350"/>
          <p14:tracePt t="19831" x="7115175" y="5962650"/>
          <p14:tracePt t="19849" x="7131050" y="5949950"/>
          <p14:tracePt t="19864" x="7140575" y="5940425"/>
          <p14:tracePt t="19881" x="7156450" y="5921375"/>
          <p14:tracePt t="19898" x="7188200" y="5864225"/>
          <p14:tracePt t="19915" x="7200900" y="5826125"/>
          <p14:tracePt t="19931" x="7213600" y="5765800"/>
          <p14:tracePt t="19949" x="7213600" y="5648325"/>
          <p14:tracePt t="19965" x="7194550" y="5572125"/>
          <p14:tracePt t="19981" x="7162800" y="5483225"/>
          <p14:tracePt t="19998" x="7089775" y="5343525"/>
          <p14:tracePt t="20014" x="7029450" y="5241925"/>
          <p14:tracePt t="20031" x="6981825" y="5162550"/>
          <p14:tracePt t="20048" x="6924675" y="5083175"/>
          <p14:tracePt t="20065" x="6892925" y="5057775"/>
          <p14:tracePt t="20082" x="6880225" y="5041900"/>
          <p14:tracePt t="20099" x="6867525" y="5022850"/>
          <p14:tracePt t="20115" x="6835775" y="5010150"/>
          <p14:tracePt t="20131" x="6807200" y="4997450"/>
          <p14:tracePt t="20148" x="6721475" y="4949825"/>
          <p14:tracePt t="20164" x="6654800" y="4918075"/>
          <p14:tracePt t="20181" x="6584950" y="4879975"/>
          <p14:tracePt t="20198" x="6521450" y="4860925"/>
          <p14:tracePt t="20215" x="6492875" y="4848225"/>
          <p14:tracePt t="20232" x="6467475" y="4838700"/>
          <p14:tracePt t="20248" x="6410325" y="4813300"/>
          <p14:tracePt t="20265" x="6365875" y="4800600"/>
          <p14:tracePt t="20281" x="6327775" y="4787900"/>
          <p14:tracePt t="20298" x="6264275" y="4781550"/>
          <p14:tracePt t="20314" x="6219825" y="4775200"/>
          <p14:tracePt t="20332" x="6178550" y="4775200"/>
          <p14:tracePt t="20348" x="6105525" y="4749800"/>
          <p14:tracePt t="20365" x="6042025" y="4740275"/>
          <p14:tracePt t="20382" x="5997575" y="4740275"/>
          <p14:tracePt t="20398" x="5943600" y="4727575"/>
          <p14:tracePt t="20415" x="5911850" y="4721225"/>
          <p14:tracePt t="20431" x="5895975" y="4718050"/>
          <p14:tracePt t="20447" x="5883275" y="4695825"/>
          <p14:tracePt t="20464" x="5867400" y="4692650"/>
          <p14:tracePt t="20481" x="5857875" y="4686300"/>
          <p14:tracePt t="20498" x="5842000" y="4673600"/>
          <p14:tracePt t="20514" x="5832475" y="4664075"/>
          <p14:tracePt t="20532" x="5816600" y="4651375"/>
          <p14:tracePt t="20548" x="5800725" y="4648200"/>
          <p14:tracePt t="20564" x="5791200" y="4648200"/>
          <p14:tracePt t="20581" x="5781675" y="4648200"/>
          <p14:tracePt t="21148" x="5826125" y="4651375"/>
          <p14:tracePt t="21155" x="5905500" y="4651375"/>
          <p14:tracePt t="21164" x="5984875" y="4651375"/>
          <p14:tracePt t="21181" x="6134100" y="4651375"/>
          <p14:tracePt t="21197" x="6416675" y="4651375"/>
          <p14:tracePt t="21214" x="6578600" y="4645025"/>
          <p14:tracePt t="21231" x="6696075" y="4645025"/>
          <p14:tracePt t="21265" x="6896100" y="4629150"/>
          <p14:tracePt t="21298" x="7019925" y="4616450"/>
          <p14:tracePt t="21314" x="7070725" y="4616450"/>
          <p14:tracePt t="21330" x="7143750" y="4610100"/>
          <p14:tracePt t="21347" x="7248525" y="4610100"/>
          <p14:tracePt t="21364" x="7299325" y="4610100"/>
          <p14:tracePt t="21381" x="7337425" y="4603750"/>
          <p14:tracePt t="21397" x="7378700" y="4597400"/>
          <p14:tracePt t="21414" x="7400925" y="4591050"/>
          <p14:tracePt t="21431" x="7439025" y="4572000"/>
          <p14:tracePt t="21447" x="7508875" y="4552950"/>
          <p14:tracePt t="21464" x="7575550" y="4540250"/>
          <p14:tracePt t="21480" x="7620000" y="4533900"/>
          <p14:tracePt t="21497" x="7683500" y="4514850"/>
          <p14:tracePt t="21514" x="7699375" y="4514850"/>
          <p14:tracePt t="21532" x="7708900" y="4505325"/>
          <p14:tracePt t="21548" x="7718425" y="4489450"/>
          <p14:tracePt t="21564" x="7718425" y="4479925"/>
          <p14:tracePt t="21581" x="7718425" y="4464050"/>
          <p14:tracePt t="21597" x="7718425" y="4448175"/>
          <p14:tracePt t="21614" x="7718425" y="4445000"/>
          <p14:tracePt t="21691" x="7718425" y="4451350"/>
          <p14:tracePt t="21698" x="7718425" y="4457700"/>
          <p14:tracePt t="21714" x="7718425" y="4470400"/>
          <p14:tracePt t="21731" x="7718425" y="4486275"/>
          <p14:tracePt t="21747" x="7724775" y="4533900"/>
          <p14:tracePt t="21764" x="7747000" y="4622800"/>
          <p14:tracePt t="21781" x="7756525" y="4740275"/>
          <p14:tracePt t="21797" x="7762875" y="4902200"/>
          <p14:tracePt t="21814" x="7772400" y="5029200"/>
          <p14:tracePt t="21831" x="7781925" y="5133975"/>
          <p14:tracePt t="21848" x="7788275" y="5264150"/>
          <p14:tracePt t="21864" x="7794625" y="5308600"/>
          <p14:tracePt t="21881" x="7800975" y="5353050"/>
          <p14:tracePt t="21898" x="7823200" y="5426075"/>
          <p14:tracePt t="21914" x="7835900" y="5480050"/>
          <p14:tracePt t="21932" x="7854950" y="5568950"/>
          <p14:tracePt t="21948" x="7870825" y="5626100"/>
          <p14:tracePt t="21964" x="7870825" y="5676900"/>
          <p14:tracePt t="21982" x="7870825" y="5721350"/>
          <p14:tracePt t="21998" x="7870825" y="5784850"/>
          <p14:tracePt t="22014" x="7870825" y="5813425"/>
          <p14:tracePt t="22030" x="7870825" y="5857875"/>
          <p14:tracePt t="22047" x="7870825" y="5921375"/>
          <p14:tracePt t="22064" x="7870825" y="5956300"/>
          <p14:tracePt t="22082" x="7870825" y="6019800"/>
          <p14:tracePt t="22098" x="7870825" y="6064250"/>
          <p14:tracePt t="22115" x="7870825" y="6099175"/>
          <p14:tracePt t="22131" x="7870825" y="6127750"/>
          <p14:tracePt t="22147" x="7870825" y="6184900"/>
          <p14:tracePt t="22164" x="7870825" y="6226175"/>
          <p14:tracePt t="22180" x="7870825" y="6264275"/>
          <p14:tracePt t="22197" x="7867650" y="6327775"/>
          <p14:tracePt t="22214" x="7861300" y="6372225"/>
          <p14:tracePt t="22232" x="7848600" y="6413500"/>
          <p14:tracePt t="22248" x="7835900" y="6435725"/>
          <p14:tracePt t="22264" x="7823200" y="6461125"/>
          <p14:tracePt t="22281" x="7807325" y="6470650"/>
          <p14:tracePt t="22297" x="7804150" y="6486525"/>
          <p14:tracePt t="22314" x="7797800" y="6496050"/>
          <p14:tracePt t="22331" x="7797800" y="6499225"/>
          <p14:tracePt t="22347" x="7797800" y="6508750"/>
          <p14:tracePt t="22889" x="7788275" y="6508750"/>
          <p14:tracePt t="22897" x="7781925" y="6508750"/>
          <p14:tracePt t="22904" x="7778750" y="6508750"/>
          <p14:tracePt t="22915" x="7772400" y="6508750"/>
          <p14:tracePt t="22932" x="7756525" y="6499225"/>
          <p14:tracePt t="22948" x="7743825" y="6492875"/>
          <p14:tracePt t="22981" x="7677150" y="6457950"/>
          <p14:tracePt t="23014" x="7632700" y="6445250"/>
          <p14:tracePt t="23032" x="7616825" y="6445250"/>
          <p14:tracePt t="23048" x="7607300" y="6445250"/>
          <p14:tracePt t="23065" x="7597775" y="6445250"/>
          <p14:tracePt t="23082" x="7575550" y="6442075"/>
          <p14:tracePt t="23098" x="7566025" y="6435725"/>
          <p14:tracePt t="23114" x="7562850" y="6432550"/>
          <p14:tracePt t="23131" x="7553325" y="6416675"/>
          <p14:tracePt t="23147" x="7553325" y="6407150"/>
          <p14:tracePt t="23164" x="7546975" y="6400800"/>
          <p14:tracePt t="24338" x="7543800" y="6400800"/>
          <p14:tracePt t="24345" x="7537450" y="6400800"/>
          <p14:tracePt t="24353" x="7534275" y="6397625"/>
          <p14:tracePt t="24365" x="7527925" y="6391275"/>
          <p14:tracePt t="24381" x="7486650" y="6369050"/>
          <p14:tracePt t="24398" x="7372350" y="6299200"/>
          <p14:tracePt t="24414" x="7213600" y="6213475"/>
          <p14:tracePt t="24447" x="6823075" y="5953125"/>
          <p14:tracePt t="24482" x="6477000" y="5734050"/>
          <p14:tracePt t="24501" x="6276975" y="5591175"/>
          <p14:tracePt t="24516" x="6172200" y="5511800"/>
          <p14:tracePt t="24531" x="6080125" y="5464175"/>
          <p14:tracePt t="24547" x="6010275" y="5416550"/>
          <p14:tracePt t="24564" x="5953125" y="5387975"/>
          <p14:tracePt t="24580" x="5886450" y="5334000"/>
          <p14:tracePt t="24597" x="5845175" y="5292725"/>
          <p14:tracePt t="24616" x="5772150" y="5219700"/>
          <p14:tracePt t="24631" x="5718175" y="5149850"/>
          <p14:tracePt t="24648" x="5667375" y="5099050"/>
          <p14:tracePt t="24665" x="5603875" y="5035550"/>
          <p14:tracePt t="24680" x="5499100" y="4921250"/>
          <p14:tracePt t="24697" x="5419725" y="4806950"/>
          <p14:tracePt t="24714" x="5340350" y="4702175"/>
          <p14:tracePt t="24716" x="5305425" y="4641850"/>
          <p14:tracePt t="24730" x="5226050" y="4527550"/>
          <p14:tracePt t="24748" x="5124450" y="4387850"/>
          <p14:tracePt t="24764" x="5013325" y="4251325"/>
          <p14:tracePt t="24781" x="4860925" y="4079875"/>
          <p14:tracePt t="24798" x="4752975" y="3962400"/>
          <p14:tracePt t="24814" x="4625975" y="3863975"/>
          <p14:tracePt t="24831" x="4435475" y="3708400"/>
          <p14:tracePt t="24847" x="4333875" y="3632200"/>
          <p14:tracePt t="24864" x="4219575" y="3562350"/>
          <p14:tracePt t="24881" x="4054475" y="3476625"/>
          <p14:tracePt t="24898" x="3965575" y="3435350"/>
          <p14:tracePt t="24915" x="3816350" y="3375025"/>
          <p14:tracePt t="24931" x="3717925" y="3343275"/>
          <p14:tracePt t="24947" x="3625850" y="3295650"/>
          <p14:tracePt t="24964" x="3549650" y="3263900"/>
          <p14:tracePt t="24980" x="3482975" y="3216275"/>
          <p14:tracePt t="24997" x="3435350" y="3203575"/>
          <p14:tracePt t="25015" x="3371850" y="3184525"/>
          <p14:tracePt t="25031" x="3355975" y="3184525"/>
          <p14:tracePt t="25473" x="3321050" y="3121025"/>
          <p14:tracePt t="25479" x="3263900" y="3025775"/>
          <p14:tracePt t="25486" x="3225800" y="2930525"/>
          <p14:tracePt t="25496" x="3190875" y="2835275"/>
          <p14:tracePt t="25514" x="3048000" y="2482850"/>
          <p14:tracePt t="25530" x="2962275" y="2270125"/>
          <p14:tracePt t="25556" x="2857500" y="1955800"/>
          <p14:tracePt t="25581" x="2778125" y="1679575"/>
          <p14:tracePt t="25616" x="2730500" y="1482725"/>
          <p14:tracePt t="25630" x="2717800" y="1438275"/>
          <p14:tracePt t="25647" x="2698750" y="1406525"/>
          <p14:tracePt t="25664" x="2682875" y="1371600"/>
          <p14:tracePt t="25680" x="2673350" y="1362075"/>
          <p14:tracePt t="25698" x="2663825" y="1352550"/>
          <p14:tracePt t="25715" x="2644775" y="1343025"/>
          <p14:tracePt t="25731" x="2635250" y="1343025"/>
          <p14:tracePt t="25748" x="2625725" y="1343025"/>
          <p14:tracePt t="25764" x="2584450" y="1343025"/>
          <p14:tracePt t="25780" x="2568575" y="1343025"/>
          <p14:tracePt t="25797" x="2559050" y="1336675"/>
          <p14:tracePt t="25814" x="2527300" y="1327150"/>
          <p14:tracePt t="25830" x="2511425" y="1320800"/>
          <p14:tracePt t="25848" x="2495550" y="1320800"/>
          <p14:tracePt t="25865" x="2479675" y="1317625"/>
          <p14:tracePt t="25880" x="2470150" y="1317625"/>
          <p14:tracePt t="25898" x="2460625" y="1317625"/>
          <p14:tracePt t="25914" x="2441575" y="1317625"/>
          <p14:tracePt t="25930" x="2441575" y="1311275"/>
          <p14:tracePt t="25964" x="2441575" y="1295400"/>
          <p14:tracePt t="25981" x="2441575" y="1292225"/>
          <p14:tracePt t="25997" x="2457450" y="1285875"/>
          <p14:tracePt t="26015" x="2486025" y="1270000"/>
          <p14:tracePt t="26031" x="2524125" y="1263650"/>
          <p14:tracePt t="26047" x="2559050" y="1257300"/>
          <p14:tracePt t="26064" x="2622550" y="1257300"/>
          <p14:tracePt t="26080" x="2651125" y="1257300"/>
          <p14:tracePt t="26097" x="2673350" y="1257300"/>
          <p14:tracePt t="26115" x="2698750" y="1257300"/>
          <p14:tracePt t="26130" x="2714625" y="1257300"/>
          <p14:tracePt t="26147" x="2724150" y="1257300"/>
          <p14:tracePt t="26163" x="2752725" y="1257300"/>
          <p14:tracePt t="26180" x="2762250" y="1257300"/>
          <p14:tracePt t="26197" x="2771775" y="1257300"/>
          <p14:tracePt t="26213" x="2784475" y="1257300"/>
          <p14:tracePt t="26250" x="2797175" y="1257300"/>
          <p14:tracePt t="26263" x="2806700" y="1257300"/>
          <p14:tracePt t="26280" x="2809875" y="1257300"/>
          <p14:tracePt t="26296" x="2819400" y="1257300"/>
          <p14:tracePt t="26314" x="2847975" y="1247775"/>
          <p14:tracePt t="26330" x="2870200" y="1247775"/>
          <p14:tracePt t="26347" x="2892425" y="1241425"/>
          <p14:tracePt t="26364" x="2933700" y="1235075"/>
          <p14:tracePt t="26381" x="2962275" y="1235075"/>
          <p14:tracePt t="26397" x="2984500" y="1235075"/>
          <p14:tracePt t="26414" x="3044825" y="1235075"/>
          <p14:tracePt t="26430" x="3105150" y="1235075"/>
          <p14:tracePt t="26447" x="3197225" y="1235075"/>
          <p14:tracePt t="26463" x="3327400" y="1235075"/>
          <p14:tracePt t="26480" x="3390900" y="1238250"/>
          <p14:tracePt t="26497" x="3476625" y="1254125"/>
          <p14:tracePt t="26514" x="3594100" y="1260475"/>
          <p14:tracePt t="26531" x="3667125" y="1270000"/>
          <p14:tracePt t="26547" x="3717925" y="1276350"/>
          <p14:tracePt t="26564" x="3860800" y="1282700"/>
          <p14:tracePt t="26581" x="3956050" y="1308100"/>
          <p14:tracePt t="26597" x="4051300" y="1317625"/>
          <p14:tracePt t="26614" x="4124325" y="1330325"/>
          <p14:tracePt t="26630" x="4159250" y="1330325"/>
          <p14:tracePt t="26647" x="4187825" y="1330325"/>
          <p14:tracePt t="26664" x="4235450" y="1330325"/>
          <p14:tracePt t="26681" x="4289425" y="1343025"/>
          <p14:tracePt t="26697" x="4384675" y="1358900"/>
          <p14:tracePt t="26714" x="4508500" y="1390650"/>
          <p14:tracePt t="26731" x="4594225" y="1406525"/>
          <p14:tracePt t="26747" x="4679950" y="1419225"/>
          <p14:tracePt t="26763" x="4781550" y="1450975"/>
          <p14:tracePt t="26780" x="4819650" y="1463675"/>
          <p14:tracePt t="26797" x="4864100" y="1476375"/>
          <p14:tracePt t="26801" x="4883150" y="1482725"/>
          <p14:tracePt t="26814" x="4927600" y="1495425"/>
          <p14:tracePt t="26831" x="4984750" y="1514475"/>
          <p14:tracePt t="26847" x="5060950" y="1546225"/>
          <p14:tracePt t="26864" x="5178425" y="1593850"/>
          <p14:tracePt t="26881" x="5235575" y="1606550"/>
          <p14:tracePt t="26897" x="5251450" y="1616075"/>
          <p14:tracePt t="28433" x="5241925" y="1663700"/>
          <p14:tracePt t="28440" x="5222875" y="1755775"/>
          <p14:tracePt t="28448" x="5203825" y="1851025"/>
          <p14:tracePt t="28464" x="5156200" y="2047875"/>
          <p14:tracePt t="28480" x="5114925" y="2346325"/>
          <p14:tracePt t="28498" x="5032375" y="2879725"/>
          <p14:tracePt t="28522" x="4959350" y="3451225"/>
          <p14:tracePt t="28549" x="4889500" y="4143375"/>
          <p14:tracePt t="28581" x="4870450" y="4616450"/>
          <p14:tracePt t="28597" x="4870450" y="4854575"/>
          <p14:tracePt t="28614" x="4860925" y="4972050"/>
          <p14:tracePt t="28631" x="4851400" y="5067300"/>
          <p14:tracePt t="28648" x="4851400" y="5194300"/>
          <p14:tracePt t="28664" x="4851400" y="5267325"/>
          <p14:tracePt t="28680" x="4851400" y="5346700"/>
          <p14:tracePt t="28697" x="4838700" y="5441950"/>
          <p14:tracePt t="28713" x="4832350" y="5480050"/>
          <p14:tracePt t="28730" x="4819650" y="5518150"/>
          <p14:tracePt t="28747" x="4800600" y="5553075"/>
          <p14:tracePt t="28763" x="4797425" y="5584825"/>
          <p14:tracePt t="28780" x="4778375" y="5607050"/>
          <p14:tracePt t="28797" x="4759325" y="5657850"/>
          <p14:tracePt t="28813" x="4740275" y="5702300"/>
          <p14:tracePt t="28830" x="4699000" y="5743575"/>
          <p14:tracePt t="28847" x="4625975" y="5826125"/>
          <p14:tracePt t="28863" x="4603750" y="5854700"/>
          <p14:tracePt t="29148" x="4530725" y="5832475"/>
          <p14:tracePt t="29155" x="4448175" y="5803900"/>
          <p14:tracePt t="29163" x="4365625" y="5784850"/>
          <p14:tracePt t="29181" x="4232275" y="5740400"/>
          <p14:tracePt t="29197" x="4019550" y="5670550"/>
          <p14:tracePt t="29213" x="3873500" y="5616575"/>
          <p14:tracePt t="29230" x="3762375" y="5553075"/>
          <p14:tracePt t="29247" x="3587750" y="5467350"/>
          <p14:tracePt t="29263" x="3486150" y="5407025"/>
          <p14:tracePt t="29280" x="3406775" y="5368925"/>
          <p14:tracePt t="29297" x="3317875" y="5308600"/>
          <p14:tracePt t="29313" x="3270250" y="5283200"/>
          <p14:tracePt t="29330" x="3203575" y="5245100"/>
          <p14:tracePt t="29347" x="3111500" y="5210175"/>
          <p14:tracePt t="29364" x="3054350" y="5187950"/>
          <p14:tracePt t="29380" x="3009900" y="5175250"/>
          <p14:tracePt t="29397" x="2946400" y="5162550"/>
          <p14:tracePt t="29413" x="2908300" y="5162550"/>
          <p14:tracePt t="29431" x="2863850" y="5162550"/>
          <p14:tracePt t="29447" x="2816225" y="5162550"/>
          <p14:tracePt t="29463" x="2787650" y="5162550"/>
          <p14:tracePt t="29480" x="2749550" y="5165725"/>
          <p14:tracePt t="29496" x="2714625" y="5184775"/>
          <p14:tracePt t="29513" x="2686050" y="5203825"/>
          <p14:tracePt t="29530" x="2670175" y="5213350"/>
          <p14:tracePt t="29546" x="2647950" y="5219700"/>
          <p14:tracePt t="29563" x="2638425" y="5222875"/>
          <p14:tracePt t="29581" x="2628900" y="5222875"/>
          <p14:tracePt t="29597" x="2616200" y="5229225"/>
          <p14:tracePt t="29613" x="2600325" y="5229225"/>
          <p14:tracePt t="29630" x="2590800" y="5229225"/>
          <p14:tracePt t="29647" x="2584450" y="5229225"/>
          <p14:tracePt t="29675" x="2581275" y="5229225"/>
          <p14:tracePt t="29984" x="2600325" y="5229225"/>
          <p14:tracePt t="29992" x="2619375" y="5229225"/>
          <p14:tracePt t="29997" x="2628900" y="5229225"/>
          <p14:tracePt t="30013" x="2673350" y="5229225"/>
          <p14:tracePt t="30030" x="2746375" y="5216525"/>
          <p14:tracePt t="30047" x="2933700" y="5191125"/>
          <p14:tracePt t="30064" x="3073400" y="5181600"/>
          <p14:tracePt t="30096" x="3314700" y="5143500"/>
          <p14:tracePt t="30130" x="3422650" y="5121275"/>
          <p14:tracePt t="30147" x="3486150" y="5102225"/>
          <p14:tracePt t="30163" x="3530600" y="5083175"/>
          <p14:tracePt t="30180" x="3575050" y="5076825"/>
          <p14:tracePt t="30197" x="3632200" y="5076825"/>
          <p14:tracePt t="30213" x="3654425" y="5076825"/>
          <p14:tracePt t="30230" x="3673475" y="5076825"/>
          <p14:tracePt t="30246" x="3714750" y="5076825"/>
          <p14:tracePt t="30263" x="3724275" y="5076825"/>
          <p14:tracePt t="30280" x="3740150" y="5070475"/>
          <p14:tracePt t="30297" x="3756025" y="5070475"/>
          <p14:tracePt t="30313" x="3765550" y="5070475"/>
          <p14:tracePt t="30330" x="3775075" y="5070475"/>
          <p14:tracePt t="30346" x="3790950" y="50704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solidFill>
                  <a:srgbClr val="FF0000"/>
                </a:solidFill>
              </a:rPr>
              <a:t>Eudicots primitifs </a:t>
            </a:r>
            <a:r>
              <a:rPr lang="fr-FR" altLang="fr-FR" i="1">
                <a:solidFill>
                  <a:srgbClr val="FF0000"/>
                </a:solidFill>
              </a:rPr>
              <a:t>: Ranunculaceae</a:t>
            </a:r>
          </a:p>
          <a:p>
            <a:pPr eaLnBrk="1" hangingPunct="1"/>
            <a:r>
              <a:rPr lang="fr-FR" altLang="fr-FR"/>
              <a:t>souvent périanthe tépaloïde,   dialycarpie fréquente</a:t>
            </a:r>
            <a:r>
              <a:rPr lang="fr-FR" altLang="fr-FR" i="1">
                <a:solidFill>
                  <a:srgbClr val="FF0000"/>
                </a:solidFill>
              </a:rPr>
              <a:t> </a:t>
            </a:r>
          </a:p>
        </p:txBody>
      </p:sp>
      <p:pic>
        <p:nvPicPr>
          <p:cNvPr id="7171" name="Picture 4" descr="http://rogerlamouline.e-monsite.com/medias/images/ficaire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071563"/>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Description de cette image, également commentée ci-aprè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9938" y="1071563"/>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0" descr="http://www.michls.de/wiese/07alju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500438"/>
            <a:ext cx="28273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descr="http://toxiplante.fr/photos/renoncule_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 y="3500438"/>
            <a:ext cx="29337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4" descr="http://www.plantdelights.com/common/images/products/large/Clematis-cirrhosa.i-5855.s-6401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000125"/>
            <a:ext cx="2743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6" descr="http://idata.over-blog.com/3/71/80/81/photonature/clemati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1738" y="3500438"/>
            <a:ext cx="28622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ZoneTexte 10"/>
          <p:cNvSpPr txBox="1">
            <a:spLocks noChangeArrowheads="1"/>
          </p:cNvSpPr>
          <p:nvPr/>
        </p:nvSpPr>
        <p:spPr bwMode="auto">
          <a:xfrm>
            <a:off x="500063" y="5572125"/>
            <a:ext cx="2543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Ranunculus sp.</a:t>
            </a:r>
          </a:p>
        </p:txBody>
      </p:sp>
      <p:sp>
        <p:nvSpPr>
          <p:cNvPr id="7178" name="ZoneTexte 11"/>
          <p:cNvSpPr txBox="1">
            <a:spLocks noChangeArrowheads="1"/>
          </p:cNvSpPr>
          <p:nvPr/>
        </p:nvSpPr>
        <p:spPr bwMode="auto">
          <a:xfrm>
            <a:off x="3286125" y="5572125"/>
            <a:ext cx="300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Nigella damascena</a:t>
            </a:r>
          </a:p>
        </p:txBody>
      </p:sp>
      <p:sp>
        <p:nvSpPr>
          <p:cNvPr id="7179" name="ZoneTexte 12"/>
          <p:cNvSpPr txBox="1">
            <a:spLocks noChangeArrowheads="1"/>
          </p:cNvSpPr>
          <p:nvPr/>
        </p:nvSpPr>
        <p:spPr bwMode="auto">
          <a:xfrm>
            <a:off x="6338888" y="5572125"/>
            <a:ext cx="2805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Clematis cirrhosa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852"/>
    </mc:Choice>
    <mc:Fallback>
      <p:transition spd="slow" advTm="102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883" x="3765550" y="4927600"/>
          <p14:tracePt t="9890" x="3724275" y="4679950"/>
          <p14:tracePt t="9897" x="3644900" y="4337050"/>
          <p14:tracePt t="9912" x="3495675" y="3736975"/>
          <p14:tracePt t="9934" x="3273425" y="2860675"/>
          <p14:tracePt t="9949" x="3159125" y="2482850"/>
          <p14:tracePt t="9970" x="3006725" y="1984375"/>
          <p14:tracePt t="9997" x="2825750" y="1616075"/>
          <p14:tracePt t="10031" x="2670175" y="1397000"/>
          <p14:tracePt t="10046" x="2524125" y="1276350"/>
          <p14:tracePt t="10064" x="2432050" y="1209675"/>
          <p14:tracePt t="10078" x="2339975" y="1158875"/>
          <p14:tracePt t="10095" x="2133600" y="1050925"/>
          <p14:tracePt t="10112" x="1965325" y="987425"/>
          <p14:tracePt t="10129" x="1831975" y="923925"/>
          <p14:tracePt t="10146" x="1584325" y="869950"/>
          <p14:tracePt t="10162" x="1454150" y="835025"/>
          <p14:tracePt t="10179" x="1311275" y="800100"/>
          <p14:tracePt t="10196" x="1041400" y="723900"/>
          <p14:tracePt t="10212" x="866775" y="660400"/>
          <p14:tracePt t="10228" x="676275" y="584200"/>
          <p14:tracePt t="10246" x="482600" y="504825"/>
          <p14:tracePt t="10262" x="393700" y="463550"/>
          <p14:tracePt t="10278" x="304800" y="431800"/>
          <p14:tracePt t="10295" x="212725" y="412750"/>
          <p14:tracePt t="10312" x="177800" y="400050"/>
          <p14:tracePt t="10328" x="146050" y="400050"/>
          <p14:tracePt t="10345" x="114300" y="400050"/>
          <p14:tracePt t="10361" x="85725" y="400050"/>
          <p14:tracePt t="10378" x="66675" y="406400"/>
          <p14:tracePt t="10395" x="47625" y="419100"/>
          <p14:tracePt t="10412" x="38100" y="428625"/>
          <p14:tracePt t="10429" x="28575" y="431800"/>
          <p14:tracePt t="10446" x="19050" y="441325"/>
          <p14:tracePt t="10462" x="19050" y="457200"/>
          <p14:tracePt t="10478" x="19050" y="466725"/>
          <p14:tracePt t="10496" x="19050" y="473075"/>
          <p14:tracePt t="10511" x="25400" y="473075"/>
          <p14:tracePt t="10528" x="41275" y="473075"/>
          <p14:tracePt t="10545" x="101600" y="469900"/>
          <p14:tracePt t="10561" x="165100" y="454025"/>
          <p14:tracePt t="10578" x="228600" y="431800"/>
          <p14:tracePt t="10595" x="304800" y="412750"/>
          <p14:tracePt t="10611" x="358775" y="400050"/>
          <p14:tracePt t="10629" x="403225" y="393700"/>
          <p14:tracePt t="10645" x="466725" y="393700"/>
          <p14:tracePt t="10661" x="501650" y="393700"/>
          <p14:tracePt t="10678" x="546100" y="393700"/>
          <p14:tracePt t="10695" x="615950" y="393700"/>
          <p14:tracePt t="10711" x="676275" y="393700"/>
          <p14:tracePt t="10728" x="765175" y="393700"/>
          <p14:tracePt t="10745" x="917575" y="393700"/>
          <p14:tracePt t="10762" x="1019175" y="393700"/>
          <p14:tracePt t="10779" x="1181100" y="384175"/>
          <p14:tracePt t="10795" x="1409700" y="384175"/>
          <p14:tracePt t="10811" x="1571625" y="400050"/>
          <p14:tracePt t="10828" x="1724025" y="415925"/>
          <p14:tracePt t="10845" x="1920875" y="444500"/>
          <p14:tracePt t="10861" x="2051050" y="469900"/>
          <p14:tracePt t="10879" x="2181225" y="495300"/>
          <p14:tracePt t="10895" x="2305050" y="517525"/>
          <p14:tracePt t="10912" x="2368550" y="533400"/>
          <p14:tracePt t="10928" x="2413000" y="533400"/>
          <p14:tracePt t="10945" x="2454275" y="533400"/>
          <p14:tracePt t="10961" x="2482850" y="533400"/>
          <p14:tracePt t="10978" x="2498725" y="533400"/>
          <p14:tracePt t="10995" x="2517775" y="533400"/>
          <p14:tracePt t="11011" x="2527300" y="533400"/>
          <p14:tracePt t="11046" x="2533650" y="533400"/>
          <p14:tracePt t="11067" x="2536825" y="533400"/>
          <p14:tracePt t="11182" x="2530475" y="530225"/>
          <p14:tracePt t="11191" x="2527300" y="527050"/>
          <p14:tracePt t="11202" x="2505075" y="514350"/>
          <p14:tracePt t="11211" x="2492375" y="508000"/>
          <p14:tracePt t="11228" x="2470150" y="498475"/>
          <p14:tracePt t="11244" x="2428875" y="479425"/>
          <p14:tracePt t="11262" x="2403475" y="466725"/>
          <p14:tracePt t="11278" x="2374900" y="460375"/>
          <p14:tracePt t="11295" x="2311400" y="460375"/>
          <p14:tracePt t="11311" x="2276475" y="460375"/>
          <p14:tracePt t="11328" x="2222500" y="460375"/>
          <p14:tracePt t="11345" x="2152650" y="460375"/>
          <p14:tracePt t="11361" x="2108200" y="460375"/>
          <p14:tracePt t="11378" x="2085975" y="460375"/>
          <p14:tracePt t="11395" x="2051050" y="460375"/>
          <p14:tracePt t="11411" x="2041525" y="460375"/>
          <p14:tracePt t="11428" x="2032000" y="460375"/>
          <p14:tracePt t="11444" x="2012950" y="460375"/>
          <p14:tracePt t="11461" x="2003425" y="460375"/>
          <p14:tracePt t="11478" x="1993900" y="460375"/>
          <p14:tracePt t="11495" x="1971675" y="460375"/>
          <p14:tracePt t="11511" x="1962150" y="460375"/>
          <p14:tracePt t="11528" x="1952625" y="460375"/>
          <p14:tracePt t="11545" x="1936750" y="460375"/>
          <p14:tracePt t="11561" x="1924050" y="460375"/>
          <p14:tracePt t="11578" x="1914525" y="460375"/>
          <p14:tracePt t="11595" x="1898650" y="460375"/>
          <p14:tracePt t="11612" x="1889125" y="460375"/>
          <p14:tracePt t="11628" x="1873250" y="460375"/>
          <p14:tracePt t="11644" x="1860550" y="460375"/>
          <p14:tracePt t="11661" x="1847850" y="460375"/>
          <p14:tracePt t="11678" x="1838325" y="460375"/>
          <p14:tracePt t="11695" x="1819275" y="460375"/>
          <p14:tracePt t="11712" x="1809750" y="460375"/>
          <p14:tracePt t="11728" x="1800225" y="460375"/>
          <p14:tracePt t="11780" x="1793875" y="460375"/>
          <p14:tracePt t="11824" x="1790700" y="460375"/>
          <p14:tracePt t="11945" x="1784350" y="460375"/>
          <p14:tracePt t="11967" x="1774825" y="460375"/>
          <p14:tracePt t="11974" x="1768475" y="460375"/>
          <p14:tracePt t="11995" x="1765300" y="460375"/>
          <p14:tracePt t="12103" x="1758950" y="460375"/>
          <p14:tracePt t="13044" x="1774825" y="460375"/>
          <p14:tracePt t="13051" x="1800225" y="460375"/>
          <p14:tracePt t="13062" x="1825625" y="454025"/>
          <p14:tracePt t="13079" x="1889125" y="434975"/>
          <p14:tracePt t="13111" x="1962150" y="428625"/>
          <p14:tracePt t="13144" x="2057400" y="409575"/>
          <p14:tracePt t="13161" x="2101850" y="409575"/>
          <p14:tracePt t="13178" x="2187575" y="396875"/>
          <p14:tracePt t="13194" x="2247900" y="396875"/>
          <p14:tracePt t="13211" x="2308225" y="396875"/>
          <p14:tracePt t="13229" x="2371725" y="396875"/>
          <p14:tracePt t="13245" x="2400300" y="396875"/>
          <p14:tracePt t="13261" x="2422525" y="396875"/>
          <p14:tracePt t="13279" x="2470150" y="384175"/>
          <p14:tracePt t="13294" x="2514600" y="377825"/>
          <p14:tracePt t="13311" x="2552700" y="377825"/>
          <p14:tracePt t="13328" x="2613025" y="377825"/>
          <p14:tracePt t="13344" x="2657475" y="377825"/>
          <p14:tracePt t="13361" x="2679700" y="377825"/>
          <p14:tracePt t="13379" x="2720975" y="371475"/>
          <p14:tracePt t="13395" x="2736850" y="368300"/>
          <p14:tracePt t="13412" x="2752725" y="355600"/>
          <p14:tracePt t="13428" x="2778125" y="352425"/>
          <p14:tracePt t="13444" x="2809875" y="339725"/>
          <p14:tracePt t="13461" x="2832100" y="333375"/>
          <p14:tracePt t="13478" x="2873375" y="327025"/>
          <p14:tracePt t="13495" x="2889250" y="314325"/>
          <p14:tracePt t="13512" x="2898775" y="314325"/>
          <p14:tracePt t="13528" x="2917825" y="311150"/>
          <p14:tracePt t="13545" x="2927350" y="311150"/>
          <p14:tracePt t="13561" x="2940050" y="311150"/>
          <p14:tracePt t="13581" x="2952750" y="311150"/>
          <p14:tracePt t="13594" x="2968625" y="311150"/>
          <p14:tracePt t="13611" x="2978150" y="311150"/>
          <p14:tracePt t="13628" x="2994025" y="311150"/>
          <p14:tracePt t="13645" x="3003550" y="311150"/>
          <p14:tracePt t="13662" x="3019425" y="314325"/>
          <p14:tracePt t="13678" x="3032125" y="327025"/>
          <p14:tracePt t="13694" x="3048000" y="342900"/>
          <p14:tracePt t="13711" x="3079750" y="355600"/>
          <p14:tracePt t="13728" x="3114675" y="374650"/>
          <p14:tracePt t="13744" x="3146425" y="384175"/>
          <p14:tracePt t="13761" x="3168650" y="403225"/>
          <p14:tracePt t="13778" x="3209925" y="415925"/>
          <p14:tracePt t="13795" x="3241675" y="428625"/>
          <p14:tracePt t="13811" x="3279775" y="441325"/>
          <p14:tracePt t="13828" x="3359150" y="460375"/>
          <p14:tracePt t="13844" x="3435350" y="492125"/>
          <p14:tracePt t="13861" x="3505200" y="530225"/>
          <p14:tracePt t="13878" x="3590925" y="565150"/>
          <p14:tracePt t="13895" x="3629025" y="577850"/>
          <p14:tracePt t="13912" x="3654425" y="596900"/>
          <p14:tracePt t="13928" x="3695700" y="612775"/>
          <p14:tracePt t="13944" x="3724275" y="612775"/>
          <p14:tracePt t="13961" x="3768725" y="619125"/>
          <p14:tracePt t="13977" x="3857625" y="635000"/>
          <p14:tracePt t="13994" x="3898900" y="635000"/>
          <p14:tracePt t="14011" x="3943350" y="635000"/>
          <p14:tracePt t="14028" x="3978275" y="635000"/>
          <p14:tracePt t="14045" x="3990975" y="635000"/>
          <p14:tracePt t="14061" x="4003675" y="635000"/>
          <p14:tracePt t="14064" x="4006850" y="635000"/>
          <p14:tracePt t="14078" x="4016375" y="635000"/>
          <p14:tracePt t="14094" x="4022725" y="635000"/>
          <p14:tracePt t="14111" x="4025900" y="635000"/>
          <p14:tracePt t="14127" x="4048125" y="635000"/>
          <p14:tracePt t="14144" x="4051300" y="635000"/>
          <p14:tracePt t="14161" x="4057650" y="635000"/>
          <p14:tracePt t="14178" x="4060825" y="635000"/>
          <p14:tracePt t="14211" x="4067175" y="635000"/>
          <p14:tracePt t="14227" x="4076700" y="635000"/>
          <p14:tracePt t="14245" x="4092575" y="638175"/>
          <p14:tracePt t="14261" x="4095750" y="644525"/>
          <p14:tracePt t="19652" x="4064000" y="692150"/>
          <p14:tracePt t="19660" x="3997325" y="787400"/>
          <p14:tracePt t="19666" x="3937000" y="898525"/>
          <p14:tracePt t="19681" x="3822700" y="1089025"/>
          <p14:tracePt t="19694" x="3676650" y="1457325"/>
          <p14:tracePt t="19729" x="3429000" y="2279650"/>
          <p14:tracePt t="19763" x="3314700" y="3333750"/>
          <p14:tracePt t="19779" x="3314700" y="3660775"/>
          <p14:tracePt t="19794" x="3340100" y="4003675"/>
          <p14:tracePt t="19811" x="3359150" y="4178300"/>
          <p14:tracePt t="19827" x="3378200" y="4327525"/>
          <p14:tracePt t="19845" x="3394075" y="4479925"/>
          <p14:tracePt t="19861" x="3416300" y="4546600"/>
          <p14:tracePt t="20116" x="3400425" y="4479925"/>
          <p14:tracePt t="20123" x="3384550" y="4406900"/>
          <p14:tracePt t="20130" x="3365500" y="4337050"/>
          <p14:tracePt t="20144" x="3292475" y="4181475"/>
          <p14:tracePt t="20160" x="3190875" y="4054475"/>
          <p14:tracePt t="20177" x="3076575" y="3956050"/>
          <p14:tracePt t="20194" x="2854325" y="3797300"/>
          <p14:tracePt t="20210" x="2682875" y="3695700"/>
          <p14:tracePt t="20229" x="2536825" y="3613150"/>
          <p14:tracePt t="20245" x="2308225" y="3511550"/>
          <p14:tracePt t="20262" x="2187575" y="3476625"/>
          <p14:tracePt t="20277" x="2092325" y="3460750"/>
          <p14:tracePt t="20294" x="1990725" y="3438525"/>
          <p14:tracePt t="20310" x="1930400" y="3432175"/>
          <p14:tracePt t="20326" x="1860550" y="3432175"/>
          <p14:tracePt t="20344" x="1774825" y="3432175"/>
          <p14:tracePt t="20360" x="1724025" y="3432175"/>
          <p14:tracePt t="20378" x="1689100" y="3432175"/>
          <p14:tracePt t="20394" x="1625600" y="3435350"/>
          <p14:tracePt t="20411" x="1581150" y="3435350"/>
          <p14:tracePt t="20427" x="1517650" y="3441700"/>
          <p14:tracePt t="20444" x="1435100" y="3441700"/>
          <p14:tracePt t="20460" x="1390650" y="3441700"/>
          <p14:tracePt t="20477" x="1352550" y="3454400"/>
          <p14:tracePt t="20494" x="1295400" y="3467100"/>
          <p14:tracePt t="20511" x="1266825" y="3479800"/>
          <p14:tracePt t="20528" x="1241425" y="3489325"/>
          <p14:tracePt t="20544" x="1200150" y="3514725"/>
          <p14:tracePt t="20561" x="1174750" y="3527425"/>
          <p14:tracePt t="20577" x="1143000" y="3552825"/>
          <p14:tracePt t="20594" x="1108075" y="3594100"/>
          <p14:tracePt t="20610" x="1076325" y="3619500"/>
          <p14:tracePt t="20627" x="1057275" y="3651250"/>
          <p14:tracePt t="20643" x="1019175" y="3689350"/>
          <p14:tracePt t="20660" x="1000125" y="3727450"/>
          <p14:tracePt t="20677" x="981075" y="3771900"/>
          <p14:tracePt t="20694" x="955675" y="3835400"/>
          <p14:tracePt t="20710" x="942975" y="3873500"/>
          <p14:tracePt t="20727" x="930275" y="3921125"/>
          <p14:tracePt t="20743" x="911225" y="4000500"/>
          <p14:tracePt t="20760" x="885825" y="4076700"/>
          <p14:tracePt t="20777" x="869950" y="4162425"/>
          <p14:tracePt t="20794" x="847725" y="4283075"/>
          <p14:tracePt t="20811" x="847725" y="4352925"/>
          <p14:tracePt t="20827" x="847725" y="4435475"/>
          <p14:tracePt t="20844" x="854075" y="4587875"/>
          <p14:tracePt t="20861" x="869950" y="4673600"/>
          <p14:tracePt t="20876" x="885825" y="4768850"/>
          <p14:tracePt t="20893" x="917575" y="4902200"/>
          <p14:tracePt t="20910" x="930275" y="4978400"/>
          <p14:tracePt t="20928" x="942975" y="5032375"/>
          <p14:tracePt t="20944" x="965200" y="5102225"/>
          <p14:tracePt t="20960" x="993775" y="5159375"/>
          <p14:tracePt t="20977" x="1022350" y="5216525"/>
          <p14:tracePt t="20994" x="1095375" y="5305425"/>
          <p14:tracePt t="21010" x="1165225" y="5353050"/>
          <p14:tracePt t="21027" x="1238250" y="5407025"/>
          <p14:tracePt t="21044" x="1314450" y="5464175"/>
          <p14:tracePt t="21060" x="1362075" y="5489575"/>
          <p14:tracePt t="21077" x="1400175" y="5508625"/>
          <p14:tracePt t="21094" x="1463675" y="5534025"/>
          <p14:tracePt t="21111" x="1508125" y="5546725"/>
          <p14:tracePt t="21127" x="1571625" y="5562600"/>
          <p14:tracePt t="21144" x="1679575" y="5568950"/>
          <p14:tracePt t="21160" x="1771650" y="5568950"/>
          <p14:tracePt t="21177" x="1863725" y="5568950"/>
          <p14:tracePt t="21194" x="1949450" y="5568950"/>
          <p14:tracePt t="21210" x="1993900" y="5565775"/>
          <p14:tracePt t="21227" x="2032000" y="5553075"/>
          <p14:tracePt t="21244" x="2095500" y="5534025"/>
          <p14:tracePt t="21261" x="2171700" y="5495925"/>
          <p14:tracePt t="21277" x="2251075" y="5457825"/>
          <p14:tracePt t="21294" x="2359025" y="5403850"/>
          <p14:tracePt t="21310" x="2397125" y="5378450"/>
          <p14:tracePt t="21327" x="2428875" y="5346700"/>
          <p14:tracePt t="21344" x="2457450" y="5324475"/>
          <p14:tracePt t="21360" x="2486025" y="5292725"/>
          <p14:tracePt t="21377" x="2511425" y="5270500"/>
          <p14:tracePt t="21394" x="2571750" y="5207000"/>
          <p14:tracePt t="21410" x="2625725" y="5146675"/>
          <p14:tracePt t="21427" x="2670175" y="5076825"/>
          <p14:tracePt t="21443" x="2740025" y="4978400"/>
          <p14:tracePt t="21460" x="2778125" y="4918075"/>
          <p14:tracePt t="21477" x="2806700" y="4851400"/>
          <p14:tracePt t="21494" x="2835275" y="4740275"/>
          <p14:tracePt t="21510" x="2835275" y="4667250"/>
          <p14:tracePt t="21527" x="2835275" y="4616450"/>
          <p14:tracePt t="21544" x="2835275" y="4552950"/>
          <p14:tracePt t="21560" x="2835275" y="4524375"/>
          <p14:tracePt t="21577" x="2835275" y="4502150"/>
          <p14:tracePt t="21593" x="2819400" y="4451350"/>
          <p14:tracePt t="21610" x="2806700" y="4413250"/>
          <p14:tracePt t="21627" x="2794000" y="4368800"/>
          <p14:tracePt t="21644" x="2755900" y="4318000"/>
          <p14:tracePt t="21661" x="2730500" y="4270375"/>
          <p14:tracePt t="21677" x="2717800" y="4248150"/>
          <p14:tracePt t="21694" x="2679700" y="4203700"/>
          <p14:tracePt t="21710" x="2657475" y="4187825"/>
          <p14:tracePt t="21727" x="2625725" y="4156075"/>
          <p14:tracePt t="21744" x="2587625" y="4117975"/>
          <p14:tracePt t="21760" x="2555875" y="4092575"/>
          <p14:tracePt t="21778" x="2533650" y="4067175"/>
          <p14:tracePt t="21794" x="2489200" y="4044950"/>
          <p14:tracePt t="21810" x="2432050" y="4010025"/>
          <p14:tracePt t="21827" x="2365375" y="3978275"/>
          <p14:tracePt t="21844" x="2238375" y="3930650"/>
          <p14:tracePt t="21860" x="2149475" y="3898900"/>
          <p14:tracePt t="21877" x="2028825" y="3863975"/>
          <p14:tracePt t="21893" x="1895475" y="3832225"/>
          <p14:tracePt t="21910" x="1819275" y="3819525"/>
          <p14:tracePt t="21929" x="1727200" y="3790950"/>
          <p14:tracePt t="21944" x="1682750" y="3784600"/>
          <p14:tracePt t="21960" x="1631950" y="3784600"/>
          <p14:tracePt t="21978" x="1587500" y="3778250"/>
          <p14:tracePt t="21993" x="1524000" y="3778250"/>
          <p14:tracePt t="22010" x="1479550" y="3778250"/>
          <p14:tracePt t="22027" x="1450975" y="3778250"/>
          <p14:tracePt t="22044" x="1397000" y="3778250"/>
          <p14:tracePt t="22060" x="1352550" y="3778250"/>
          <p14:tracePt t="22078" x="1304925" y="3778250"/>
          <p14:tracePt t="22094" x="1260475" y="3778250"/>
          <p14:tracePt t="22111" x="1225550" y="3778250"/>
          <p14:tracePt t="22115" x="1212850" y="3778250"/>
          <p14:tracePt t="22127" x="1203325" y="3778250"/>
          <p14:tracePt t="22143" x="1162050" y="3778250"/>
          <p14:tracePt t="22160" x="1146175" y="3784600"/>
          <p14:tracePt t="22177" x="1136650" y="3800475"/>
          <p14:tracePt t="22194" x="1114425" y="3810000"/>
          <p14:tracePt t="22210" x="1104900" y="3816350"/>
          <p14:tracePt t="22228" x="1092200" y="3829050"/>
          <p14:tracePt t="22244" x="1079500" y="3844925"/>
          <p14:tracePt t="22260" x="1063625" y="3857625"/>
          <p14:tracePt t="22276" x="1060450" y="3870325"/>
          <p14:tracePt t="22294" x="1060450" y="3911600"/>
          <p14:tracePt t="22310" x="1060450" y="3933825"/>
          <p14:tracePt t="22328" x="1060450" y="3975100"/>
          <p14:tracePt t="22343" x="1079500" y="3997325"/>
          <p14:tracePt t="22361" x="1092200" y="4044950"/>
          <p14:tracePt t="22376" x="1104900" y="4089400"/>
          <p14:tracePt t="22393" x="1146175" y="4162425"/>
          <p14:tracePt t="22410" x="1193800" y="4232275"/>
          <p14:tracePt t="22426" x="1257300" y="4295775"/>
          <p14:tracePt t="22444" x="1343025" y="4397375"/>
          <p14:tracePt t="22460" x="1397000" y="4470400"/>
          <p14:tracePt t="22478" x="1476375" y="4568825"/>
          <p14:tracePt t="22494" x="1504950" y="4638675"/>
          <p14:tracePt t="22511" x="1543050" y="4695825"/>
          <p14:tracePt t="22527" x="1565275" y="4737100"/>
          <p14:tracePt t="22543" x="1577975" y="4768850"/>
          <p14:tracePt t="22560" x="1590675" y="4791075"/>
          <p14:tracePt t="22578" x="1609725" y="4832350"/>
          <p14:tracePt t="22594" x="1609725" y="4854575"/>
          <p14:tracePt t="22611" x="1619250" y="4879975"/>
          <p14:tracePt t="22614" x="1625600" y="4889500"/>
          <p14:tracePt t="22628" x="1638300" y="4914900"/>
          <p14:tracePt t="22644" x="1651000" y="4943475"/>
          <p14:tracePt t="22661" x="1666875" y="4968875"/>
          <p14:tracePt t="22677" x="1679575" y="5010150"/>
          <p14:tracePt t="22693" x="1679575" y="5032375"/>
          <p14:tracePt t="22710" x="1689100" y="5048250"/>
          <p14:tracePt t="22728" x="1708150" y="5076825"/>
          <p14:tracePt t="22744" x="1724025" y="5108575"/>
          <p14:tracePt t="22761" x="1755775" y="5140325"/>
          <p14:tracePt t="22777" x="1879600" y="5219700"/>
          <p14:tracePt t="22794" x="1971675" y="5276850"/>
          <p14:tracePt t="22810" x="2051050" y="5334000"/>
          <p14:tracePt t="22827" x="2190750" y="5391150"/>
          <p14:tracePt t="22843" x="2333625" y="5438775"/>
          <p14:tracePt t="22860" x="2498725" y="5473700"/>
          <p14:tracePt t="22878" x="2784475" y="5502275"/>
          <p14:tracePt t="22894" x="2955925" y="5521325"/>
          <p14:tracePt t="22911" x="3060700" y="5521325"/>
          <p14:tracePt t="22927" x="3140075" y="5521325"/>
          <p14:tracePt t="22943" x="3171825" y="5505450"/>
          <p14:tracePt t="22960" x="3194050" y="5492750"/>
          <p14:tracePt t="22977" x="3238500" y="5448300"/>
          <p14:tracePt t="22994" x="3263900" y="5410200"/>
          <p14:tracePt t="23010" x="3298825" y="5353050"/>
          <p14:tracePt t="23027" x="3333750" y="5270500"/>
          <p14:tracePt t="23044" x="3355975" y="5194300"/>
          <p14:tracePt t="23060" x="3365500" y="5111750"/>
          <p14:tracePt t="23077" x="3346450" y="4997450"/>
          <p14:tracePt t="23096" x="3333750" y="4953000"/>
          <p14:tracePt t="23110" x="3308350" y="4905375"/>
          <p14:tracePt t="23127" x="3267075" y="4841875"/>
          <p14:tracePt t="23144" x="3241675" y="4794250"/>
          <p14:tracePt t="23161" x="3209925" y="4756150"/>
          <p14:tracePt t="23178" x="3165475" y="4660900"/>
          <p14:tracePt t="23194" x="3130550" y="4619625"/>
          <p14:tracePt t="23211" x="3105150" y="4575175"/>
          <p14:tracePt t="23226" x="3057525" y="4508500"/>
          <p14:tracePt t="23243" x="3032125" y="4460875"/>
          <p14:tracePt t="23260" x="2994025" y="4422775"/>
          <p14:tracePt t="23277" x="2924175" y="4321175"/>
          <p14:tracePt t="23294" x="2889250" y="4283075"/>
          <p14:tracePt t="23311" x="2854325" y="4235450"/>
          <p14:tracePt t="23327" x="2819400" y="4184650"/>
          <p14:tracePt t="23343" x="2787650" y="4159250"/>
          <p14:tracePt t="23360" x="2762250" y="4127500"/>
          <p14:tracePt t="23376" x="2705100" y="4089400"/>
          <p14:tracePt t="23393" x="2647950" y="4054475"/>
          <p14:tracePt t="23410" x="2581275" y="4022725"/>
          <p14:tracePt t="23427" x="2492375" y="3978275"/>
          <p14:tracePt t="23443" x="2428875" y="3959225"/>
          <p14:tracePt t="23461" x="2365375" y="3943350"/>
          <p14:tracePt t="23477" x="2295525" y="3917950"/>
          <p14:tracePt t="23494" x="2247900" y="3905250"/>
          <p14:tracePt t="23510" x="2225675" y="3892550"/>
          <p14:tracePt t="23527" x="2168525" y="3873500"/>
          <p14:tracePt t="23543" x="2139950" y="3873500"/>
          <p14:tracePt t="23561" x="2095500" y="3873500"/>
          <p14:tracePt t="23577" x="2032000" y="3873500"/>
          <p14:tracePt t="23594" x="1990725" y="3873500"/>
          <p14:tracePt t="23611" x="1952625" y="3873500"/>
          <p14:tracePt t="23614" x="1933575" y="3873500"/>
          <p14:tracePt t="23627" x="1905000" y="3873500"/>
          <p14:tracePt t="23643" x="1876425" y="3876675"/>
          <p14:tracePt t="23659" x="1844675" y="3883025"/>
          <p14:tracePt t="23676" x="1803400" y="3902075"/>
          <p14:tracePt t="23693" x="1781175" y="3911600"/>
          <p14:tracePt t="23711" x="1749425" y="3930650"/>
          <p14:tracePt t="23727" x="1714500" y="3949700"/>
          <p14:tracePt t="23744" x="1682750" y="3962400"/>
          <p14:tracePt t="23760" x="1660525" y="3971925"/>
          <p14:tracePt t="23777" x="1616075" y="3997325"/>
          <p14:tracePt t="23793" x="1593850" y="4010025"/>
          <p14:tracePt t="23810" x="1562100" y="4022725"/>
          <p14:tracePt t="23826" x="1527175" y="4038600"/>
          <p14:tracePt t="23843" x="1504950" y="4057650"/>
          <p14:tracePt t="23861" x="1489075" y="4067175"/>
          <p14:tracePt t="23877" x="1450975" y="4095750"/>
          <p14:tracePt t="23894" x="1425575" y="4133850"/>
          <p14:tracePt t="23911" x="1387475" y="4203700"/>
          <p14:tracePt t="23927" x="1368425" y="4292600"/>
          <p14:tracePt t="23943" x="1355725" y="4337050"/>
          <p14:tracePt t="23960" x="1343025" y="4381500"/>
          <p14:tracePt t="23977" x="1323975" y="4425950"/>
          <p14:tracePt t="23994" x="1323975" y="4454525"/>
          <p14:tracePt t="24010" x="1323975" y="4476750"/>
          <p14:tracePt t="24027" x="1323975" y="4518025"/>
          <p14:tracePt t="24044" x="1323975" y="4537075"/>
          <p14:tracePt t="24060" x="1323975" y="4568825"/>
          <p14:tracePt t="24076" x="1323975" y="4594225"/>
          <p14:tracePt t="24093" x="1323975" y="4622800"/>
          <p14:tracePt t="24110" x="1323975" y="4632325"/>
          <p14:tracePt t="24127" x="1323975" y="4664075"/>
          <p14:tracePt t="24144" x="1333500" y="4689475"/>
          <p14:tracePt t="24161" x="1346200" y="4718050"/>
          <p14:tracePt t="24177" x="1362075" y="4768850"/>
          <p14:tracePt t="24193" x="1400175" y="4826000"/>
          <p14:tracePt t="24210" x="1428750" y="4879975"/>
          <p14:tracePt t="24226" x="1485900" y="4968875"/>
          <p14:tracePt t="24243" x="1552575" y="5060950"/>
          <p14:tracePt t="24261" x="1622425" y="5153025"/>
          <p14:tracePt t="24277" x="1749425" y="5292725"/>
          <p14:tracePt t="24294" x="1831975" y="5356225"/>
          <p14:tracePt t="24310" x="1901825" y="5394325"/>
          <p14:tracePt t="24327" x="1968500" y="5435600"/>
          <p14:tracePt t="24343" x="1997075" y="5448300"/>
          <p14:tracePt t="24359" x="2028825" y="5457825"/>
          <p14:tracePt t="24376" x="2060575" y="5464175"/>
          <p14:tracePt t="24393" x="2105025" y="5470525"/>
          <p14:tracePt t="24410" x="2162175" y="5486400"/>
          <p14:tracePt t="24426" x="2244725" y="5486400"/>
          <p14:tracePt t="24444" x="2305050" y="5486400"/>
          <p14:tracePt t="24461" x="2349500" y="5486400"/>
          <p14:tracePt t="24477" x="2406650" y="5470525"/>
          <p14:tracePt t="24493" x="2428875" y="5457825"/>
          <p14:tracePt t="24510" x="2454275" y="5432425"/>
          <p14:tracePt t="24527" x="2501900" y="5365750"/>
          <p14:tracePt t="24544" x="2520950" y="5327650"/>
          <p14:tracePt t="24562" x="2543175" y="5292725"/>
          <p14:tracePt t="24577" x="2555875" y="5260975"/>
          <p14:tracePt t="24594" x="2568575" y="5238750"/>
          <p14:tracePt t="24610" x="2574925" y="5200650"/>
          <p14:tracePt t="24627" x="2574925" y="5140325"/>
          <p14:tracePt t="24643" x="2574925" y="5095875"/>
          <p14:tracePt t="24660" x="2571750" y="5057775"/>
          <p14:tracePt t="24677" x="2552700" y="4994275"/>
          <p14:tracePt t="24694" x="2540000" y="4956175"/>
          <p14:tracePt t="24712" x="2514600" y="4899025"/>
          <p14:tracePt t="24727" x="2501900" y="4860925"/>
          <p14:tracePt t="24744" x="2489200" y="4800600"/>
          <p14:tracePt t="24760" x="2473325" y="4737100"/>
          <p14:tracePt t="24776" x="2447925" y="4657725"/>
          <p14:tracePt t="24793" x="2447925" y="4629150"/>
          <p14:tracePt t="24810" x="2447925" y="4613275"/>
          <p14:tracePt t="24827" x="2447925" y="4600575"/>
          <p14:tracePt t="24844" x="2447925" y="4584700"/>
          <p14:tracePt t="24861" x="2447925" y="4568825"/>
          <p14:tracePt t="24877" x="2447925" y="4559300"/>
          <p14:tracePt t="24893" x="2447925" y="4549775"/>
          <p14:tracePt t="24910" x="2447925" y="4527550"/>
          <p14:tracePt t="24926" x="2447925" y="4495800"/>
          <p14:tracePt t="24943" x="2441575" y="4467225"/>
          <p14:tracePt t="24961" x="2422525" y="4432300"/>
          <p14:tracePt t="24977" x="2403475" y="4406900"/>
          <p14:tracePt t="24993" x="2374900" y="4387850"/>
          <p14:tracePt t="25011" x="2324100" y="4349750"/>
          <p14:tracePt t="25027" x="2292350" y="4330700"/>
          <p14:tracePt t="25043" x="2244725" y="4311650"/>
          <p14:tracePt t="25060" x="2200275" y="4292600"/>
          <p14:tracePt t="25076" x="2127250" y="4264025"/>
          <p14:tracePt t="25094" x="2089150" y="4254500"/>
          <p14:tracePt t="25111" x="2025650" y="4225925"/>
          <p14:tracePt t="25127" x="1981200" y="4213225"/>
          <p14:tracePt t="25143" x="1943100" y="4200525"/>
          <p14:tracePt t="25161" x="1898650" y="4184650"/>
          <p14:tracePt t="25177" x="1854200" y="4165600"/>
          <p14:tracePt t="25193" x="1828800" y="4152900"/>
          <p14:tracePt t="25210" x="1781175" y="4140200"/>
          <p14:tracePt t="25227" x="1749425" y="4127500"/>
          <p14:tracePt t="25243" x="1727200" y="4127500"/>
          <p14:tracePt t="25261" x="1689100" y="4127500"/>
          <p14:tracePt t="25277" x="1673225" y="4127500"/>
          <p14:tracePt t="25293" x="1657350" y="4127500"/>
          <p14:tracePt t="25311" x="1625600" y="4127500"/>
          <p14:tracePt t="25327" x="1609725" y="4127500"/>
          <p14:tracePt t="25343" x="1587500" y="4127500"/>
          <p14:tracePt t="25361" x="1562100" y="4127500"/>
          <p14:tracePt t="25377" x="1546225" y="4127500"/>
          <p14:tracePt t="25393" x="1530350" y="4127500"/>
          <p14:tracePt t="25411" x="1517650" y="4127500"/>
          <p14:tracePt t="25426" x="1504950" y="4127500"/>
          <p14:tracePt t="25443" x="1495425" y="4133850"/>
          <p14:tracePt t="25460" x="1476375" y="4149725"/>
          <p14:tracePt t="25476" x="1466850" y="4159250"/>
          <p14:tracePt t="25493" x="1457325" y="4171950"/>
          <p14:tracePt t="25511" x="1435100" y="4184650"/>
          <p14:tracePt t="25527" x="1431925" y="4194175"/>
          <p14:tracePt t="25544" x="1431925" y="4206875"/>
          <p14:tracePt t="25561" x="1431925" y="4225925"/>
          <p14:tracePt t="25577" x="1431925" y="4235450"/>
          <p14:tracePt t="25594" x="1431925" y="4244975"/>
          <p14:tracePt t="25610" x="1431925" y="4260850"/>
          <p14:tracePt t="25626" x="1425575" y="4273550"/>
          <p14:tracePt t="25643" x="1425575" y="4283075"/>
          <p14:tracePt t="25661" x="1425575" y="4298950"/>
          <p14:tracePt t="25677" x="1425575" y="4308475"/>
          <p14:tracePt t="25694" x="1425575" y="4324350"/>
          <p14:tracePt t="25711" x="1425575" y="4340225"/>
          <p14:tracePt t="25727" x="1425575" y="4349750"/>
          <p14:tracePt t="25744" x="1425575" y="4359275"/>
          <p14:tracePt t="25760" x="1425575" y="4371975"/>
          <p14:tracePt t="25776" x="1425575" y="4381500"/>
          <p14:tracePt t="25793" x="1425575" y="4391025"/>
          <p14:tracePt t="25811" x="1425575" y="4397375"/>
          <p14:tracePt t="25827" x="1425575" y="4403725"/>
          <p14:tracePt t="25844" x="1425575" y="4416425"/>
          <p14:tracePt t="25861" x="1425575" y="4422775"/>
          <p14:tracePt t="25877" x="1425575" y="4425950"/>
          <p14:tracePt t="25969" x="1425575" y="4432300"/>
          <p14:tracePt t="25983" x="1425575" y="4435475"/>
          <p14:tracePt t="26053" x="1425575" y="4441825"/>
          <p14:tracePt t="26091" x="1425575" y="4448175"/>
          <p14:tracePt t="26126" x="1425575" y="4451350"/>
          <p14:tracePt t="26140" x="1425575" y="4460875"/>
          <p14:tracePt t="26161" x="1425575" y="4467225"/>
          <p14:tracePt t="26182" x="1425575" y="4470400"/>
          <p14:tracePt t="26196" x="1425575" y="4476750"/>
          <p14:tracePt t="26203" x="1425575" y="4479925"/>
          <p14:tracePt t="26210" x="1425575" y="4486275"/>
          <p14:tracePt t="26226" x="1425575" y="4495800"/>
          <p14:tracePt t="26244" x="1425575" y="4511675"/>
          <p14:tracePt t="26260" x="1425575" y="4527550"/>
          <p14:tracePt t="26277" x="1428750" y="4537075"/>
          <p14:tracePt t="26293" x="1444625" y="4546600"/>
          <p14:tracePt t="26310" x="1447800" y="4565650"/>
          <p14:tracePt t="26326" x="1447800" y="4575175"/>
          <p14:tracePt t="26343" x="1447800" y="4584700"/>
          <p14:tracePt t="26359" x="1447800" y="4600575"/>
          <p14:tracePt t="26376" x="1454150" y="4616450"/>
          <p14:tracePt t="26393" x="1457325" y="4625975"/>
          <p14:tracePt t="26410" x="1466850" y="4638675"/>
          <p14:tracePt t="26426" x="1473200" y="4651375"/>
          <p14:tracePt t="26443" x="1479550" y="4664075"/>
          <p14:tracePt t="26459" x="1482725" y="4664075"/>
          <p14:tracePt t="26525" x="1482725" y="4670425"/>
          <p14:tracePt t="26553" x="1492250" y="4670425"/>
          <p14:tracePt t="26560" x="1492250" y="4676775"/>
          <p14:tracePt t="26840" x="1492250" y="4679950"/>
          <p14:tracePt t="26846" x="1492250" y="4686300"/>
          <p14:tracePt t="26860" x="1498600" y="4686300"/>
          <p14:tracePt t="26877" x="1501775" y="4686300"/>
          <p14:tracePt t="26961" x="1508125" y="4686300"/>
          <p14:tracePt t="26982" x="1508125" y="4689475"/>
          <p14:tracePt t="27009" x="1514475" y="4695825"/>
          <p14:tracePt t="27517" x="1517650" y="4695825"/>
          <p14:tracePt t="27524" x="1524000" y="4695825"/>
          <p14:tracePt t="27531" x="1527175" y="4695825"/>
          <p14:tracePt t="27544" x="1536700" y="4705350"/>
          <p14:tracePt t="27560" x="1558925" y="4711700"/>
          <p14:tracePt t="27576" x="1597025" y="4724400"/>
          <p14:tracePt t="27594" x="1695450" y="4737100"/>
          <p14:tracePt t="27626" x="1781175" y="4737100"/>
          <p14:tracePt t="27660" x="1844675" y="4737100"/>
          <p14:tracePt t="27677" x="1854200" y="4737100"/>
          <p14:tracePt t="27694" x="1879600" y="4737100"/>
          <p14:tracePt t="27710" x="1901825" y="4737100"/>
          <p14:tracePt t="27727" x="1933575" y="4737100"/>
          <p14:tracePt t="27744" x="1965325" y="4733925"/>
          <p14:tracePt t="27760" x="1993900" y="4733925"/>
          <p14:tracePt t="27777" x="2009775" y="4733925"/>
          <p14:tracePt t="27794" x="2025650" y="4733925"/>
          <p14:tracePt t="27810" x="2041525" y="4733925"/>
          <p14:tracePt t="27827" x="2044700" y="4733925"/>
          <p14:tracePt t="27844" x="2060575" y="4733925"/>
          <p14:tracePt t="27859" x="2070100" y="4733925"/>
          <p14:tracePt t="27876" x="2085975" y="4733925"/>
          <p14:tracePt t="27892" x="2095500" y="4730750"/>
          <p14:tracePt t="27910" x="2130425" y="4711700"/>
          <p14:tracePt t="27927" x="2152650" y="4695825"/>
          <p14:tracePt t="27944" x="2187575" y="4664075"/>
          <p14:tracePt t="27960" x="2235200" y="4632325"/>
          <p14:tracePt t="27977" x="2314575" y="4591050"/>
          <p14:tracePt t="27993" x="2520950" y="4511675"/>
          <p14:tracePt t="28009" x="2603500" y="4483100"/>
          <p14:tracePt t="28466" x="2590800" y="4454525"/>
          <p14:tracePt t="28473" x="2584450" y="4429125"/>
          <p14:tracePt t="28481" x="2584450" y="4394200"/>
          <p14:tracePt t="28494" x="2584450" y="4311650"/>
          <p14:tracePt t="28510" x="2584450" y="4229100"/>
          <p14:tracePt t="28527" x="2587625" y="4146550"/>
          <p14:tracePt t="28544" x="2609850" y="4035425"/>
          <p14:tracePt t="28576" x="2638425" y="3927475"/>
          <p14:tracePt t="28609" x="2698750" y="3714750"/>
          <p14:tracePt t="28626" x="2698750" y="3622675"/>
          <p14:tracePt t="28643" x="2695575" y="3438525"/>
          <p14:tracePt t="28659" x="2676525" y="3321050"/>
          <p14:tracePt t="28677" x="2644775" y="3219450"/>
          <p14:tracePt t="28680" x="2628900" y="3181350"/>
          <p14:tracePt t="28693" x="2597150" y="3092450"/>
          <p14:tracePt t="28709" x="2555875" y="2994025"/>
          <p14:tracePt t="28726" x="2501900" y="2933700"/>
          <p14:tracePt t="28743" x="2422525" y="2822575"/>
          <p14:tracePt t="28759" x="2393950" y="2755900"/>
          <p14:tracePt t="28777" x="2343150" y="2663825"/>
          <p14:tracePt t="28793" x="2266950" y="2501900"/>
          <p14:tracePt t="28810" x="2216150" y="2413000"/>
          <p14:tracePt t="28827" x="2168525" y="2330450"/>
          <p14:tracePt t="28843" x="2101850" y="2251075"/>
          <p14:tracePt t="28859" x="2070100" y="2203450"/>
          <p14:tracePt t="28877" x="2025650" y="2162175"/>
          <p14:tracePt t="28893" x="1987550" y="2105025"/>
          <p14:tracePt t="28909" x="1955800" y="2063750"/>
          <p14:tracePt t="28927" x="1930400" y="2038350"/>
          <p14:tracePt t="28943" x="1885950" y="2003425"/>
          <p14:tracePt t="28960" x="1847850" y="1978025"/>
          <p14:tracePt t="28976" x="1809750" y="1955800"/>
          <p14:tracePt t="28993" x="1746250" y="1930400"/>
          <p14:tracePt t="29009" x="1698625" y="1917700"/>
          <p14:tracePt t="29026" x="1670050" y="1908175"/>
          <p14:tracePt t="29043" x="1612900" y="1889125"/>
          <p14:tracePt t="29059" x="1574800" y="1889125"/>
          <p14:tracePt t="29077" x="1539875" y="1889125"/>
          <p14:tracePt t="29093" x="1492250" y="1889125"/>
          <p14:tracePt t="29110" x="1463675" y="1889125"/>
          <p14:tracePt t="29126" x="1441450" y="1889125"/>
          <p14:tracePt t="29143" x="1425575" y="1889125"/>
          <p14:tracePt t="29159" x="1409700" y="1889125"/>
          <p14:tracePt t="29176" x="1397000" y="1889125"/>
          <p14:tracePt t="29179" x="1384300" y="1889125"/>
          <p14:tracePt t="29192" x="1362075" y="1889125"/>
          <p14:tracePt t="29209" x="1349375" y="1889125"/>
          <p14:tracePt t="29227" x="1333500" y="1889125"/>
          <p14:tracePt t="29243" x="1298575" y="1889125"/>
          <p14:tracePt t="29260" x="1289050" y="1889125"/>
          <p14:tracePt t="29276" x="1279525" y="1898650"/>
          <p14:tracePt t="29623" x="1273175" y="1879600"/>
          <p14:tracePt t="29629" x="1266825" y="1854200"/>
          <p14:tracePt t="29643" x="1260475" y="1797050"/>
          <p14:tracePt t="29659" x="1260475" y="1762125"/>
          <p14:tracePt t="29676" x="1260475" y="1739900"/>
          <p14:tracePt t="29678" x="1260475" y="1733550"/>
          <p14:tracePt t="29692" x="1260475" y="1711325"/>
          <p14:tracePt t="29709" x="1260475" y="1698625"/>
          <p14:tracePt t="29742" x="1260475" y="1666875"/>
          <p14:tracePt t="29776" x="1260475" y="1647825"/>
          <p14:tracePt t="29793" x="1260475" y="1635125"/>
          <p14:tracePt t="29809" x="1260475" y="1619250"/>
          <p14:tracePt t="29826" x="1260475" y="1609725"/>
          <p14:tracePt t="29843" x="1263650" y="1593850"/>
          <p14:tracePt t="29860" x="1273175" y="1584325"/>
          <p14:tracePt t="29878" x="1285875" y="1558925"/>
          <p14:tracePt t="29894" x="1298575" y="1536700"/>
          <p14:tracePt t="29910" x="1308100" y="1524000"/>
          <p14:tracePt t="29926" x="1336675" y="1495425"/>
          <p14:tracePt t="29943" x="1387475" y="1463675"/>
          <p14:tracePt t="29959" x="1425575" y="1431925"/>
          <p14:tracePt t="29976" x="1466850" y="1412875"/>
          <p14:tracePt t="29993" x="1530350" y="1374775"/>
          <p14:tracePt t="30010" x="1568450" y="1355725"/>
          <p14:tracePt t="30027" x="1631950" y="1333500"/>
          <p14:tracePt t="30044" x="1724025" y="1304925"/>
          <p14:tracePt t="30060" x="1762125" y="1292225"/>
          <p14:tracePt t="30076" x="1800225" y="1279525"/>
          <p14:tracePt t="30092" x="1835150" y="1273175"/>
          <p14:tracePt t="30109" x="1870075" y="1273175"/>
          <p14:tracePt t="30126" x="1898650" y="1273175"/>
          <p14:tracePt t="30143" x="1939925" y="1273175"/>
          <p14:tracePt t="30160" x="1984375" y="1273175"/>
          <p14:tracePt t="30176" x="2006600" y="1273175"/>
          <p14:tracePt t="30180" x="2019300" y="1276350"/>
          <p14:tracePt t="30193" x="2041525" y="1276350"/>
          <p14:tracePt t="30210" x="2051050" y="1276350"/>
          <p14:tracePt t="30226" x="2060575" y="1276350"/>
          <p14:tracePt t="30243" x="2082800" y="1282700"/>
          <p14:tracePt t="30260" x="2092325" y="1285875"/>
          <p14:tracePt t="30276" x="2108200" y="1295400"/>
          <p14:tracePt t="30293" x="2139950" y="1317625"/>
          <p14:tracePt t="30310" x="2155825" y="1330325"/>
          <p14:tracePt t="30327" x="2174875" y="1343025"/>
          <p14:tracePt t="30343" x="2193925" y="1355725"/>
          <p14:tracePt t="30359" x="2203450" y="1371600"/>
          <p14:tracePt t="30376" x="2225675" y="1381125"/>
          <p14:tracePt t="30393" x="2270125" y="1412875"/>
          <p14:tracePt t="30409" x="2308225" y="1444625"/>
          <p14:tracePt t="30426" x="2339975" y="1470025"/>
          <p14:tracePt t="30442" x="2362200" y="1492250"/>
          <p14:tracePt t="30459" x="2378075" y="1501775"/>
          <p14:tracePt t="30476" x="2387600" y="1517650"/>
          <p14:tracePt t="30493" x="2403475" y="1546225"/>
          <p14:tracePt t="30510" x="2416175" y="1568450"/>
          <p14:tracePt t="30527" x="2447925" y="1619250"/>
          <p14:tracePt t="30543" x="2460625" y="1651000"/>
          <p14:tracePt t="30560" x="2479675" y="1689100"/>
          <p14:tracePt t="30577" x="2501900" y="1730375"/>
          <p14:tracePt t="30593" x="2514600" y="1752600"/>
          <p14:tracePt t="30609" x="2527300" y="1778000"/>
          <p14:tracePt t="30626" x="2533650" y="1806575"/>
          <p14:tracePt t="30643" x="2555875" y="1851025"/>
          <p14:tracePt t="30660" x="2568575" y="1879600"/>
          <p14:tracePt t="30677" x="2587625" y="1924050"/>
          <p14:tracePt t="30693" x="2597150" y="1946275"/>
          <p14:tracePt t="30710" x="2616200" y="1978025"/>
          <p14:tracePt t="30727" x="2635250" y="2035175"/>
          <p14:tracePt t="30743" x="2641600" y="2057400"/>
          <p14:tracePt t="30759" x="2641600" y="2085975"/>
          <p14:tracePt t="30776" x="2641600" y="2117725"/>
          <p14:tracePt t="30793" x="2641600" y="2149475"/>
          <p14:tracePt t="30810" x="2641600" y="2178050"/>
          <p14:tracePt t="30827" x="2641600" y="2219325"/>
          <p14:tracePt t="30843" x="2641600" y="2241550"/>
          <p14:tracePt t="30860" x="2641600" y="2276475"/>
          <p14:tracePt t="30876" x="2641600" y="2330450"/>
          <p14:tracePt t="30892" x="2641600" y="2362200"/>
          <p14:tracePt t="30909" x="2641600" y="2390775"/>
          <p14:tracePt t="30927" x="2641600" y="2422525"/>
          <p14:tracePt t="30943" x="2641600" y="2451100"/>
          <p14:tracePt t="30960" x="2641600" y="2473325"/>
          <p14:tracePt t="30977" x="2641600" y="2514600"/>
          <p14:tracePt t="30993" x="2641600" y="2536825"/>
          <p14:tracePt t="31009" x="2641600" y="2565400"/>
          <p14:tracePt t="31026" x="2632075" y="2600325"/>
          <p14:tracePt t="31042" x="2622550" y="2632075"/>
          <p14:tracePt t="31060" x="2603500" y="2654300"/>
          <p14:tracePt t="31077" x="2584450" y="2695575"/>
          <p14:tracePt t="31093" x="2574925" y="2720975"/>
          <p14:tracePt t="31110" x="2568575" y="2749550"/>
          <p14:tracePt t="31127" x="2543175" y="2794000"/>
          <p14:tracePt t="31143" x="2536825" y="2816225"/>
          <p14:tracePt t="31159" x="2524125" y="2838450"/>
          <p14:tracePt t="31176" x="2508250" y="2867025"/>
          <p14:tracePt t="31192" x="2498725" y="2882900"/>
          <p14:tracePt t="31210" x="2479675" y="2908300"/>
          <p14:tracePt t="31227" x="2466975" y="2921000"/>
          <p14:tracePt t="31243" x="2457450" y="2930525"/>
          <p14:tracePt t="31259" x="2447925" y="2943225"/>
          <p14:tracePt t="31277" x="2425700" y="2962275"/>
          <p14:tracePt t="31293" x="2416175" y="2974975"/>
          <p14:tracePt t="31309" x="2406650" y="2984500"/>
          <p14:tracePt t="31326" x="2384425" y="2997200"/>
          <p14:tracePt t="31343" x="2368550" y="3016250"/>
          <p14:tracePt t="31360" x="2346325" y="3022600"/>
          <p14:tracePt t="31377" x="2305050" y="3022600"/>
          <p14:tracePt t="31393" x="2260600" y="3022600"/>
          <p14:tracePt t="31410" x="2222500" y="3022600"/>
          <p14:tracePt t="31427" x="2162175" y="3022600"/>
          <p14:tracePt t="31443" x="2117725" y="3022600"/>
          <p14:tracePt t="31459" x="2073275" y="3028950"/>
          <p14:tracePt t="31476" x="2009775" y="3028950"/>
          <p14:tracePt t="31492" x="1974850" y="3028950"/>
          <p14:tracePt t="31510" x="1930400" y="3025775"/>
          <p14:tracePt t="31526" x="1866900" y="3000375"/>
          <p14:tracePt t="31542" x="1828800" y="2987675"/>
          <p14:tracePt t="31559" x="1790700" y="2987675"/>
          <p14:tracePt t="31576" x="1727200" y="2981325"/>
          <p14:tracePt t="31593" x="1692275" y="2974975"/>
          <p14:tracePt t="31609" x="1660525" y="2974975"/>
          <p14:tracePt t="31626" x="1606550" y="2962275"/>
          <p14:tracePt t="31642" x="1568450" y="2955925"/>
          <p14:tracePt t="31660" x="1530350" y="2936875"/>
          <p14:tracePt t="31676" x="1479550" y="2917825"/>
          <p14:tracePt t="31693" x="1435100" y="2905125"/>
          <p14:tracePt t="31710" x="1406525" y="2892425"/>
          <p14:tracePt t="31726" x="1349375" y="2867025"/>
          <p14:tracePt t="31742" x="1317625" y="2854325"/>
          <p14:tracePt t="31760" x="1295400" y="2844800"/>
          <p14:tracePt t="31776" x="1244600" y="2813050"/>
          <p14:tracePt t="31792" x="1196975" y="2790825"/>
          <p14:tracePt t="31809" x="1165225" y="2765425"/>
          <p14:tracePt t="31826" x="1098550" y="2714625"/>
          <p14:tracePt t="31843" x="1066800" y="2673350"/>
          <p14:tracePt t="31860" x="1041400" y="2641600"/>
          <p14:tracePt t="31876" x="1009650" y="2590800"/>
          <p14:tracePt t="31892" x="996950" y="2568575"/>
          <p14:tracePt t="31909" x="990600" y="2536825"/>
          <p14:tracePt t="31926" x="990600" y="2517775"/>
          <p14:tracePt t="31943" x="984250" y="2489200"/>
          <p14:tracePt t="31960" x="984250" y="2466975"/>
          <p14:tracePt t="31976" x="981075" y="2425700"/>
          <p14:tracePt t="31993" x="981075" y="2416175"/>
          <p14:tracePt t="32009" x="981075" y="2387600"/>
          <p14:tracePt t="32025" x="981075" y="2368550"/>
          <p14:tracePt t="32042" x="981075" y="2352675"/>
          <p14:tracePt t="32060" x="981075" y="2330450"/>
          <p14:tracePt t="32077" x="981075" y="2295525"/>
          <p14:tracePt t="32093" x="981075" y="2266950"/>
          <p14:tracePt t="32110" x="981075" y="2244725"/>
          <p14:tracePt t="32126" x="981075" y="2212975"/>
          <p14:tracePt t="32143" x="981075" y="2190750"/>
          <p14:tracePt t="32159" x="984250" y="2152650"/>
          <p14:tracePt t="32175" x="990600" y="2098675"/>
          <p14:tracePt t="32192" x="996950" y="2066925"/>
          <p14:tracePt t="32210" x="1009650" y="2028825"/>
          <p14:tracePt t="32227" x="1025525" y="1993900"/>
          <p14:tracePt t="32243" x="1038225" y="1965325"/>
          <p14:tracePt t="32260" x="1044575" y="1943100"/>
          <p14:tracePt t="32276" x="1057275" y="1898650"/>
          <p14:tracePt t="32293" x="1066800" y="1876425"/>
          <p14:tracePt t="32309" x="1079500" y="1854200"/>
          <p14:tracePt t="32325" x="1098550" y="1819275"/>
          <p14:tracePt t="32342" x="1111250" y="1781175"/>
          <p14:tracePt t="32360" x="1120775" y="1755775"/>
          <p14:tracePt t="32377" x="1139825" y="1714500"/>
          <p14:tracePt t="32393" x="1146175" y="1704975"/>
          <p14:tracePt t="32410" x="1149350" y="1689100"/>
          <p14:tracePt t="32426" x="1149350" y="1676400"/>
          <p14:tracePt t="32442" x="1149350" y="1663700"/>
          <p14:tracePt t="32459" x="1149350" y="1654175"/>
          <p14:tracePt t="32476" x="1149350" y="1641475"/>
          <p14:tracePt t="32493" x="1155700" y="1635125"/>
          <p14:tracePt t="32510" x="1165225" y="1625600"/>
          <p14:tracePt t="32526" x="1181100" y="1609725"/>
          <p14:tracePt t="32543" x="1196975" y="1600200"/>
          <p14:tracePt t="32559" x="1206500" y="1584325"/>
          <p14:tracePt t="32576" x="1219200" y="1571625"/>
          <p14:tracePt t="32592" x="1231900" y="1562100"/>
          <p14:tracePt t="32609" x="1241425" y="1552575"/>
          <p14:tracePt t="32626" x="1254125" y="1552575"/>
          <p14:tracePt t="32642" x="1260475" y="1552575"/>
          <p14:tracePt t="32676" x="1263650" y="1552575"/>
          <p14:tracePt t="33055" x="1355725" y="1577975"/>
          <p14:tracePt t="33062" x="1447800" y="1606550"/>
          <p14:tracePt t="33076" x="1635125" y="1673225"/>
          <p14:tracePt t="33093" x="1822450" y="1727200"/>
          <p14:tracePt t="33110" x="1943100" y="1762125"/>
          <p14:tracePt t="33126" x="2057400" y="1784350"/>
          <p14:tracePt t="33160" x="2241550" y="1784350"/>
          <p14:tracePt t="33193" x="2447925" y="1825625"/>
          <p14:tracePt t="33211" x="2613025" y="1841500"/>
          <p14:tracePt t="33226" x="2705100" y="1841500"/>
          <p14:tracePt t="33243" x="2755900" y="1841500"/>
          <p14:tracePt t="33260" x="2797175" y="1831975"/>
          <p14:tracePt t="33276" x="2813050" y="1822450"/>
          <p14:tracePt t="33293" x="2825750" y="1806575"/>
          <p14:tracePt t="33310" x="2825750" y="1790700"/>
          <p14:tracePt t="33326" x="2825750" y="1781175"/>
          <p14:tracePt t="33343" x="2828925" y="1771650"/>
          <p14:tracePt t="33361" x="2828925" y="1752600"/>
          <p14:tracePt t="33376" x="2828925" y="1743075"/>
          <p14:tracePt t="33393" x="2828925" y="1727200"/>
          <p14:tracePt t="33410" x="2825750" y="1685925"/>
          <p14:tracePt t="33426" x="2813050" y="1654175"/>
          <p14:tracePt t="33442" x="2797175" y="1631950"/>
          <p14:tracePt t="33459" x="2771775" y="1619250"/>
          <p14:tracePt t="33475" x="2730500" y="1593850"/>
          <p14:tracePt t="33492" x="2705100" y="1584325"/>
          <p14:tracePt t="33510" x="2663825" y="1565275"/>
          <p14:tracePt t="33526" x="2625725" y="1552575"/>
          <p14:tracePt t="33542" x="2549525" y="1514475"/>
          <p14:tracePt t="33559" x="2416175" y="1492250"/>
          <p14:tracePt t="33575" x="2333625" y="1482725"/>
          <p14:tracePt t="33592" x="2260600" y="1482725"/>
          <p14:tracePt t="33610" x="2127250" y="1482725"/>
          <p14:tracePt t="33625" x="2019300" y="1495425"/>
          <p14:tracePt t="33642" x="1930400" y="1520825"/>
          <p14:tracePt t="33659" x="1771650" y="1581150"/>
          <p14:tracePt t="33675" x="1628775" y="1625600"/>
          <p14:tracePt t="33692" x="1527175" y="1666875"/>
          <p14:tracePt t="33709" x="1400175" y="1714500"/>
          <p14:tracePt t="33725" x="1346200" y="1743075"/>
          <p14:tracePt t="33742" x="1285875" y="1778000"/>
          <p14:tracePt t="33760" x="1222375" y="1803400"/>
          <p14:tracePt t="33776" x="1184275" y="1828800"/>
          <p14:tracePt t="33793" x="1158875" y="1860550"/>
          <p14:tracePt t="33809" x="1092200" y="1949450"/>
          <p14:tracePt t="33825" x="1044575" y="2019300"/>
          <p14:tracePt t="33842" x="1019175" y="2063750"/>
          <p14:tracePt t="33860" x="974725" y="2114550"/>
          <p14:tracePt t="33876" x="933450" y="2155825"/>
          <p14:tracePt t="33893" x="901700" y="2197100"/>
          <p14:tracePt t="33910" x="841375" y="2247900"/>
          <p14:tracePt t="33926" x="800100" y="2298700"/>
          <p14:tracePt t="33942" x="774700" y="2343150"/>
          <p14:tracePt t="33959" x="727075" y="2409825"/>
          <p14:tracePt t="33975" x="701675" y="2457450"/>
          <p14:tracePt t="33992" x="663575" y="2527300"/>
          <p14:tracePt t="34009" x="625475" y="2628900"/>
          <p14:tracePt t="34026" x="612775" y="2692400"/>
          <p14:tracePt t="34042" x="590550" y="2749550"/>
          <p14:tracePt t="34060" x="577850" y="2813050"/>
          <p14:tracePt t="34076" x="577850" y="2857500"/>
          <p14:tracePt t="34092" x="577850" y="2914650"/>
          <p14:tracePt t="34109" x="577850" y="3000375"/>
          <p14:tracePt t="34126" x="577850" y="3044825"/>
          <p14:tracePt t="34142" x="577850" y="3089275"/>
          <p14:tracePt t="34160" x="577850" y="3143250"/>
          <p14:tracePt t="34176" x="577850" y="3175000"/>
          <p14:tracePt t="34193" x="587375" y="3219450"/>
          <p14:tracePt t="34210" x="615950" y="3311525"/>
          <p14:tracePt t="34226" x="628650" y="3375025"/>
          <p14:tracePt t="34243" x="644525" y="3438525"/>
          <p14:tracePt t="34260" x="669925" y="3511550"/>
          <p14:tracePt t="34276" x="688975" y="3556000"/>
          <p14:tracePt t="34293" x="717550" y="3603625"/>
          <p14:tracePt t="34309" x="765175" y="3686175"/>
          <p14:tracePt t="34325" x="790575" y="3727450"/>
          <p14:tracePt t="34342" x="825500" y="3771900"/>
          <p14:tracePt t="34359" x="850900" y="3829050"/>
          <p14:tracePt t="34375" x="876300" y="3860800"/>
          <p14:tracePt t="34392" x="901700" y="3908425"/>
          <p14:tracePt t="34409" x="933450" y="3952875"/>
          <p14:tracePt t="34426" x="946150" y="3975100"/>
          <p14:tracePt t="34442" x="962025" y="3997325"/>
          <p14:tracePt t="34459" x="993775" y="4041775"/>
          <p14:tracePt t="34476" x="1019175" y="4073525"/>
          <p14:tracePt t="34492" x="1044575" y="4105275"/>
          <p14:tracePt t="34509" x="1111250" y="4159250"/>
          <p14:tracePt t="34525" x="1152525" y="4184650"/>
          <p14:tracePt t="34542" x="1177925" y="4216400"/>
          <p14:tracePt t="34559" x="1219200" y="4254500"/>
          <p14:tracePt t="34576" x="1238250" y="4283075"/>
          <p14:tracePt t="34592" x="1263650" y="4308475"/>
          <p14:tracePt t="34609" x="1285875" y="4352925"/>
          <p14:tracePt t="34626" x="1304925" y="4375150"/>
          <p14:tracePt t="34642" x="1330325" y="4406900"/>
          <p14:tracePt t="34659" x="1381125" y="4445000"/>
          <p14:tracePt t="34675" x="1406525" y="4476750"/>
          <p14:tracePt t="34693" x="1438275" y="4502150"/>
          <p14:tracePt t="34710" x="1466850" y="4530725"/>
          <p14:tracePt t="34726" x="1482725" y="4540250"/>
          <p14:tracePt t="34743" x="1492250" y="4549775"/>
          <p14:tracePt t="34759" x="1508125" y="4578350"/>
          <p14:tracePt t="34776" x="1524000" y="4594225"/>
          <p14:tracePt t="34792" x="1555750" y="4613275"/>
          <p14:tracePt t="34809" x="1597025" y="4651375"/>
          <p14:tracePt t="34825" x="1622425" y="4660900"/>
          <p14:tracePt t="34842" x="1660525" y="4679950"/>
          <p14:tracePt t="34859" x="1724025" y="4711700"/>
          <p14:tracePt t="34876" x="1762125" y="4740275"/>
          <p14:tracePt t="34892" x="1809750" y="4772025"/>
          <p14:tracePt t="34909" x="1892300" y="4806950"/>
          <p14:tracePt t="34925" x="1968500" y="4838700"/>
          <p14:tracePt t="34942" x="2054225" y="4854575"/>
          <p14:tracePt t="34960" x="2200275" y="4876800"/>
          <p14:tracePt t="34976" x="2273300" y="4892675"/>
          <p14:tracePt t="34993" x="2349500" y="4914900"/>
          <p14:tracePt t="35009" x="2435225" y="4914900"/>
          <p14:tracePt t="35026" x="2479675" y="4914900"/>
          <p14:tracePt t="35042" x="2508250" y="4914900"/>
          <p14:tracePt t="35059" x="2549525" y="4899025"/>
          <p14:tracePt t="35075" x="2574925" y="4883150"/>
          <p14:tracePt t="35092" x="2606675" y="4848225"/>
          <p14:tracePt t="35109" x="2673350" y="4752975"/>
          <p14:tracePt t="35125" x="2708275" y="4705350"/>
          <p14:tracePt t="35142" x="2752725" y="4645025"/>
          <p14:tracePt t="35159" x="2832100" y="4524375"/>
          <p14:tracePt t="35176" x="2867025" y="4425950"/>
          <p14:tracePt t="35192" x="2908300" y="4314825"/>
          <p14:tracePt t="35209" x="2959100" y="4146550"/>
          <p14:tracePt t="35226" x="2984500" y="4025900"/>
          <p14:tracePt t="35243" x="3000375" y="3940175"/>
          <p14:tracePt t="35260" x="3019425" y="3860800"/>
          <p14:tracePt t="35276" x="3019425" y="3825875"/>
          <p14:tracePt t="35292" x="3019425" y="3781425"/>
          <p14:tracePt t="35309" x="3019425" y="3670300"/>
          <p14:tracePt t="35325" x="3019425" y="3565525"/>
          <p14:tracePt t="35342" x="3019425" y="3486150"/>
          <p14:tracePt t="35360" x="3028950" y="3378200"/>
          <p14:tracePt t="35376" x="3051175" y="3279775"/>
          <p14:tracePt t="35393" x="3067050" y="3225800"/>
          <p14:tracePt t="35410" x="3073400" y="3130550"/>
          <p14:tracePt t="35426" x="3079750" y="3067050"/>
          <p14:tracePt t="35442" x="3086100" y="3022600"/>
          <p14:tracePt t="35459" x="3086100" y="2895600"/>
          <p14:tracePt t="35475" x="3086100" y="2813050"/>
          <p14:tracePt t="35492" x="3086100" y="2752725"/>
          <p14:tracePt t="35508" x="3092450" y="2679700"/>
          <p14:tracePt t="35526" x="3092450" y="2635250"/>
          <p14:tracePt t="35543" x="3092450" y="2590800"/>
          <p14:tracePt t="35559" x="3092450" y="2530475"/>
          <p14:tracePt t="35575" x="3092450" y="2486025"/>
          <p14:tracePt t="35592" x="3089275" y="2432050"/>
          <p14:tracePt t="35609" x="3063875" y="2359025"/>
          <p14:tracePt t="35626" x="3019425" y="2301875"/>
          <p14:tracePt t="35643" x="2962275" y="2232025"/>
          <p14:tracePt t="35659" x="2863850" y="2108200"/>
          <p14:tracePt t="35676" x="2825750" y="2038350"/>
          <p14:tracePt t="35692" x="2790825" y="1990725"/>
          <p14:tracePt t="35709" x="2771775" y="1933575"/>
          <p14:tracePt t="35726" x="2762250" y="1901825"/>
          <p14:tracePt t="35742" x="2733675" y="1844675"/>
          <p14:tracePt t="35759" x="2686050" y="1730375"/>
          <p14:tracePt t="35775" x="2632075" y="1670050"/>
          <p14:tracePt t="35794" x="2587625" y="1619250"/>
          <p14:tracePt t="35810" x="2549525" y="1568450"/>
          <p14:tracePt t="35826" x="2520950" y="1543050"/>
          <p14:tracePt t="35844" x="2482850" y="1492250"/>
          <p14:tracePt t="35859" x="2447925" y="1444625"/>
          <p14:tracePt t="35875" x="2422525" y="1406525"/>
          <p14:tracePt t="35892" x="2387600" y="1358900"/>
          <p14:tracePt t="35908" x="2362200" y="1308100"/>
          <p14:tracePt t="35925" x="2352675" y="1289050"/>
          <p14:tracePt t="35944" x="2330450" y="1270000"/>
          <p14:tracePt t="35959" x="2320925" y="1260475"/>
          <p14:tracePt t="35976" x="2311400" y="1260475"/>
          <p14:tracePt t="35992" x="2295525" y="1260475"/>
          <p14:tracePt t="36008" x="2241550" y="1260475"/>
          <p14:tracePt t="36025" x="2187575" y="1263650"/>
          <p14:tracePt t="36042" x="2133600" y="1276350"/>
          <p14:tracePt t="36059" x="2070100" y="1301750"/>
          <p14:tracePt t="36076" x="2032000" y="1314450"/>
          <p14:tracePt t="36093" x="1933575" y="1333500"/>
          <p14:tracePt t="36109" x="1866900" y="1355725"/>
          <p14:tracePt t="36125" x="1822450" y="1371600"/>
          <p14:tracePt t="36142" x="1778000" y="1397000"/>
          <p14:tracePt t="36159" x="1711325" y="1435100"/>
          <p14:tracePt t="36175" x="1663700" y="1463675"/>
          <p14:tracePt t="36193" x="1597025" y="1517650"/>
          <p14:tracePt t="36209" x="1555750" y="1558925"/>
          <p14:tracePt t="36226" x="1514475" y="1584325"/>
          <p14:tracePt t="36243" x="1470025" y="1628775"/>
          <p14:tracePt t="36259" x="1447800" y="1654175"/>
          <p14:tracePt t="36276" x="1422400" y="1685925"/>
          <p14:tracePt t="36292" x="1403350" y="1708150"/>
          <p14:tracePt t="36309" x="1384300" y="1749425"/>
          <p14:tracePt t="36325" x="1374775" y="1774825"/>
          <p14:tracePt t="36343" x="1355725" y="1803400"/>
          <p14:tracePt t="36359" x="1346200" y="1819275"/>
          <p14:tracePt t="36376" x="1336675" y="1828800"/>
          <p14:tracePt t="36393" x="1320800" y="1847850"/>
          <p14:tracePt t="36409" x="1304925" y="1866900"/>
          <p14:tracePt t="36426" x="1295400" y="1876425"/>
          <p14:tracePt t="36443" x="1279525" y="1908175"/>
          <p14:tracePt t="36459" x="1270000" y="1917700"/>
          <p14:tracePt t="36476" x="1254125" y="1927225"/>
          <p14:tracePt t="36493" x="1238250" y="1943100"/>
          <p14:tracePt t="36509" x="1228725" y="1958975"/>
          <p14:tracePt t="36526" x="1219200" y="1968500"/>
          <p14:tracePt t="36542" x="1196975" y="1984375"/>
          <p14:tracePt t="36559" x="1187450" y="1993900"/>
          <p14:tracePt t="36575" x="1177925" y="2009775"/>
          <p14:tracePt t="36592" x="1158875" y="2022475"/>
          <p14:tracePt t="36608" x="1149350" y="2032000"/>
          <p14:tracePt t="36625" x="1143000" y="2044700"/>
          <p14:tracePt t="36642" x="1139825" y="2063750"/>
          <p14:tracePt t="36659" x="1133475" y="2073275"/>
          <p14:tracePt t="36676" x="1133475" y="2082800"/>
          <p14:tracePt t="36692" x="1127125" y="2108200"/>
          <p14:tracePt t="36708" x="1127125" y="2130425"/>
          <p14:tracePt t="36725" x="1127125" y="2184400"/>
          <p14:tracePt t="36742" x="1146175" y="2273300"/>
          <p14:tracePt t="36759" x="1184275" y="2343150"/>
          <p14:tracePt t="36776" x="1228725" y="2413000"/>
          <p14:tracePt t="36779" x="1270000" y="2444750"/>
          <p14:tracePt t="36793" x="1327150" y="2514600"/>
          <p14:tracePt t="36809" x="1377950" y="2565400"/>
          <p14:tracePt t="36825" x="1409700" y="2600325"/>
          <p14:tracePt t="36842" x="1435100" y="2641600"/>
          <p14:tracePt t="36858" x="1447800" y="2673350"/>
          <p14:tracePt t="36876" x="1457325" y="2695575"/>
          <p14:tracePt t="36893" x="1470025" y="2727325"/>
          <p14:tracePt t="36909" x="1470025" y="2749550"/>
          <p14:tracePt t="36926" x="1473200" y="2765425"/>
          <p14:tracePt t="36943" x="1473200" y="2797175"/>
          <p14:tracePt t="36959" x="1473200" y="2813050"/>
          <p14:tracePt t="36976" x="1473200" y="2835275"/>
          <p14:tracePt t="36992" x="1479550" y="2870200"/>
          <p14:tracePt t="37008" x="1479550" y="2898775"/>
          <p14:tracePt t="37026" x="1485900" y="2927350"/>
          <p14:tracePt t="37042" x="1485900" y="2990850"/>
          <p14:tracePt t="37059" x="1492250" y="3028950"/>
          <p14:tracePt t="37076" x="1492250" y="3063875"/>
          <p14:tracePt t="37092" x="1492250" y="3127375"/>
          <p14:tracePt t="37108" x="1492250" y="3171825"/>
          <p14:tracePt t="37125" x="1492250" y="3213100"/>
          <p14:tracePt t="37143" x="1492250" y="3276600"/>
          <p14:tracePt t="37159" x="1492250" y="3314700"/>
          <p14:tracePt t="37176" x="1492250" y="3349625"/>
          <p14:tracePt t="37193" x="1492250" y="3413125"/>
          <p14:tracePt t="37209" x="1492250" y="3441700"/>
          <p14:tracePt t="37225" x="1492250" y="3470275"/>
          <p14:tracePt t="37242" x="1492250" y="3511550"/>
          <p14:tracePt t="37258" x="1492250" y="3533775"/>
          <p14:tracePt t="37275" x="1492250" y="3549650"/>
          <p14:tracePt t="37279" x="1492250" y="3565525"/>
          <p14:tracePt t="37293" x="1492250" y="3581400"/>
          <p14:tracePt t="37309" x="1492250" y="3590925"/>
          <p14:tracePt t="37326" x="1492250" y="3606800"/>
          <p14:tracePt t="37343" x="1492250" y="3638550"/>
          <p14:tracePt t="37359" x="1492250" y="3648075"/>
          <p14:tracePt t="37376" x="1492250" y="3657600"/>
          <p14:tracePt t="37392" x="1492250" y="3676650"/>
          <p14:tracePt t="37408" x="1492250" y="3686175"/>
          <p14:tracePt t="37425" x="1492250" y="3695700"/>
          <p14:tracePt t="37442" x="1492250" y="3711575"/>
          <p14:tracePt t="37459" x="1492250" y="3733800"/>
          <p14:tracePt t="37476" x="1498600" y="3746500"/>
          <p14:tracePt t="37493" x="1504950" y="3775075"/>
          <p14:tracePt t="37509" x="1504950" y="3784600"/>
          <p14:tracePt t="37525" x="1504950" y="3794125"/>
          <p14:tracePt t="37541" x="1504950" y="3810000"/>
          <p14:tracePt t="37559" x="1504950" y="3822700"/>
          <p14:tracePt t="37575" x="1504950" y="3832225"/>
          <p14:tracePt t="37592" x="1514475" y="3848100"/>
          <p14:tracePt t="37608" x="1520825" y="3857625"/>
          <p14:tracePt t="37625" x="1524000" y="3873500"/>
          <p14:tracePt t="37642" x="1533525" y="3889375"/>
          <p14:tracePt t="37658" x="1533525" y="3898900"/>
          <p14:tracePt t="37675" x="1539875" y="3908425"/>
          <p14:tracePt t="37709" x="1539875" y="3911600"/>
          <p14:tracePt t="37770" x="1539875" y="3924300"/>
          <p14:tracePt t="38035" x="1539875" y="3927475"/>
          <p14:tracePt t="38050" x="1539875" y="3933825"/>
          <p14:tracePt t="38143" x="1539875" y="3937000"/>
          <p14:tracePt t="38149" x="1539875" y="3943350"/>
          <p14:tracePt t="38171" x="1539875" y="3946525"/>
          <p14:tracePt t="38193" x="1543050" y="3946525"/>
          <p14:tracePt t="38225" x="1549400" y="3956050"/>
          <p14:tracePt t="38242" x="1552575" y="3971925"/>
          <p14:tracePt t="38259" x="1565275" y="3971925"/>
          <p14:tracePt t="38275" x="1565275" y="3978275"/>
          <p14:tracePt t="38293" x="1574800" y="3987800"/>
          <p14:tracePt t="38309" x="1577975" y="3990975"/>
          <p14:tracePt t="38325" x="1584325" y="4000500"/>
          <p14:tracePt t="38342" x="1593850" y="4016375"/>
          <p14:tracePt t="38359" x="1603375" y="4022725"/>
          <p14:tracePt t="38375" x="1612900" y="4025900"/>
          <p14:tracePt t="38392" x="1612900" y="4032250"/>
          <p14:tracePt t="38435" x="1619250" y="4032250"/>
          <p14:tracePt t="38443" x="1619250" y="4035425"/>
          <p14:tracePt t="38459" x="1619250" y="4041775"/>
          <p14:tracePt t="38476" x="1622425" y="4044950"/>
          <p14:tracePt t="38492" x="1628775" y="4044950"/>
          <p14:tracePt t="39469" x="1682750" y="4073525"/>
          <p14:tracePt t="39476" x="1768475" y="4111625"/>
          <p14:tracePt t="39492" x="1965325" y="4178300"/>
          <p14:tracePt t="39508" x="2143125" y="4241800"/>
          <p14:tracePt t="39526" x="2359025" y="4314825"/>
          <p14:tracePt t="39543" x="2489200" y="4349750"/>
          <p14:tracePt t="39559" x="2632075" y="4384675"/>
          <p14:tracePt t="39592" x="2994025" y="4540250"/>
          <p14:tracePt t="39626" x="3292475" y="4705350"/>
          <p14:tracePt t="39642" x="3384550" y="4765675"/>
          <p14:tracePt t="39659" x="3454400" y="4803775"/>
          <p14:tracePt t="39676" x="3549650" y="4854575"/>
          <p14:tracePt t="39692" x="3616325" y="4883150"/>
          <p14:tracePt t="39709" x="3695700" y="4924425"/>
          <p14:tracePt t="39726" x="3832225" y="4972050"/>
          <p14:tracePt t="39742" x="3924300" y="5013325"/>
          <p14:tracePt t="39758" x="4010025" y="5045075"/>
          <p14:tracePt t="39776" x="4108450" y="5095875"/>
          <p14:tracePt t="39791" x="4165600" y="5111750"/>
          <p14:tracePt t="39809" x="4225925" y="5124450"/>
          <p14:tracePt t="39826" x="4340225" y="5153025"/>
          <p14:tracePt t="39842" x="4391025" y="5165725"/>
          <p14:tracePt t="39859" x="4467225" y="5181600"/>
          <p14:tracePt t="39876" x="4587875" y="5197475"/>
          <p14:tracePt t="39892" x="4648200" y="5203825"/>
          <p14:tracePt t="39908" x="4714875" y="5226050"/>
          <p14:tracePt t="39925" x="4800600" y="5232400"/>
          <p14:tracePt t="39941" x="4860925" y="5232400"/>
          <p14:tracePt t="39959" x="4921250" y="5232400"/>
          <p14:tracePt t="39976" x="5032375" y="5245100"/>
          <p14:tracePt t="39992" x="5105400" y="5254625"/>
          <p14:tracePt t="40009" x="5165725" y="5260975"/>
          <p14:tracePt t="40025" x="5264150" y="5267325"/>
          <p14:tracePt t="40041" x="5314950" y="5267325"/>
          <p14:tracePt t="40058" x="5368925" y="5267325"/>
          <p14:tracePt t="40076" x="5429250" y="5267325"/>
          <p14:tracePt t="40092" x="5473700" y="5257800"/>
          <p14:tracePt t="40109" x="5505450" y="5251450"/>
          <p14:tracePt t="40126" x="5546725" y="5238750"/>
          <p14:tracePt t="40142" x="5568950" y="5232400"/>
          <p14:tracePt t="40158" x="5591175" y="5229225"/>
          <p14:tracePt t="40175" x="5613400" y="5207000"/>
          <p14:tracePt t="40191" x="5622925" y="5197475"/>
          <p14:tracePt t="40208" x="5638800" y="5187950"/>
          <p14:tracePt t="40226" x="5648325" y="5156200"/>
          <p14:tracePt t="40242" x="5648325" y="5127625"/>
          <p14:tracePt t="40259" x="5648325" y="5095875"/>
          <p14:tracePt t="40275" x="5648325" y="5070475"/>
          <p14:tracePt t="40292" x="5648325" y="5048250"/>
          <p14:tracePt t="40309" x="5648325" y="5032375"/>
          <p14:tracePt t="40325" x="5645150" y="5006975"/>
          <p14:tracePt t="40341" x="5635625" y="4975225"/>
          <p14:tracePt t="40359" x="5613400" y="4921250"/>
          <p14:tracePt t="40375" x="5591175" y="4797425"/>
          <p14:tracePt t="40392" x="5584825" y="4714875"/>
          <p14:tracePt t="40409" x="5584825" y="4645025"/>
          <p14:tracePt t="40425" x="5584825" y="4514850"/>
          <p14:tracePt t="40441" x="5568950" y="4410075"/>
          <p14:tracePt t="40458" x="5568950" y="4337050"/>
          <p14:tracePt t="40476" x="5546725" y="4264025"/>
          <p14:tracePt t="40492" x="5540375" y="4241800"/>
          <p14:tracePt t="40509" x="5530850" y="4210050"/>
          <p14:tracePt t="40526" x="5511800" y="4175125"/>
          <p14:tracePt t="40542" x="5499100" y="4146550"/>
          <p14:tracePt t="40559" x="5467350" y="4114800"/>
          <p14:tracePt t="40574" x="5429250" y="4060825"/>
          <p14:tracePt t="40591" x="5397500" y="4035425"/>
          <p14:tracePt t="40608" x="5375275" y="4019550"/>
          <p14:tracePt t="40625" x="5330825" y="4000500"/>
          <p14:tracePt t="40642" x="5308600" y="3987800"/>
          <p14:tracePt t="40659" x="5276850" y="3978275"/>
          <p14:tracePt t="40675" x="5219700" y="3952875"/>
          <p14:tracePt t="40692" x="5156200" y="3930650"/>
          <p14:tracePt t="40708" x="5092700" y="3914775"/>
          <p14:tracePt t="40725" x="5010150" y="3889375"/>
          <p14:tracePt t="40741" x="4959350" y="3889375"/>
          <p14:tracePt t="40758" x="4914900" y="3889375"/>
          <p14:tracePt t="40775" x="4819650" y="3889375"/>
          <p14:tracePt t="40791" x="4768850" y="3889375"/>
          <p14:tracePt t="40808" x="4705350" y="3905250"/>
          <p14:tracePt t="40825" x="4606925" y="3927475"/>
          <p14:tracePt t="40842" x="4518025" y="3959225"/>
          <p14:tracePt t="40858" x="4416425" y="4010025"/>
          <p14:tracePt t="40875" x="4286250" y="4083050"/>
          <p14:tracePt t="40892" x="4238625" y="4111625"/>
          <p14:tracePt t="40909" x="4191000" y="4143375"/>
          <p14:tracePt t="40925" x="4146550" y="4181475"/>
          <p14:tracePt t="40942" x="4121150" y="4213225"/>
          <p14:tracePt t="40958" x="4089400" y="4244975"/>
          <p14:tracePt t="40975" x="4051300" y="4311650"/>
          <p14:tracePt t="40992" x="4038600" y="4349750"/>
          <p14:tracePt t="41009" x="4019550" y="4387850"/>
          <p14:tracePt t="41025" x="4000500" y="4429125"/>
          <p14:tracePt t="41042" x="3987800" y="4473575"/>
          <p14:tracePt t="41059" x="3975100" y="4511675"/>
          <p14:tracePt t="41075" x="3949700" y="4575175"/>
          <p14:tracePt t="41092" x="3937000" y="4606925"/>
          <p14:tracePt t="41108" x="3927475" y="4645025"/>
          <p14:tracePt t="41125" x="3898900" y="4702175"/>
          <p14:tracePt t="41141" x="3889375" y="4733925"/>
          <p14:tracePt t="41158" x="3876675" y="4762500"/>
          <p14:tracePt t="41175" x="3857625" y="4819650"/>
          <p14:tracePt t="41192" x="3851275" y="4851400"/>
          <p14:tracePt t="41209" x="3851275" y="4886325"/>
          <p14:tracePt t="41225" x="3851275" y="4927600"/>
          <p14:tracePt t="41241" x="3851275" y="4972050"/>
          <p14:tracePt t="41258" x="3851275" y="5000625"/>
          <p14:tracePt t="41275" x="3851275" y="5041900"/>
          <p14:tracePt t="41292" x="3851275" y="5070475"/>
          <p14:tracePt t="41308" x="3851275" y="5092700"/>
          <p14:tracePt t="41325" x="3867150" y="5133975"/>
          <p14:tracePt t="41342" x="3883025" y="5159375"/>
          <p14:tracePt t="41345" x="3895725" y="5172075"/>
          <p14:tracePt t="41358" x="3914775" y="5191125"/>
          <p14:tracePt t="41375" x="3975100" y="5235575"/>
          <p14:tracePt t="41391" x="4000500" y="5267325"/>
          <p14:tracePt t="41408" x="4025900" y="5292725"/>
          <p14:tracePt t="41425" x="4067175" y="5337175"/>
          <p14:tracePt t="41442" x="4086225" y="5353050"/>
          <p14:tracePt t="41459" x="4127500" y="5387975"/>
          <p14:tracePt t="41475" x="4159250" y="5413375"/>
          <p14:tracePt t="41492" x="4197350" y="5426075"/>
          <p14:tracePt t="41509" x="4238625" y="5451475"/>
          <p14:tracePt t="41525" x="4260850" y="5461000"/>
          <p14:tracePt t="41541" x="4292600" y="5473700"/>
          <p14:tracePt t="41559" x="4327525" y="5499100"/>
          <p14:tracePt t="41575" x="4349750" y="5505450"/>
          <p14:tracePt t="41592" x="4375150" y="5511800"/>
          <p14:tracePt t="41608" x="4410075" y="5518150"/>
          <p14:tracePt t="41625" x="4473575" y="5524500"/>
          <p14:tracePt t="41642" x="4511675" y="5524500"/>
          <p14:tracePt t="41659" x="4572000" y="5530850"/>
          <p14:tracePt t="41675" x="4610100" y="5530850"/>
          <p14:tracePt t="41691" x="4632325" y="5530850"/>
          <p14:tracePt t="41709" x="4679950" y="5530850"/>
          <p14:tracePt t="41725" x="4714875" y="5530850"/>
          <p14:tracePt t="41742" x="4746625" y="5530850"/>
          <p14:tracePt t="41759" x="4806950" y="5530850"/>
          <p14:tracePt t="41775" x="4851400" y="5530850"/>
          <p14:tracePt t="41792" x="4895850" y="5530850"/>
          <p14:tracePt t="41809" x="4937125" y="5530850"/>
          <p14:tracePt t="41825" x="4965700" y="5527675"/>
          <p14:tracePt t="41842" x="4987925" y="5521325"/>
          <p14:tracePt t="41845" x="5013325" y="5514975"/>
          <p14:tracePt t="41859" x="5051425" y="5508625"/>
          <p14:tracePt t="41875" x="5095875" y="5489575"/>
          <p14:tracePt t="41892" x="5149850" y="5483225"/>
          <p14:tracePt t="41909" x="5232400" y="5461000"/>
          <p14:tracePt t="41925" x="5276850" y="5448300"/>
          <p14:tracePt t="41941" x="5314950" y="5435600"/>
          <p14:tracePt t="41959" x="5372100" y="5403850"/>
          <p14:tracePt t="41975" x="5397500" y="5381625"/>
          <p14:tracePt t="41992" x="5435600" y="5340350"/>
          <p14:tracePt t="42009" x="5508625" y="5267325"/>
          <p14:tracePt t="42025" x="5562600" y="5207000"/>
          <p14:tracePt t="42042" x="5610225" y="5127625"/>
          <p14:tracePt t="42059" x="5686425" y="4943475"/>
          <p14:tracePt t="42075" x="5721350" y="4832350"/>
          <p14:tracePt t="42091" x="5721350" y="4718050"/>
          <p14:tracePt t="42109" x="5705475" y="4508500"/>
          <p14:tracePt t="42125" x="5699125" y="4435475"/>
          <p14:tracePt t="42142" x="5699125" y="4400550"/>
          <p14:tracePt t="42159" x="5699125" y="4359275"/>
          <p14:tracePt t="42175" x="5699125" y="4349750"/>
          <p14:tracePt t="42191" x="5699125" y="4327525"/>
          <p14:tracePt t="42209" x="5699125" y="4308475"/>
          <p14:tracePt t="42225" x="5692775" y="4286250"/>
          <p14:tracePt t="42241" x="5680075" y="4248150"/>
          <p14:tracePt t="42259" x="5654675" y="4197350"/>
          <p14:tracePt t="42275" x="5622925" y="4165600"/>
          <p14:tracePt t="42292" x="5597525" y="4133850"/>
          <p14:tracePt t="42309" x="5553075" y="4098925"/>
          <p14:tracePt t="42325" x="5530850" y="4073525"/>
          <p14:tracePt t="42342" x="5492750" y="4048125"/>
          <p14:tracePt t="42359" x="5422900" y="4000500"/>
          <p14:tracePt t="42375" x="5378450" y="3965575"/>
          <p14:tracePt t="42392" x="5327650" y="3930650"/>
          <p14:tracePt t="42409" x="5251450" y="3876675"/>
          <p14:tracePt t="42425" x="5184775" y="3848100"/>
          <p14:tracePt t="42442" x="5118100" y="3810000"/>
          <p14:tracePt t="42459" x="5013325" y="3771900"/>
          <p14:tracePt t="42475" x="4940300" y="3756025"/>
          <p14:tracePt t="42491" x="4883150" y="3736975"/>
          <p14:tracePt t="42509" x="4797425" y="3727450"/>
          <p14:tracePt t="42525" x="4759325" y="3727450"/>
          <p14:tracePt t="42542" x="4730750" y="3727450"/>
          <p14:tracePt t="42560" x="4695825" y="3727450"/>
          <p14:tracePt t="42575" x="4667250" y="3727450"/>
          <p14:tracePt t="42592" x="4645025" y="3727450"/>
          <p14:tracePt t="42608" x="4591050" y="3727450"/>
          <p14:tracePt t="42625" x="4562475" y="3730625"/>
          <p14:tracePt t="42641" x="4537075" y="3736975"/>
          <p14:tracePt t="42659" x="4495800" y="3756025"/>
          <p14:tracePt t="42675" x="4486275" y="3756025"/>
          <p14:tracePt t="42692" x="4476750" y="3762375"/>
          <p14:tracePt t="42708" x="4460875" y="3765550"/>
          <p14:tracePt t="42725" x="4448175" y="3775075"/>
          <p14:tracePt t="42742" x="4435475" y="3781425"/>
          <p14:tracePt t="42758" x="4422775" y="3794125"/>
          <p14:tracePt t="42774" x="4413250" y="3810000"/>
          <p14:tracePt t="42792" x="4397375" y="3822700"/>
          <p14:tracePt t="42809" x="4381500" y="3832225"/>
          <p14:tracePt t="42825" x="4371975" y="3832225"/>
          <p14:tracePt t="42842" x="4362450" y="3835400"/>
          <p14:tracePt t="42859" x="4343400" y="3835400"/>
          <p14:tracePt t="42875" x="4337050" y="3835400"/>
          <p14:tracePt t="42891" x="4327525" y="3841750"/>
          <p14:tracePt t="42908" x="4318000" y="3857625"/>
          <p14:tracePt t="42925" x="4302125" y="3860800"/>
          <p14:tracePt t="42959" x="4292600" y="3867150"/>
          <p14:tracePt t="42975" x="4286250" y="3867150"/>
          <p14:tracePt t="43008" x="4276725" y="3867150"/>
          <p14:tracePt t="43024" x="4267200" y="3867150"/>
          <p14:tracePt t="43041" x="4264025" y="3867150"/>
          <p14:tracePt t="43058" x="4251325" y="3867150"/>
          <p14:tracePt t="43092" x="4248150" y="3867150"/>
          <p14:tracePt t="43109" x="4241800" y="3870325"/>
          <p14:tracePt t="43125" x="4241800" y="3883025"/>
          <p14:tracePt t="43142" x="4241800" y="3892550"/>
          <p14:tracePt t="43158" x="4241800" y="3911600"/>
          <p14:tracePt t="43174" x="4241800" y="3933825"/>
          <p14:tracePt t="43191" x="4241800" y="3962400"/>
          <p14:tracePt t="43208" x="4241800" y="3975100"/>
          <p14:tracePt t="43225" x="4241800" y="3987800"/>
          <p14:tracePt t="43242" x="4241800" y="3997325"/>
          <p14:tracePt t="43259" x="4241800" y="4010025"/>
          <p14:tracePt t="43275" x="4241800" y="4019550"/>
          <p14:tracePt t="43292" x="4241800" y="4029075"/>
          <p14:tracePt t="43308" x="4241800" y="4035425"/>
          <p14:tracePt t="43374" x="4244975" y="4035425"/>
          <p14:tracePt t="43380" x="4248150" y="4035425"/>
          <p14:tracePt t="43392" x="4260850" y="4035425"/>
          <p14:tracePt t="43408" x="4273550" y="4035425"/>
          <p14:tracePt t="43425" x="4283075" y="4038600"/>
          <p14:tracePt t="43441" x="4314825" y="4057650"/>
          <p14:tracePt t="43458" x="4378325" y="4083050"/>
          <p14:tracePt t="43474" x="4425950" y="4117975"/>
          <p14:tracePt t="43491" x="4492625" y="4146550"/>
          <p14:tracePt t="43508" x="4622800" y="4203700"/>
          <p14:tracePt t="43525" x="4699000" y="4225925"/>
          <p14:tracePt t="43542" x="4749800" y="4238625"/>
          <p14:tracePt t="43559" x="4816475" y="4273550"/>
          <p14:tracePt t="43575" x="4854575" y="4298950"/>
          <p14:tracePt t="43591" x="4911725" y="4333875"/>
          <p14:tracePt t="43608" x="5010150" y="4394200"/>
          <p14:tracePt t="43625" x="5080000" y="4441825"/>
          <p14:tracePt t="43642" x="5124450" y="4467225"/>
          <p14:tracePt t="43658" x="5156200" y="4498975"/>
          <p14:tracePt t="43675" x="5172075" y="4508500"/>
          <p14:tracePt t="43692" x="5181600" y="4518025"/>
          <p14:tracePt t="43708" x="5197475" y="4540250"/>
          <p14:tracePt t="43725" x="5210175" y="4549775"/>
          <p14:tracePt t="43741" x="5248275" y="4562475"/>
          <p14:tracePt t="43758" x="5314950" y="4600575"/>
          <p14:tracePt t="43775" x="5362575" y="4629150"/>
          <p14:tracePt t="43792" x="5400675" y="4660900"/>
          <p14:tracePt t="43808" x="5441950" y="4679950"/>
          <p14:tracePt t="43825" x="5461000" y="4689475"/>
          <p14:tracePt t="43842" x="5470525" y="4695825"/>
          <p14:tracePt t="43858" x="5489575" y="4695825"/>
          <p14:tracePt t="43874" x="5489575" y="4699000"/>
          <p14:tracePt t="43923" x="5486400" y="4699000"/>
          <p14:tracePt t="43930" x="5483225" y="4699000"/>
          <p14:tracePt t="43942" x="5467350" y="4692650"/>
          <p14:tracePt t="43958" x="5416550" y="4667250"/>
          <p14:tracePt t="43975" x="5359400" y="4638675"/>
          <p14:tracePt t="43991" x="5299075" y="4616450"/>
          <p14:tracePt t="44008" x="5213350" y="4591050"/>
          <p14:tracePt t="44024" x="5149850" y="4568825"/>
          <p14:tracePt t="44042" x="5060950" y="4537075"/>
          <p14:tracePt t="44058" x="4921250" y="4479925"/>
          <p14:tracePt t="44075" x="4822825" y="4445000"/>
          <p14:tracePt t="44093" x="4695825" y="4391025"/>
          <p14:tracePt t="44109" x="4657725" y="4371975"/>
          <p14:tracePt t="44125" x="4619625" y="4346575"/>
          <p14:tracePt t="44141" x="4594225" y="4327525"/>
          <p14:tracePt t="44158" x="4552950" y="4295775"/>
          <p14:tracePt t="44175" x="4511675" y="4264025"/>
          <p14:tracePt t="44193" x="4445000" y="4210050"/>
          <p14:tracePt t="44208" x="4413250" y="4168775"/>
          <p14:tracePt t="44225" x="4378325" y="4124325"/>
          <p14:tracePt t="44243" x="4346575" y="4079875"/>
          <p14:tracePt t="44259" x="4337050" y="4064000"/>
          <p14:tracePt t="44275" x="4321175" y="4051300"/>
          <p14:tracePt t="44292" x="4311650" y="4032250"/>
          <p14:tracePt t="44324" x="4308475" y="4032250"/>
          <p14:tracePt t="44342" x="4308475" y="4029075"/>
          <p14:tracePt t="44358" x="4308475" y="4022725"/>
          <p14:tracePt t="44408" x="4314825" y="4022725"/>
          <p14:tracePt t="44415" x="4330700" y="4022725"/>
          <p14:tracePt t="44424" x="4343400" y="4025900"/>
          <p14:tracePt t="44442" x="4365625" y="4044950"/>
          <p14:tracePt t="44458" x="4416425" y="4073525"/>
          <p14:tracePt t="44475" x="4454525" y="4092575"/>
          <p14:tracePt t="44493" x="4489450" y="4124325"/>
          <p14:tracePt t="44508" x="4537075" y="4149725"/>
          <p14:tracePt t="44525" x="4568825" y="4184650"/>
          <p14:tracePt t="44543" x="4629150" y="4222750"/>
          <p14:tracePt t="44558" x="4667250" y="4254500"/>
          <p14:tracePt t="44575" x="4692650" y="4279900"/>
          <p14:tracePt t="44592" x="4727575" y="4302125"/>
          <p14:tracePt t="44607" x="4740275" y="4311650"/>
          <p14:tracePt t="44624" x="4749800" y="4318000"/>
          <p14:tracePt t="44642" x="4762500" y="4318000"/>
          <p14:tracePt t="44686" x="4762500" y="4321175"/>
          <p14:tracePt t="44693" x="4768850" y="4321175"/>
          <p14:tracePt t="44708" x="4772025" y="4327525"/>
          <p14:tracePt t="44725" x="4778375" y="4333875"/>
          <p14:tracePt t="44742" x="4787900" y="4337050"/>
          <p14:tracePt t="44758" x="4794250" y="4346575"/>
          <p14:tracePt t="44775" x="4797425" y="4359275"/>
          <p14:tracePt t="44792" x="4819650" y="4368800"/>
          <p14:tracePt t="44809" x="4822825" y="4378325"/>
          <p14:tracePt t="44825" x="4832350" y="4387850"/>
          <p14:tracePt t="44842" x="4845050" y="4403725"/>
          <p14:tracePt t="44858" x="4854575" y="4406900"/>
          <p14:tracePt t="44936" x="4857750" y="4406900"/>
          <p14:tracePt t="44958" x="4867275" y="4406900"/>
          <p14:tracePt t="45185" x="4873625" y="4406900"/>
          <p14:tracePt t="45200" x="4879975" y="4413250"/>
          <p14:tracePt t="45207" x="4867275" y="4406900"/>
          <p14:tracePt t="45486" x="4867275" y="4435475"/>
          <p14:tracePt t="45493" x="4873625" y="4483100"/>
          <p14:tracePt t="45508" x="4873625" y="4578350"/>
          <p14:tracePt t="45525" x="4873625" y="4692650"/>
          <p14:tracePt t="45542" x="4873625" y="4832350"/>
          <p14:tracePt t="45558" x="4870450" y="4892675"/>
          <p14:tracePt t="45575" x="4864100" y="4956175"/>
          <p14:tracePt t="45591" x="4857750" y="5019675"/>
          <p14:tracePt t="45607" x="4857750" y="5048250"/>
          <p14:tracePt t="45624" x="4851400" y="5076825"/>
          <p14:tracePt t="45641" x="4845050" y="5099050"/>
          <p14:tracePt t="45658" x="4845050" y="5114925"/>
          <p14:tracePt t="45675" x="4841875" y="5124450"/>
          <p14:tracePt t="45692" x="4835525" y="5137150"/>
          <p14:tracePt t="45708" x="4832350" y="5146675"/>
          <p14:tracePt t="45724" x="4816475" y="5159375"/>
          <p14:tracePt t="45741" x="4806950" y="5178425"/>
          <p14:tracePt t="45757" x="4800600" y="5187950"/>
          <p14:tracePt t="45775" x="4797425" y="5197475"/>
          <p14:tracePt t="45792" x="4797425" y="5207000"/>
          <p14:tracePt t="46050" x="4791075" y="5207000"/>
          <p14:tracePt t="46056" x="4784725" y="5194300"/>
          <p14:tracePt t="46063" x="4781550" y="5184775"/>
          <p14:tracePt t="46074" x="4775200" y="5178425"/>
          <p14:tracePt t="46092" x="4737100" y="5137150"/>
          <p14:tracePt t="46108" x="4714875" y="5111750"/>
          <p14:tracePt t="46124" x="4683125" y="5086350"/>
          <p14:tracePt t="46142" x="4616450" y="5048250"/>
          <p14:tracePt t="46158" x="4578350" y="5013325"/>
          <p14:tracePt t="46175" x="4530725" y="4987925"/>
          <p14:tracePt t="46192" x="4445000" y="4930775"/>
          <p14:tracePt t="46208" x="4375150" y="4883150"/>
          <p14:tracePt t="46225" x="4318000" y="4857750"/>
          <p14:tracePt t="46242" x="4251325" y="4810125"/>
          <p14:tracePt t="46258" x="4222750" y="4791075"/>
          <p14:tracePt t="46275" x="4191000" y="4778375"/>
          <p14:tracePt t="46291" x="4156075" y="4756150"/>
          <p14:tracePt t="46308" x="4117975" y="4743450"/>
          <p14:tracePt t="46325" x="4079875" y="4730750"/>
          <p14:tracePt t="46342" x="4006850" y="4711700"/>
          <p14:tracePt t="46358" x="3968750" y="4692650"/>
          <p14:tracePt t="46375" x="3914775" y="4676775"/>
          <p14:tracePt t="46392" x="3857625" y="4667250"/>
          <p14:tracePt t="46408" x="3835400" y="4667250"/>
          <p14:tracePt t="46425" x="3806825" y="4667250"/>
          <p14:tracePt t="46441" x="3768725" y="4667250"/>
          <p14:tracePt t="46458" x="3746500" y="4667250"/>
          <p14:tracePt t="46474" x="3724275" y="4667250"/>
          <p14:tracePt t="46492" x="3689350" y="4667250"/>
          <p14:tracePt t="46508" x="3679825" y="4667250"/>
          <p14:tracePt t="46525" x="3670300" y="4667250"/>
          <p14:tracePt t="46541" x="3651250" y="4667250"/>
          <p14:tracePt t="46558" x="3638550" y="4667250"/>
          <p14:tracePt t="46574" x="3629025" y="4667250"/>
          <p14:tracePt t="46592" x="3616325" y="4667250"/>
          <p14:tracePt t="46607" x="3600450" y="4673600"/>
          <p14:tracePt t="46625" x="3590925" y="4676775"/>
          <p14:tracePt t="46642" x="3584575" y="4692650"/>
          <p14:tracePt t="46657" x="3584575" y="4699000"/>
          <p14:tracePt t="46675" x="3584575" y="4702175"/>
          <p14:tracePt t="46691" x="3584575" y="4718050"/>
          <p14:tracePt t="46707" x="3584575" y="4727575"/>
          <p14:tracePt t="46724" x="3590925" y="4743450"/>
          <p14:tracePt t="46742" x="3613150" y="4759325"/>
          <p14:tracePt t="46758" x="3622675" y="4775200"/>
          <p14:tracePt t="46775" x="3648075" y="4803775"/>
          <p14:tracePt t="46792" x="3689350" y="4829175"/>
          <p14:tracePt t="46808" x="3714750" y="4860925"/>
          <p14:tracePt t="46824" x="3746500" y="4873625"/>
          <p14:tracePt t="46841" x="3765550" y="4889500"/>
          <p14:tracePt t="46857" x="3781425" y="4899025"/>
          <p14:tracePt t="46875" x="3800475" y="4914900"/>
          <p14:tracePt t="46891" x="3819525" y="4930775"/>
          <p14:tracePt t="46908" x="3851275" y="4943475"/>
          <p14:tracePt t="46925" x="3873500" y="4956175"/>
          <p14:tracePt t="46941" x="3917950" y="4978400"/>
          <p14:tracePt t="46957" x="3940175" y="4991100"/>
          <p14:tracePt t="46976" x="3968750" y="5006975"/>
          <p14:tracePt t="46991" x="3978275" y="5016500"/>
          <p14:tracePt t="47007" x="3987800" y="5032375"/>
          <p14:tracePt t="47026" x="4022725" y="5048250"/>
          <p14:tracePt t="47042" x="4051300" y="5060950"/>
          <p14:tracePt t="47058" x="4114800" y="5073650"/>
          <p14:tracePt t="47075" x="4222750" y="5127625"/>
          <p14:tracePt t="47091" x="4276725" y="5146675"/>
          <p14:tracePt t="47108" x="4324350" y="5165725"/>
          <p14:tracePt t="47126" x="4365625" y="5184775"/>
          <p14:tracePt t="47142" x="4375150" y="5194300"/>
          <p14:tracePt t="47158" x="4384675" y="5203825"/>
          <p14:tracePt t="47176" x="4419600" y="5219700"/>
          <p14:tracePt t="47191" x="4448175" y="5226050"/>
          <p14:tracePt t="47208" x="4502150" y="5238750"/>
          <p14:tracePt t="47224" x="4556125" y="5254625"/>
          <p14:tracePt t="47241" x="4613275" y="5267325"/>
          <p14:tracePt t="47258" x="4635500" y="5270500"/>
          <p14:tracePt t="47276" x="4651375" y="5283200"/>
          <p14:tracePt t="47291" x="4664075" y="5286375"/>
          <p14:tracePt t="47308" x="4676775" y="5292725"/>
          <p14:tracePt t="47325" x="4708525" y="5305425"/>
          <p14:tracePt t="47341" x="4746625" y="5318125"/>
          <p14:tracePt t="47358" x="4791075" y="5321300"/>
          <p14:tracePt t="47374" x="4829175" y="5327650"/>
          <p14:tracePt t="47391" x="4883150" y="5343525"/>
          <p14:tracePt t="47408" x="4905375" y="5343525"/>
          <p14:tracePt t="47426" x="4921250" y="5346700"/>
          <p14:tracePt t="47442" x="4930775" y="5346700"/>
          <p14:tracePt t="47458" x="4946650" y="5353050"/>
          <p14:tracePt t="47475" x="4972050" y="5356225"/>
          <p14:tracePt t="47491" x="5003800" y="5362575"/>
          <p14:tracePt t="47507" x="5022850" y="5362575"/>
          <p14:tracePt t="47525" x="5038725" y="5362575"/>
          <p14:tracePt t="47542" x="5054600" y="5362575"/>
          <p14:tracePt t="47558" x="5064125" y="5362575"/>
          <p14:tracePt t="47575" x="5067300" y="5362575"/>
          <p14:tracePt t="47625" x="5067300" y="5356225"/>
          <p14:tracePt t="47632" x="5067300" y="5353050"/>
          <p14:tracePt t="47640" x="5067300" y="5346700"/>
          <p14:tracePt t="47657" x="5067300" y="5337175"/>
          <p14:tracePt t="47674" x="5067300" y="5330825"/>
          <p14:tracePt t="47691" x="5067300" y="5318125"/>
          <p14:tracePt t="47707" x="5067300" y="5308600"/>
          <p14:tracePt t="47725" x="5067300" y="5286375"/>
          <p14:tracePt t="47741" x="5057775" y="5276850"/>
          <p14:tracePt t="47757" x="5045075" y="5267325"/>
          <p14:tracePt t="47774" x="5041900" y="5251450"/>
          <p14:tracePt t="47808" x="5032375" y="5235575"/>
          <p14:tracePt t="47825" x="5016500" y="5222875"/>
          <p14:tracePt t="47842" x="5006975" y="5213350"/>
          <p14:tracePt t="47858" x="4991100" y="5203825"/>
          <p14:tracePt t="47875" x="4959350" y="5162550"/>
          <p14:tracePt t="47891" x="4930775" y="5143500"/>
          <p14:tracePt t="47907" x="4905375" y="5118100"/>
          <p14:tracePt t="47924" x="4870450" y="5092700"/>
          <p14:tracePt t="47941" x="4845050" y="5083175"/>
          <p14:tracePt t="47958" x="4806950" y="5057775"/>
          <p14:tracePt t="47975" x="4749800" y="5038725"/>
          <p14:tracePt t="47992" x="4711700" y="5026025"/>
          <p14:tracePt t="48008" x="4667250" y="5013325"/>
          <p14:tracePt t="48025" x="4610100" y="4984750"/>
          <p14:tracePt t="48041" x="4587875" y="4984750"/>
          <p14:tracePt t="48057" x="4559300" y="4984750"/>
          <p14:tracePt t="48075" x="4518025" y="4984750"/>
          <p14:tracePt t="48091" x="4495800" y="4981575"/>
          <p14:tracePt t="48108" x="4473575" y="4981575"/>
          <p14:tracePt t="48125" x="4445000" y="4981575"/>
          <p14:tracePt t="48142" x="4435475" y="4981575"/>
          <p14:tracePt t="48158" x="4425950" y="4981575"/>
          <p14:tracePt t="48175" x="4406900" y="4981575"/>
          <p14:tracePt t="48191" x="4397375" y="4981575"/>
          <p14:tracePt t="48225" x="4391025" y="4981575"/>
          <p14:tracePt t="48247" x="4387850" y="4981575"/>
          <p14:tracePt t="48269" x="4387850" y="4987925"/>
          <p14:tracePt t="48276" x="4387850" y="4997450"/>
          <p14:tracePt t="48291" x="4387850" y="5006975"/>
          <p14:tracePt t="48308" x="4387850" y="5016500"/>
          <p14:tracePt t="48324" x="4387850" y="5032375"/>
          <p14:tracePt t="48341" x="4406900" y="5060950"/>
          <p14:tracePt t="48358" x="4445000" y="5092700"/>
          <p14:tracePt t="48374" x="4556125" y="5172075"/>
          <p14:tracePt t="48391" x="4648200" y="5229225"/>
          <p14:tracePt t="48408" x="4759325" y="5292725"/>
          <p14:tracePt t="48425" x="4965700" y="5381625"/>
          <p14:tracePt t="48441" x="5080000" y="5441950"/>
          <p14:tracePt t="48458" x="5172075" y="5499100"/>
          <p14:tracePt t="48474" x="5257800" y="5549900"/>
          <p14:tracePt t="48490" x="5280025" y="5562600"/>
          <p14:tracePt t="48507" x="5302250" y="5562600"/>
          <p14:tracePt t="48524" x="5318125" y="5562600"/>
          <p14:tracePt t="48541" x="5327650" y="5559425"/>
          <p14:tracePt t="48558" x="5343525" y="5549900"/>
          <p14:tracePt t="48575" x="5372100" y="5537200"/>
          <p14:tracePt t="48591" x="5381625" y="5534025"/>
          <p14:tracePt t="48608" x="5391150" y="5524500"/>
          <p14:tracePt t="48624" x="5410200" y="5518150"/>
          <p14:tracePt t="48640" x="5419725" y="5518150"/>
          <p14:tracePt t="48657" x="5426075" y="5518150"/>
          <p14:tracePt t="48674" x="5426075" y="5514975"/>
          <p14:tracePt t="48690" x="5426075" y="5508625"/>
          <p14:tracePt t="48707" x="5426075" y="5499100"/>
          <p14:tracePt t="48724" x="5422900" y="5483225"/>
          <p14:tracePt t="48741" x="5413375" y="5473700"/>
          <p14:tracePt t="48757" x="5391150" y="5464175"/>
          <p14:tracePt t="48774" x="5356225" y="5445125"/>
          <p14:tracePt t="48791" x="5327650" y="5429250"/>
          <p14:tracePt t="48807" x="5302250" y="5416550"/>
          <p14:tracePt t="48825" x="5260975" y="5397500"/>
          <p14:tracePt t="48841" x="5235575" y="5372100"/>
          <p14:tracePt t="48858" x="5203825" y="5346700"/>
          <p14:tracePt t="48875" x="5137150" y="5302250"/>
          <p14:tracePt t="48891" x="5099050" y="5267325"/>
          <p14:tracePt t="48907" x="5051425" y="5226050"/>
          <p14:tracePt t="48924" x="4984750" y="5187950"/>
          <p14:tracePt t="48941" x="4953000" y="5168900"/>
          <p14:tracePt t="48957" x="4930775" y="5156200"/>
          <p14:tracePt t="48975" x="4908550" y="5153025"/>
          <p14:tracePt t="48992" x="4899025" y="5153025"/>
          <p14:tracePt t="49008" x="4889500" y="5153025"/>
          <p14:tracePt t="49025" x="4873625" y="5153025"/>
          <p14:tracePt t="49041" x="4860925" y="5146675"/>
          <p14:tracePt t="49058" x="4851400" y="5146675"/>
          <p14:tracePt t="49075" x="4835525" y="5146675"/>
          <p14:tracePt t="49090" x="4826000" y="5146675"/>
          <p14:tracePt t="49108" x="4810125" y="5146675"/>
          <p14:tracePt t="49125" x="4791075" y="5146675"/>
          <p14:tracePt t="49141" x="4768850" y="5140325"/>
          <p14:tracePt t="49158" x="4730750" y="5127625"/>
          <p14:tracePt t="49175" x="4664075" y="5108575"/>
          <p14:tracePt t="49191" x="4622800" y="5108575"/>
          <p14:tracePt t="49207" x="4597400" y="5102225"/>
          <p14:tracePt t="49224" x="4565650" y="5102225"/>
          <p14:tracePt t="49241" x="4556125" y="5102225"/>
          <p14:tracePt t="49258" x="4546600" y="5102225"/>
          <p14:tracePt t="49275" x="4530725" y="5102225"/>
          <p14:tracePt t="49291" x="4521200" y="5102225"/>
          <p14:tracePt t="49324" x="4514850" y="5102225"/>
          <p14:tracePt t="49340" x="4511675" y="5102225"/>
          <p14:tracePt t="49359" x="4505325" y="5102225"/>
          <p14:tracePt t="49375" x="4502150" y="5105400"/>
          <p14:tracePt t="49391" x="4495800" y="5114925"/>
          <p14:tracePt t="49408" x="4486275" y="5124450"/>
          <p14:tracePt t="49425" x="4464050" y="5140325"/>
          <p14:tracePt t="49441" x="4460875" y="5149850"/>
          <p14:tracePt t="49445" x="4460875" y="5153025"/>
          <p14:tracePt t="49457" x="4454525" y="5165725"/>
          <p14:tracePt t="49474" x="4451350" y="5178425"/>
          <p14:tracePt t="49490" x="4451350" y="5191125"/>
          <p14:tracePt t="49508" x="4451350" y="5200650"/>
          <p14:tracePt t="49525" x="4451350" y="5219700"/>
          <p14:tracePt t="49541" x="4451350" y="5229225"/>
          <p14:tracePt t="49559" x="4457700" y="5245100"/>
          <p14:tracePt t="49575" x="4467225" y="5254625"/>
          <p14:tracePt t="49591" x="4495800" y="5270500"/>
          <p14:tracePt t="49607" x="4505325" y="5280025"/>
          <p14:tracePt t="49624" x="4521200" y="5289550"/>
          <p14:tracePt t="49640" x="4530725" y="5289550"/>
          <p14:tracePt t="49945" x="4533900" y="5289550"/>
          <p14:tracePt t="49953" x="4540250" y="5295900"/>
          <p14:tracePt t="49974" x="4530725" y="5289550"/>
          <p14:tracePt t="51145" x="4584700" y="5311775"/>
          <p14:tracePt t="51152" x="4679950" y="5327650"/>
          <p14:tracePt t="51159" x="4806950" y="5349875"/>
          <p14:tracePt t="51174" x="5048250" y="5378450"/>
          <p14:tracePt t="51190" x="5311775" y="5378450"/>
          <p14:tracePt t="51208" x="5753100" y="5327650"/>
          <p14:tracePt t="51241" x="6286500" y="5264150"/>
          <p14:tracePt t="51276" x="6769100" y="5238750"/>
          <p14:tracePt t="51293" x="6997700" y="5238750"/>
          <p14:tracePt t="51309" x="7099300" y="5238750"/>
          <p14:tracePt t="51324" x="7181850" y="5238750"/>
          <p14:tracePt t="51341" x="7264400" y="5238750"/>
          <p14:tracePt t="51358" x="7391400" y="5238750"/>
          <p14:tracePt t="51374" x="7467600" y="5229225"/>
          <p14:tracePt t="51391" x="7527925" y="5229225"/>
          <p14:tracePt t="51408" x="7651750" y="5229225"/>
          <p14:tracePt t="51424" x="7734300" y="5229225"/>
          <p14:tracePt t="51441" x="7816850" y="5229225"/>
          <p14:tracePt t="51457" x="7902575" y="5232400"/>
          <p14:tracePt t="51473" x="7956550" y="5232400"/>
          <p14:tracePt t="51490" x="7997825" y="5232400"/>
          <p14:tracePt t="51508" x="8042275" y="5222875"/>
          <p14:tracePt t="51524" x="8064500" y="5213350"/>
          <p14:tracePt t="51541" x="8074025" y="5197475"/>
          <p14:tracePt t="51558" x="8089900" y="5181600"/>
          <p14:tracePt t="51574" x="8105775" y="5172075"/>
          <p14:tracePt t="51590" x="8115300" y="5162550"/>
          <p14:tracePt t="51607" x="8115300" y="5143500"/>
          <p14:tracePt t="51623" x="8115300" y="5137150"/>
          <p14:tracePt t="51673" x="8115300" y="5133975"/>
          <p14:tracePt t="51694" x="8115300" y="5127625"/>
          <p14:tracePt t="51708" x="8118475" y="5127625"/>
          <p14:tracePt t="52215" x="8140700" y="5080000"/>
          <p14:tracePt t="52222" x="8169275" y="4997450"/>
          <p14:tracePt t="52229" x="8204200" y="4914900"/>
          <p14:tracePt t="52241" x="8232775" y="4832350"/>
          <p14:tracePt t="52257" x="8312150" y="4635500"/>
          <p14:tracePt t="52274" x="8356600" y="4492625"/>
          <p14:tracePt t="52291" x="8397875" y="4381500"/>
          <p14:tracePt t="52324" x="8470900" y="4168775"/>
          <p14:tracePt t="52357" x="8486775" y="3889375"/>
          <p14:tracePt t="52374" x="8483600" y="3794125"/>
          <p14:tracePt t="52391" x="8445500" y="3641725"/>
          <p14:tracePt t="52407" x="8413750" y="3463925"/>
          <p14:tracePt t="52424" x="8397875" y="3400425"/>
          <p14:tracePt t="52441" x="8385175" y="3336925"/>
          <p14:tracePt t="52457" x="8362950" y="3263900"/>
          <p14:tracePt t="52473" x="8356600" y="3241675"/>
          <p14:tracePt t="52491" x="8356600" y="3225800"/>
          <p14:tracePt t="52507" x="8356600" y="3219450"/>
          <p14:tracePt t="52524" x="8347075" y="3219450"/>
          <p14:tracePt t="52541" x="8343900" y="3219450"/>
          <p14:tracePt t="52557" x="8337550" y="3219450"/>
          <p14:tracePt t="52593" x="8334375" y="3219450"/>
          <p14:tracePt t="52614" x="8334375" y="3216275"/>
          <p14:tracePt t="52621" x="8334375" y="3209925"/>
          <p14:tracePt t="52628" x="8328025" y="3206750"/>
          <p14:tracePt t="52640" x="8318500" y="3200400"/>
          <p14:tracePt t="52657" x="8302625" y="3165475"/>
          <p14:tracePt t="52674" x="8283575" y="3127375"/>
          <p14:tracePt t="52691" x="8245475" y="3070225"/>
          <p14:tracePt t="52707" x="8204200" y="2984500"/>
          <p14:tracePt t="52724" x="8175625" y="2917825"/>
          <p14:tracePt t="52741" x="8143875" y="2841625"/>
          <p14:tracePt t="52757" x="8115300" y="2736850"/>
          <p14:tracePt t="52774" x="8093075" y="2682875"/>
          <p14:tracePt t="52792" x="8035925" y="2543175"/>
          <p14:tracePt t="52808" x="8004175" y="2435225"/>
          <p14:tracePt t="52824" x="7959725" y="2324100"/>
          <p14:tracePt t="52841" x="7924800" y="2266950"/>
          <p14:tracePt t="52857" x="7874000" y="2168525"/>
          <p14:tracePt t="52873" x="7845425" y="2130425"/>
          <p14:tracePt t="52891" x="7832725" y="2085975"/>
          <p14:tracePt t="52907" x="7810500" y="2041525"/>
          <p14:tracePt t="52923" x="7797800" y="2019300"/>
          <p14:tracePt t="52942" x="7785100" y="1978025"/>
          <p14:tracePt t="52957" x="7781925" y="1968500"/>
          <p14:tracePt t="52974" x="7781925" y="1958975"/>
          <p14:tracePt t="52992" x="7775575" y="1943100"/>
          <p14:tracePt t="53051" x="7772400" y="1943100"/>
          <p14:tracePt t="53072" x="7759700" y="1943100"/>
          <p14:tracePt t="53079" x="7756525" y="1943100"/>
          <p14:tracePt t="53093" x="7750175" y="1943100"/>
          <p14:tracePt t="53108" x="7747000" y="1943100"/>
          <p14:tracePt t="53124" x="7740650" y="1943100"/>
          <p14:tracePt t="53149" x="7737475" y="1943100"/>
          <p14:tracePt t="53163" x="7731125" y="1946275"/>
          <p14:tracePt t="53173" x="7731125" y="1949450"/>
          <p14:tracePt t="53190" x="7721600" y="1958975"/>
          <p14:tracePt t="53208" x="7705725" y="1981200"/>
          <p14:tracePt t="53224" x="7693025" y="2012950"/>
          <p14:tracePt t="53242" x="7673975" y="2076450"/>
          <p14:tracePt t="53258" x="7661275" y="2130425"/>
          <p14:tracePt t="53274" x="7639050" y="2184400"/>
          <p14:tracePt t="53292" x="7623175" y="2317750"/>
          <p14:tracePt t="53308" x="7623175" y="2378075"/>
          <p14:tracePt t="53324" x="7623175" y="2435225"/>
          <p14:tracePt t="53342" x="7629525" y="2552700"/>
          <p14:tracePt t="53358" x="7645400" y="2670175"/>
          <p14:tracePt t="53374" x="7680325" y="2781300"/>
          <p14:tracePt t="53392" x="7712075" y="2949575"/>
          <p14:tracePt t="53407" x="7731125" y="3076575"/>
          <p14:tracePt t="53424" x="7747000" y="3184525"/>
          <p14:tracePt t="53441" x="7747000" y="3279775"/>
          <p14:tracePt t="53457" x="7747000" y="3340100"/>
          <p14:tracePt t="53474" x="7734300" y="3403600"/>
          <p14:tracePt t="53492" x="7727950" y="3508375"/>
          <p14:tracePt t="53508" x="7721600" y="3562350"/>
          <p14:tracePt t="53524" x="7721600" y="3619500"/>
          <p14:tracePt t="53541" x="7721600" y="3714750"/>
          <p14:tracePt t="53557" x="7715250" y="3775075"/>
          <p14:tracePt t="53573" x="7715250" y="3844925"/>
          <p14:tracePt t="53591" x="7708900" y="3924300"/>
          <p14:tracePt t="53607" x="7708900" y="3959225"/>
          <p14:tracePt t="53624" x="7708900" y="4013200"/>
          <p14:tracePt t="53641" x="7708900" y="4098925"/>
          <p14:tracePt t="53657" x="7708900" y="4168775"/>
          <p14:tracePt t="53674" x="7708900" y="4235450"/>
          <p14:tracePt t="53691" x="7708900" y="4330700"/>
          <p14:tracePt t="53707" x="7699375" y="4391025"/>
          <p14:tracePt t="53723" x="7686675" y="4429125"/>
          <p14:tracePt t="53741" x="7661275" y="4492625"/>
          <p14:tracePt t="53757" x="7648575" y="4524375"/>
          <p14:tracePt t="53774" x="7639050" y="4546600"/>
          <p14:tracePt t="53791" x="7632700" y="4587875"/>
          <p14:tracePt t="53807" x="7626350" y="4610100"/>
          <p14:tracePt t="53824" x="7626350" y="4641850"/>
          <p14:tracePt t="53840" x="7620000" y="4673600"/>
          <p14:tracePt t="53857" x="7620000" y="4702175"/>
          <p14:tracePt t="53873" x="7620000" y="4724400"/>
          <p14:tracePt t="53892" x="7620000" y="4765675"/>
          <p14:tracePt t="53908" x="7620000" y="4787900"/>
          <p14:tracePt t="53924" x="7620000" y="4797425"/>
          <p14:tracePt t="53941" x="7620000" y="4813300"/>
          <p14:tracePt t="53957" x="7620000" y="4822825"/>
          <p14:tracePt t="53974" x="7620000" y="4832350"/>
          <p14:tracePt t="53991" x="7620000" y="4851400"/>
          <p14:tracePt t="54007" x="7620000" y="4860925"/>
          <p14:tracePt t="54024" x="7620000" y="4870450"/>
          <p14:tracePt t="54041" x="7620000" y="4879975"/>
          <p14:tracePt t="54105" x="7620000" y="4873625"/>
          <p14:tracePt t="54112" x="7620000" y="4864100"/>
          <p14:tracePt t="54123" x="7620000" y="4851400"/>
          <p14:tracePt t="54140" x="7620000" y="4813300"/>
          <p14:tracePt t="54156" x="7620000" y="4791075"/>
          <p14:tracePt t="54173" x="7620000" y="4762500"/>
          <p14:tracePt t="54191" x="7620000" y="4705350"/>
          <p14:tracePt t="54208" x="7620000" y="4660900"/>
          <p14:tracePt t="54224" x="7620000" y="4619625"/>
          <p14:tracePt t="54241" x="7620000" y="4524375"/>
          <p14:tracePt t="54257" x="7620000" y="4464050"/>
          <p14:tracePt t="54274" x="7620000" y="4413250"/>
          <p14:tracePt t="54291" x="7620000" y="4311650"/>
          <p14:tracePt t="54307" x="7620000" y="4241800"/>
          <p14:tracePt t="54324" x="7620000" y="4181475"/>
          <p14:tracePt t="54341" x="7620000" y="4102100"/>
          <p14:tracePt t="54358" x="7620000" y="4044950"/>
          <p14:tracePt t="54374" x="7620000" y="3975100"/>
          <p14:tracePt t="54390" x="7642225" y="3806825"/>
          <p14:tracePt t="54407" x="7642225" y="3714750"/>
          <p14:tracePt t="54424" x="7651750" y="3597275"/>
          <p14:tracePt t="54441" x="7661275" y="3403600"/>
          <p14:tracePt t="54457" x="7661275" y="3308350"/>
          <p14:tracePt t="54474" x="7661275" y="3232150"/>
          <p14:tracePt t="54491" x="7667625" y="3089275"/>
          <p14:tracePt t="54507" x="7673975" y="3006725"/>
          <p14:tracePt t="54524" x="7673975" y="2946400"/>
          <p14:tracePt t="54540" x="7680325" y="2876550"/>
          <p14:tracePt t="54557" x="7693025" y="2844800"/>
          <p14:tracePt t="54573" x="7693025" y="2816225"/>
          <p14:tracePt t="54576" x="7693025" y="2806700"/>
          <p14:tracePt t="54590" x="7693025" y="2784475"/>
          <p14:tracePt t="54607" x="7693025" y="2768600"/>
          <p14:tracePt t="54624" x="7693025" y="2762250"/>
          <p14:tracePt t="54891" x="7693025" y="2765425"/>
          <p14:tracePt t="54898" x="7693025" y="2774950"/>
          <p14:tracePt t="54907" x="7693025" y="2778125"/>
          <p14:tracePt t="54924" x="7693025" y="2790825"/>
          <p14:tracePt t="54940" x="7693025" y="2828925"/>
          <p14:tracePt t="54957" x="7693025" y="2898775"/>
          <p14:tracePt t="54974" x="7693025" y="2981325"/>
          <p14:tracePt t="54991" x="7693025" y="3086100"/>
          <p14:tracePt t="55007" x="7702550" y="3159125"/>
          <p14:tracePt t="55024" x="7718425" y="3289300"/>
          <p14:tracePt t="55041" x="7762875" y="3502025"/>
          <p14:tracePt t="55057" x="7816850" y="3689350"/>
          <p14:tracePt t="55073" x="7886700" y="3908425"/>
          <p14:tracePt t="55075" x="7927975" y="4044950"/>
          <p14:tracePt t="55090" x="8032750" y="4356100"/>
          <p14:tracePt t="55107" x="8124825" y="4603750"/>
          <p14:tracePt t="55125" x="8267700" y="4921250"/>
          <p14:tracePt t="55143" x="8353425" y="5089525"/>
          <p14:tracePt t="55159" x="8435975" y="5248275"/>
          <p14:tracePt t="55174" x="8499475" y="5391150"/>
          <p14:tracePt t="55191" x="8585200" y="5543550"/>
          <p14:tracePt t="55207" x="8642350" y="5635625"/>
          <p14:tracePt t="55224" x="8689975" y="5718175"/>
          <p14:tracePt t="55240" x="8756650" y="5807075"/>
          <p14:tracePt t="55257" x="8791575" y="5854700"/>
          <p14:tracePt t="55273" x="8804275" y="5876925"/>
          <p14:tracePt t="55291" x="8823325" y="5934075"/>
          <p14:tracePt t="55308" x="8829675" y="5946775"/>
          <p14:tracePt t="55632" x="8804275" y="5946775"/>
          <p14:tracePt t="55640" x="8778875" y="5946775"/>
          <p14:tracePt t="55647" x="8737600" y="5946775"/>
          <p14:tracePt t="55656" x="8712200" y="5946775"/>
          <p14:tracePt t="55690" x="8556625" y="5946775"/>
          <p14:tracePt t="55724" x="8372475" y="5946775"/>
          <p14:tracePt t="55741" x="8242300" y="5940425"/>
          <p14:tracePt t="55757" x="8166100" y="5927725"/>
          <p14:tracePt t="55774" x="8121650" y="5921375"/>
          <p14:tracePt t="55790" x="8058150" y="5902325"/>
          <p14:tracePt t="55807" x="8010525" y="5861050"/>
          <p14:tracePt t="55824" x="7956550" y="5788025"/>
          <p14:tracePt t="55841" x="7908925" y="5661025"/>
          <p14:tracePt t="55857" x="7877175" y="5594350"/>
          <p14:tracePt t="55875" x="7839075" y="5470525"/>
          <p14:tracePt t="55890" x="7804150" y="5394325"/>
          <p14:tracePt t="55907" x="7785100" y="5337175"/>
          <p14:tracePt t="55923" x="7766050" y="5299075"/>
          <p14:tracePt t="55940" x="7740650" y="5257800"/>
          <p14:tracePt t="55957" x="7718425" y="5238750"/>
          <p14:tracePt t="55975" x="7673975" y="5213350"/>
          <p14:tracePt t="55991" x="7658100" y="5197475"/>
          <p14:tracePt t="56008" x="7648575" y="5187950"/>
          <p14:tracePt t="56025" x="7626350" y="5172075"/>
          <p14:tracePt t="56040" x="7616825" y="5156200"/>
          <p14:tracePt t="56057" x="7607300" y="5146675"/>
          <p14:tracePt t="56073" x="7597775" y="5137150"/>
          <p14:tracePt t="56090" x="7591425" y="5127625"/>
          <p14:tracePt t="56107" x="7591425" y="5121275"/>
          <p14:tracePt t="56125" x="7569200" y="5102225"/>
          <p14:tracePt t="56141" x="7559675" y="5089525"/>
          <p14:tracePt t="56157" x="7550150" y="5080000"/>
          <p14:tracePt t="56174" x="7534275" y="5060950"/>
          <p14:tracePt t="56190" x="7512050" y="5041900"/>
          <p14:tracePt t="56206" x="7486650" y="5026025"/>
          <p14:tracePt t="56223" x="7464425" y="5006975"/>
          <p14:tracePt t="56240" x="7435850" y="4978400"/>
          <p14:tracePt t="56258" x="7426325" y="4968875"/>
          <p14:tracePt t="56275" x="7404100" y="4953000"/>
          <p14:tracePt t="56291" x="7394575" y="4940300"/>
          <p14:tracePt t="56307" x="7385050" y="4937125"/>
          <p14:tracePt t="56324" x="7369175" y="4937125"/>
          <p14:tracePt t="56340" x="7353300" y="4930775"/>
          <p14:tracePt t="56356" x="7343775" y="4921250"/>
          <p14:tracePt t="56373" x="7334250" y="4918075"/>
          <p14:tracePt t="56390" x="7321550" y="4911725"/>
          <p14:tracePt t="56406" x="7305675" y="4911725"/>
          <p14:tracePt t="56423" x="7296150" y="4911725"/>
          <p14:tracePt t="56461" x="7289800" y="4911725"/>
          <p14:tracePt t="56474" x="7286625" y="4911725"/>
          <p14:tracePt t="56491" x="7280275" y="4911725"/>
          <p14:tracePt t="56507" x="7277100" y="4911725"/>
          <p14:tracePt t="56524" x="7254875" y="4911725"/>
          <p14:tracePt t="56541" x="7245350" y="4911725"/>
          <p14:tracePt t="56558" x="7235825" y="4914900"/>
          <p14:tracePt t="56574" x="7219950" y="4927600"/>
          <p14:tracePt t="56590" x="7207250" y="4937125"/>
          <p14:tracePt t="56608" x="7194550" y="4953000"/>
          <p14:tracePt t="56611" x="7191375" y="4959350"/>
          <p14:tracePt t="56624" x="7181850" y="4968875"/>
          <p14:tracePt t="56641" x="7172325" y="4978400"/>
          <p14:tracePt t="56657" x="7156450" y="4978400"/>
          <p14:tracePt t="56674" x="7146925" y="4978400"/>
          <p14:tracePt t="56690" x="7137400" y="4978400"/>
          <p14:tracePt t="56707" x="7131050" y="4978400"/>
          <p14:tracePt t="56740" x="7131050" y="4972050"/>
          <p14:tracePt t="56757" x="7131050" y="4962525"/>
          <p14:tracePt t="56774" x="7131050" y="4943475"/>
          <p14:tracePt t="56790" x="7131050" y="4937125"/>
          <p14:tracePt t="56807" x="7131050" y="4930775"/>
          <p14:tracePt t="56824" x="7131050" y="4921250"/>
          <p14:tracePt t="56840" x="7131050" y="4918075"/>
          <p14:tracePt t="56857" x="7131050" y="4911725"/>
          <p14:tracePt t="56873" x="7131050" y="4902200"/>
          <p14:tracePt t="56962" x="7127875" y="4902200"/>
          <p14:tracePt t="56968" x="7121525" y="4902200"/>
          <p14:tracePt t="56975" x="7112000" y="4902200"/>
          <p14:tracePt t="56990" x="7102475" y="4902200"/>
          <p14:tracePt t="57006" x="7086600" y="4902200"/>
          <p14:tracePt t="57023" x="7038975" y="4911725"/>
          <p14:tracePt t="57040" x="6991350" y="4930775"/>
          <p14:tracePt t="57057" x="6943725" y="4965700"/>
          <p14:tracePt t="57074" x="6867525" y="5006975"/>
          <p14:tracePt t="57091" x="6826250" y="5041900"/>
          <p14:tracePt t="57107" x="6810375" y="5057775"/>
          <p14:tracePt t="57124" x="6791325" y="5073650"/>
          <p14:tracePt t="57140" x="6778625" y="5083175"/>
          <p14:tracePt t="57156" x="6775450" y="5099050"/>
          <p14:tracePt t="57202" x="6781800" y="5099050"/>
          <p14:tracePt t="57209" x="6784975" y="5099050"/>
          <p14:tracePt t="57223" x="6816725" y="5083175"/>
          <p14:tracePt t="57240" x="6870700" y="5070475"/>
          <p14:tracePt t="57257" x="6956425" y="5038725"/>
          <p14:tracePt t="57273" x="7096125" y="4981575"/>
          <p14:tracePt t="57289" x="7162800" y="4953000"/>
          <p14:tracePt t="57306" x="7232650" y="4914900"/>
          <p14:tracePt t="57323" x="7296150" y="4895850"/>
          <p14:tracePt t="57339" x="7334250" y="4883150"/>
          <p14:tracePt t="57357" x="7356475" y="4870450"/>
          <p14:tracePt t="57374" x="7378700" y="4848225"/>
          <p14:tracePt t="57390" x="7388225" y="4838700"/>
          <p14:tracePt t="57407" x="7404100" y="4829175"/>
          <p14:tracePt t="57423" x="7419975" y="4806950"/>
          <p14:tracePt t="57439" x="7442200" y="4791075"/>
          <p14:tracePt t="57456" x="7454900" y="4781550"/>
          <p14:tracePt t="57473" x="7467600" y="4765675"/>
          <p14:tracePt t="57489" x="7486650" y="4749800"/>
          <p14:tracePt t="57507" x="7496175" y="4740275"/>
          <p14:tracePt t="57523" x="7505700" y="4724400"/>
          <p14:tracePt t="57540" x="7505700" y="4714875"/>
          <p14:tracePt t="57557" x="7515225" y="4699000"/>
          <p14:tracePt t="57573" x="7534275" y="4689475"/>
          <p14:tracePt t="57589" x="7556500" y="4689475"/>
          <p14:tracePt t="57606" x="7578725" y="4683125"/>
          <p14:tracePt t="57624" x="7635875" y="4664075"/>
          <p14:tracePt t="57640" x="7667625" y="4657725"/>
          <p14:tracePt t="57657" x="7689850" y="4648200"/>
          <p14:tracePt t="57674" x="7715250" y="4641850"/>
          <p14:tracePt t="57691" x="7724775" y="4641850"/>
          <p14:tracePt t="57706" x="7734300" y="4641850"/>
          <p14:tracePt t="57723" x="7747000" y="4641850"/>
          <p14:tracePt t="57740" x="7750175" y="4641850"/>
          <p14:tracePt t="57757" x="7766050" y="4641850"/>
          <p14:tracePt t="57774" x="7775575" y="4641850"/>
          <p14:tracePt t="57790" x="7778750" y="4641850"/>
          <p14:tracePt t="57807" x="7785100" y="4641850"/>
          <p14:tracePt t="57824" x="7794625" y="4641850"/>
          <p14:tracePt t="57840" x="7800975" y="4641850"/>
          <p14:tracePt t="57857" x="7810500" y="4635500"/>
          <p14:tracePt t="57873" x="7820025" y="4632325"/>
          <p14:tracePt t="57890" x="7829550" y="4622800"/>
          <p14:tracePt t="57907" x="7851775" y="4610100"/>
          <p14:tracePt t="57923" x="7896225" y="4587875"/>
          <p14:tracePt t="57940" x="7924800" y="4581525"/>
          <p14:tracePt t="57957" x="7947025" y="4575175"/>
          <p14:tracePt t="57974" x="7981950" y="4562475"/>
          <p14:tracePt t="57990" x="8004175" y="4562475"/>
          <p14:tracePt t="58007" x="8020050" y="4552950"/>
          <p14:tracePt t="58023" x="8058150" y="4552950"/>
          <p14:tracePt t="58040" x="8074025" y="4537075"/>
          <p14:tracePt t="58057" x="8099425" y="4530725"/>
          <p14:tracePt t="58074" x="8112125" y="4521200"/>
          <p14:tracePt t="58090" x="8128000" y="4514850"/>
          <p14:tracePt t="58107" x="8150225" y="4514850"/>
          <p14:tracePt t="58123" x="8185150" y="4508500"/>
          <p14:tracePt t="58139" x="8226425" y="4508500"/>
          <p14:tracePt t="58156" x="8270875" y="4508500"/>
          <p14:tracePt t="58173" x="8340725" y="4508500"/>
          <p14:tracePt t="58190" x="8404225" y="4521200"/>
          <p14:tracePt t="58207" x="8458200" y="4533900"/>
          <p14:tracePt t="58223" x="8537575" y="4559300"/>
          <p14:tracePt t="58240" x="8575675" y="4572000"/>
          <p14:tracePt t="58258" x="8639175" y="4591050"/>
          <p14:tracePt t="58273" x="8686800" y="4619625"/>
          <p14:tracePt t="58290" x="8709025" y="4629150"/>
          <p14:tracePt t="58306" x="8740775" y="4641850"/>
          <p14:tracePt t="58323" x="8759825" y="4657725"/>
          <p14:tracePt t="58340" x="8778875" y="4686300"/>
          <p14:tracePt t="58358" x="8813800" y="4721225"/>
          <p14:tracePt t="58374" x="8839200" y="4752975"/>
          <p14:tracePt t="58390" x="8864600" y="4772025"/>
          <p14:tracePt t="58407" x="8874125" y="4781550"/>
          <p14:tracePt t="58423" x="8893175" y="4803775"/>
          <p14:tracePt t="58439" x="8905875" y="4813300"/>
          <p14:tracePt t="58458" x="8915400" y="4822825"/>
          <p14:tracePt t="58474" x="8934450" y="4841875"/>
          <p14:tracePt t="58490" x="8966200" y="4854575"/>
          <p14:tracePt t="58508" x="8982075" y="4864100"/>
          <p14:tracePt t="58524" x="9007475" y="4879975"/>
          <p14:tracePt t="58540" x="9023350" y="4895850"/>
          <p14:tracePt t="58556" x="9045575" y="4908550"/>
          <p14:tracePt t="58573" x="9090025" y="4927600"/>
          <p14:tracePt t="58590" x="9118600" y="4937125"/>
          <p14:tracePt t="59287" x="9102725" y="5527675"/>
          <p14:tracePt t="59294" x="9061450" y="5549900"/>
          <p14:tracePt t="59312" x="8997950" y="5572125"/>
          <p14:tracePt t="59324" x="8934450" y="5588000"/>
          <p14:tracePt t="59340" x="8886825" y="5600700"/>
          <p14:tracePt t="59357" x="8845550" y="5622925"/>
          <p14:tracePt t="59373" x="8836025" y="5632450"/>
          <p14:tracePt t="59407" x="8807450" y="5692775"/>
          <p14:tracePt t="59440" x="8775700" y="5753100"/>
          <p14:tracePt t="59457" x="8756650" y="5816600"/>
          <p14:tracePt t="59474" x="8743950" y="5861050"/>
          <p14:tracePt t="59490" x="8724900" y="5908675"/>
          <p14:tracePt t="59506" x="8712200" y="5997575"/>
          <p14:tracePt t="59523" x="8699500" y="6051550"/>
          <p14:tracePt t="59540" x="8693150" y="6086475"/>
          <p14:tracePt t="59556" x="8680450" y="6134100"/>
          <p14:tracePt t="59866" x="8616950" y="6127750"/>
          <p14:tracePt t="59873" x="8537575" y="6118225"/>
          <p14:tracePt t="59890" x="8362950" y="6108700"/>
          <p14:tracePt t="59907" x="8032750" y="6115050"/>
          <p14:tracePt t="59923" x="7839075" y="6143625"/>
          <p14:tracePt t="59940" x="7642225" y="6181725"/>
          <p14:tracePt t="59957" x="7426325" y="6261100"/>
          <p14:tracePt t="59973" x="7292975" y="6315075"/>
          <p14:tracePt t="59990" x="7204075" y="6356350"/>
          <p14:tracePt t="60007" x="7096125" y="6410325"/>
          <p14:tracePt t="60023" x="7048500" y="6435725"/>
          <p14:tracePt t="60040" x="7010400" y="6448425"/>
          <p14:tracePt t="60057" x="6946900" y="6473825"/>
          <p14:tracePt t="60073" x="6902450" y="6473825"/>
          <p14:tracePt t="60090" x="6873875" y="6473825"/>
          <p14:tracePt t="60106" x="6832600" y="6473825"/>
          <p14:tracePt t="60124" x="6804025" y="6473825"/>
          <p14:tracePt t="60141" x="6781800" y="6473825"/>
          <p14:tracePt t="60157" x="6762750" y="6473825"/>
          <p14:tracePt t="60173" x="6750050" y="6473825"/>
          <p14:tracePt t="60190" x="6740525" y="6467475"/>
          <p14:tracePt t="60206" x="6731000" y="6448425"/>
          <p14:tracePt t="60222" x="6731000" y="6438900"/>
          <p14:tracePt t="60239" x="6731000" y="6429375"/>
          <p14:tracePt t="60256" x="6737350" y="6407150"/>
          <p14:tracePt t="60273" x="6762750" y="6384925"/>
          <p14:tracePt t="60290" x="6819900" y="6356350"/>
          <p14:tracePt t="60307" x="6950075" y="6283325"/>
          <p14:tracePt t="60323" x="7070725" y="6238875"/>
          <p14:tracePt t="60340" x="7191375" y="6203950"/>
          <p14:tracePt t="60356" x="7324725" y="6181725"/>
          <p14:tracePt t="60373" x="7432675" y="6165850"/>
          <p14:tracePt t="60390" x="7537450" y="6149975"/>
          <p14:tracePt t="60406" x="7648575" y="6134100"/>
          <p14:tracePt t="60423" x="7708900" y="6134100"/>
          <p14:tracePt t="60440" x="7769225" y="6134100"/>
          <p14:tracePt t="60457" x="7854950" y="6134100"/>
          <p14:tracePt t="60473" x="7905750" y="6134100"/>
          <p14:tracePt t="60489" x="7959725" y="6134100"/>
          <p14:tracePt t="60506" x="8029575" y="6134100"/>
          <p14:tracePt t="60523" x="8070850" y="6134100"/>
          <p14:tracePt t="60540" x="8108950" y="6134100"/>
          <p14:tracePt t="60556" x="8172450" y="6134100"/>
          <p14:tracePt t="60573" x="8207375" y="6127750"/>
          <p14:tracePt t="60590" x="8239125" y="6127750"/>
          <p14:tracePt t="60607" x="8277225" y="6127750"/>
          <p14:tracePt t="60623" x="8293100" y="6127750"/>
          <p14:tracePt t="60640" x="8308975" y="6127750"/>
          <p14:tracePt t="60657" x="8324850" y="6127750"/>
          <p14:tracePt t="60674" x="8334375" y="6115050"/>
          <p14:tracePt t="60690" x="8343900" y="6115050"/>
          <p14:tracePt t="60707" x="8362950" y="6115050"/>
          <p14:tracePt t="60723" x="8372475" y="6105525"/>
          <p14:tracePt t="60740" x="8382000" y="6102350"/>
          <p14:tracePt t="60756" x="8397875" y="6102350"/>
          <p14:tracePt t="60772" x="8407400" y="6102350"/>
          <p14:tracePt t="60789" x="8416925" y="6102350"/>
          <p14:tracePt t="60806" x="8426450" y="6102350"/>
          <p14:tracePt t="60840" x="8432800" y="6102350"/>
          <p14:tracePt t="60857" x="8442325" y="6102350"/>
          <p14:tracePt t="60873" x="8448675" y="6102350"/>
          <p14:tracePt t="64997" x="8410575" y="6073775"/>
          <p14:tracePt t="65004" x="8347075" y="6038850"/>
          <p14:tracePt t="65010" x="8283575" y="5994400"/>
          <p14:tracePt t="65027" x="8137525" y="5892800"/>
          <p14:tracePt t="65043" x="7978775" y="5800725"/>
          <p14:tracePt t="65062" x="7705725" y="5657850"/>
          <p14:tracePt t="65090" x="7308850" y="5426075"/>
          <p14:tracePt t="65124" x="6826250" y="5194300"/>
          <p14:tracePt t="65142" x="6638925" y="5137150"/>
          <p14:tracePt t="65157" x="6486525" y="5102225"/>
          <p14:tracePt t="65173" x="6264275" y="5073650"/>
          <p14:tracePt t="65189" x="6137275" y="5057775"/>
          <p14:tracePt t="65206" x="6042025" y="5057775"/>
          <p14:tracePt t="65223" x="5946775" y="5057775"/>
          <p14:tracePt t="65239" x="5892800" y="5067300"/>
          <p14:tracePt t="65256" x="5864225" y="5080000"/>
          <p14:tracePt t="65274" x="5819775" y="5099050"/>
          <p14:tracePt t="65290" x="5803900" y="5108575"/>
          <p14:tracePt t="65306" x="5788025" y="5124450"/>
          <p14:tracePt t="65323" x="5759450" y="5146675"/>
          <p14:tracePt t="65339" x="5730875" y="5172075"/>
          <p14:tracePt t="65356" x="5702300" y="5219700"/>
          <p14:tracePt t="65374" x="5654675" y="5292725"/>
          <p14:tracePt t="65389" x="5635625" y="5340350"/>
          <p14:tracePt t="65407" x="5626100" y="5362575"/>
          <p14:tracePt t="65423" x="5600700" y="5403850"/>
          <p14:tracePt t="65439" x="5591175" y="5422900"/>
          <p14:tracePt t="65456" x="5581650" y="5432425"/>
          <p14:tracePt t="65473" x="5562600" y="5470525"/>
          <p14:tracePt t="65489" x="5537200" y="5502275"/>
          <p14:tracePt t="65506" x="5511800" y="5540375"/>
          <p14:tracePt t="65523" x="5464175" y="5607050"/>
          <p14:tracePt t="65539" x="5438775" y="5638800"/>
          <p14:tracePt t="65557" x="5410200" y="5664200"/>
          <p14:tracePt t="65573" x="5372100" y="5708650"/>
          <p14:tracePt t="65590" x="5340350" y="5734050"/>
          <p14:tracePt t="65606" x="5314950" y="5756275"/>
          <p14:tracePt t="65623" x="5264150" y="5800725"/>
          <p14:tracePt t="65639" x="5213350" y="5854700"/>
          <p14:tracePt t="65656" x="5140325" y="5908675"/>
          <p14:tracePt t="65673" x="5010150" y="5991225"/>
          <p14:tracePt t="65689" x="4918075" y="6042025"/>
          <p14:tracePt t="65706" x="4784725" y="6102350"/>
          <p14:tracePt t="65723" x="4556125" y="6194425"/>
          <p14:tracePt t="65740" x="4359275" y="6251575"/>
          <p14:tracePt t="65755" x="4111625" y="6302375"/>
          <p14:tracePt t="65772" x="3625850" y="6381750"/>
          <p14:tracePt t="65789" x="3346450" y="6391275"/>
          <p14:tracePt t="65806" x="3038475" y="6391275"/>
          <p14:tracePt t="65823" x="2622550" y="6391275"/>
          <p14:tracePt t="65839" x="2397125" y="6391275"/>
          <p14:tracePt t="65856" x="2168525" y="6391275"/>
          <p14:tracePt t="65873" x="1873250" y="6391275"/>
          <p14:tracePt t="65889" x="1714500" y="6384925"/>
          <p14:tracePt t="65906" x="1574800" y="6384925"/>
          <p14:tracePt t="65922" x="1457325" y="6375400"/>
          <p14:tracePt t="65939" x="1406525" y="6375400"/>
          <p14:tracePt t="65956" x="1374775" y="6375400"/>
          <p14:tracePt t="65973" x="1336675" y="6375400"/>
          <p14:tracePt t="65989" x="1320800" y="6375400"/>
          <p14:tracePt t="66006" x="1292225" y="6375400"/>
          <p14:tracePt t="66022" x="1270000" y="6375400"/>
          <p14:tracePt t="66039" x="1250950" y="6375400"/>
          <p14:tracePt t="66056" x="1219200" y="6369050"/>
          <p14:tracePt t="66072" x="1168400" y="6346825"/>
          <p14:tracePt t="66089" x="1130300" y="6334125"/>
          <p14:tracePt t="66106" x="1076325" y="6311900"/>
          <p14:tracePt t="66123" x="958850" y="6257925"/>
          <p14:tracePt t="66139" x="869950" y="6226175"/>
          <p14:tracePt t="66156" x="790575" y="6188075"/>
          <p14:tracePt t="66172" x="708025" y="6159500"/>
          <p14:tracePt t="66189" x="676275" y="6146800"/>
          <p14:tracePt t="66206" x="647700" y="6134100"/>
          <p14:tracePt t="66223" x="631825" y="6134100"/>
          <p14:tracePt t="66240" x="622300" y="6134100"/>
          <p14:tracePt t="66256" x="606425" y="6134100"/>
          <p14:tracePt t="66273" x="603250" y="6134100"/>
          <p14:tracePt t="66330" x="603250" y="6140450"/>
          <p14:tracePt t="66402" x="596900" y="6140450"/>
          <p14:tracePt t="66409" x="593725" y="6140450"/>
          <p14:tracePt t="66422" x="584200" y="6140450"/>
          <p14:tracePt t="66439" x="571500" y="6134100"/>
          <p14:tracePt t="66455" x="542925" y="6121400"/>
          <p14:tracePt t="66472" x="520700" y="6111875"/>
          <p14:tracePt t="66489" x="511175" y="6111875"/>
          <p14:tracePt t="66506" x="495300" y="6111875"/>
          <p14:tracePt t="66523" x="482600" y="6111875"/>
          <p14:tracePt t="66539" x="476250" y="6111875"/>
          <p14:tracePt t="66580" x="479425" y="6111875"/>
          <p14:tracePt t="66588" x="482600" y="6111875"/>
          <p14:tracePt t="66606" x="517525" y="6111875"/>
          <p14:tracePt t="66623" x="590550" y="6102350"/>
          <p14:tracePt t="66640" x="660400" y="6096000"/>
          <p14:tracePt t="66656" x="768350" y="6080125"/>
          <p14:tracePt t="66673" x="892175" y="6048375"/>
          <p14:tracePt t="66689" x="946150" y="6035675"/>
          <p14:tracePt t="66705" x="981075" y="6029325"/>
          <p14:tracePt t="66722" x="1022350" y="6029325"/>
          <p14:tracePt t="66739" x="1031875" y="6022975"/>
          <p14:tracePt t="66755" x="1041400" y="6022975"/>
          <p14:tracePt t="66773" x="1057275" y="6022975"/>
          <p14:tracePt t="66789" x="1073150" y="6016625"/>
          <p14:tracePt t="66805" x="1082675" y="6013450"/>
          <p14:tracePt t="66823" x="1095375" y="5997575"/>
          <p14:tracePt t="66839" x="1117600" y="5991225"/>
          <p14:tracePt t="66855" x="1139825" y="5991225"/>
          <p14:tracePt t="66872" x="1181100" y="5981700"/>
          <p14:tracePt t="66889" x="1219200" y="5981700"/>
          <p14:tracePt t="66906" x="1254125" y="5981700"/>
          <p14:tracePt t="66923" x="1317625" y="5969000"/>
          <p14:tracePt t="66940" x="1381125" y="5962650"/>
          <p14:tracePt t="66956" x="1431925" y="5956300"/>
          <p14:tracePt t="66972" x="1504950" y="5940425"/>
          <p14:tracePt t="66989" x="1533525" y="5940425"/>
          <p14:tracePt t="67005" x="1562100" y="5940425"/>
          <p14:tracePt t="67023" x="1587500" y="5940425"/>
          <p14:tracePt t="67039" x="1597025" y="5930900"/>
          <p14:tracePt t="67055" x="1612900" y="5927725"/>
          <p14:tracePt t="67073" x="1628775" y="5927725"/>
          <p14:tracePt t="67090" x="1638300" y="5927725"/>
          <p14:tracePt t="67106" x="1647825" y="5927725"/>
          <p14:tracePt t="67122" x="1657350" y="5927725"/>
          <p14:tracePt t="67139" x="1663700" y="5927725"/>
          <p14:tracePt t="67155" x="1666875" y="5921375"/>
          <p14:tracePt t="67173" x="1679575" y="5915025"/>
          <p14:tracePt t="67189" x="1689100" y="5915025"/>
          <p14:tracePt t="67205" x="1698625" y="5915025"/>
          <p14:tracePt t="67223" x="1717675" y="5915025"/>
          <p14:tracePt t="67239" x="1727200" y="5915025"/>
          <p14:tracePt t="67256" x="1736725" y="5911850"/>
          <p14:tracePt t="67258" x="1746250" y="5911850"/>
          <p14:tracePt t="67272" x="1778000" y="5911850"/>
          <p14:tracePt t="67289" x="1800225" y="5911850"/>
          <p14:tracePt t="67305" x="1828800" y="5905500"/>
          <p14:tracePt t="67323" x="1892300" y="5899150"/>
          <p14:tracePt t="67340" x="1952625" y="5899150"/>
          <p14:tracePt t="67356" x="2035175" y="5892800"/>
          <p14:tracePt t="67373" x="2143125" y="5892800"/>
          <p14:tracePt t="67389" x="2203450" y="5892800"/>
          <p14:tracePt t="67406" x="2254250" y="5892800"/>
          <p14:tracePt t="67422" x="2339975" y="5892800"/>
          <p14:tracePt t="67438" x="2400300" y="5892800"/>
          <p14:tracePt t="67456" x="2460625" y="5892800"/>
          <p14:tracePt t="67473" x="2520950" y="5892800"/>
          <p14:tracePt t="67490" x="2565400" y="5892800"/>
          <p14:tracePt t="67506" x="2593975" y="5892800"/>
          <p14:tracePt t="67523" x="2635250" y="5892800"/>
          <p14:tracePt t="67539" x="2657475" y="5892800"/>
          <p14:tracePt t="67555" x="2673350" y="5892800"/>
          <p14:tracePt t="67572" x="2686050" y="5892800"/>
          <p14:tracePt t="67589" x="2698750" y="5892800"/>
          <p14:tracePt t="67606" x="2708275" y="5892800"/>
          <p14:tracePt t="67623" x="2727325" y="5886450"/>
          <p14:tracePt t="67639" x="2736850" y="5886450"/>
          <p14:tracePt t="67656" x="2743200" y="5886450"/>
          <p14:tracePt t="67672" x="2746375" y="5886450"/>
          <p14:tracePt t="67707" x="2752725" y="5886450"/>
          <p14:tracePt t="67772" x="2755900" y="5886450"/>
          <p14:tracePt t="68521" x="2771775" y="5889625"/>
          <p14:tracePt t="68528" x="2790825" y="5889625"/>
          <p14:tracePt t="68539" x="2816225" y="5889625"/>
          <p14:tracePt t="68555" x="2895600" y="5880100"/>
          <p14:tracePt t="68572" x="2952750" y="5851525"/>
          <p14:tracePt t="68589" x="3016250" y="5788025"/>
          <p14:tracePt t="68622" x="3222625" y="5451475"/>
          <p14:tracePt t="68659" x="3381375" y="5026025"/>
          <p14:tracePt t="68675" x="3419475" y="4806950"/>
          <p14:tracePt t="68690" x="3413125" y="4591050"/>
          <p14:tracePt t="68706" x="3327400" y="4152900"/>
          <p14:tracePt t="68723" x="3244850" y="3806825"/>
          <p14:tracePt t="68741" x="3159125" y="3514725"/>
          <p14:tracePt t="68758" x="2959100" y="3041650"/>
          <p14:tracePt t="68774" x="2832100" y="2832100"/>
          <p14:tracePt t="68790" x="2682875" y="2543175"/>
          <p14:tracePt t="68808" x="2524125" y="2311400"/>
          <p14:tracePt t="68823" x="2390775" y="2139950"/>
          <p14:tracePt t="68841" x="2225675" y="1927225"/>
          <p14:tracePt t="68856" x="2146300" y="1835150"/>
          <p14:tracePt t="68872" x="2066925" y="1717675"/>
          <p14:tracePt t="68889" x="1997075" y="1606550"/>
          <p14:tracePt t="68906" x="1962150" y="1501775"/>
          <p14:tracePt t="68923" x="1949450" y="1457325"/>
          <p14:tracePt t="68939" x="1949450" y="1425575"/>
          <p14:tracePt t="68955" x="1949450" y="1393825"/>
          <p14:tracePt t="68972" x="1949450" y="1384300"/>
          <p14:tracePt t="68989" x="1955800" y="1368425"/>
          <p14:tracePt t="69006" x="1971675" y="1346200"/>
          <p14:tracePt t="69022" x="1981200" y="1333500"/>
          <p14:tracePt t="69039" x="1981200" y="1301750"/>
          <p14:tracePt t="69056" x="1981200" y="1263650"/>
          <p14:tracePt t="69073" x="1981200" y="1225550"/>
          <p14:tracePt t="69090" x="1981200" y="1181100"/>
          <p14:tracePt t="69106" x="1981200" y="1143000"/>
          <p14:tracePt t="69123" x="1971675" y="1117600"/>
          <p14:tracePt t="69139" x="1962150" y="1101725"/>
          <p14:tracePt t="69156" x="1927225" y="1079500"/>
          <p14:tracePt t="69172" x="1882775" y="1066800"/>
          <p14:tracePt t="69189" x="1774825" y="1050925"/>
          <p14:tracePt t="69206" x="1555750" y="1041400"/>
          <p14:tracePt t="69222" x="1460500" y="1054100"/>
          <p14:tracePt t="69239" x="1384300" y="1076325"/>
          <p14:tracePt t="69255" x="1304925" y="1127125"/>
          <p14:tracePt t="69272" x="1273175" y="1152525"/>
          <p14:tracePt t="69289" x="1247775" y="1181100"/>
          <p14:tracePt t="69306" x="1190625" y="1235075"/>
          <p14:tracePt t="69322" x="1139825" y="1270000"/>
          <p14:tracePt t="69339" x="1101725" y="1301750"/>
          <p14:tracePt t="69356" x="1047750" y="1349375"/>
          <p14:tracePt t="69372" x="1016000" y="1387475"/>
          <p14:tracePt t="69389" x="990600" y="1412875"/>
          <p14:tracePt t="69406" x="958850" y="1463675"/>
          <p14:tracePt t="69422" x="946150" y="1492250"/>
          <p14:tracePt t="69439" x="936625" y="1517650"/>
          <p14:tracePt t="69456" x="917575" y="1565275"/>
          <p14:tracePt t="69472" x="898525" y="1590675"/>
          <p14:tracePt t="69489" x="885825" y="1628775"/>
          <p14:tracePt t="69506" x="866775" y="1685925"/>
          <p14:tracePt t="69522" x="857250" y="1724025"/>
          <p14:tracePt t="69539" x="835025" y="1762125"/>
          <p14:tracePt t="69556" x="819150" y="1809750"/>
          <p14:tracePt t="69572" x="806450" y="1835150"/>
          <p14:tracePt t="69589" x="793750" y="1863725"/>
          <p14:tracePt t="69606" x="771525" y="1898650"/>
          <p14:tracePt t="69622" x="771525" y="1920875"/>
          <p14:tracePt t="69639" x="771525" y="1930400"/>
          <p14:tracePt t="69655" x="771525" y="1946275"/>
          <p14:tracePt t="69672" x="771525" y="1955800"/>
          <p14:tracePt t="69706" x="781050" y="1955800"/>
          <p14:tracePt t="69722" x="793750" y="1955800"/>
          <p14:tracePt t="69739" x="803275" y="1955800"/>
          <p14:tracePt t="69756" x="822325" y="1933575"/>
          <p14:tracePt t="69772" x="847725" y="1901825"/>
          <p14:tracePt t="69788" x="873125" y="1876425"/>
          <p14:tracePt t="69805" x="895350" y="1835150"/>
          <p14:tracePt t="69822" x="914400" y="1812925"/>
          <p14:tracePt t="69839" x="923925" y="1800225"/>
          <p14:tracePt t="69856" x="939800" y="1781175"/>
          <p14:tracePt t="69873" x="955675" y="1771650"/>
          <p14:tracePt t="69889" x="965200" y="1762125"/>
          <p14:tracePt t="69905" x="1006475" y="1724025"/>
          <p14:tracePt t="69922" x="1031875" y="1704975"/>
          <p14:tracePt t="69939" x="1057275" y="1682750"/>
          <p14:tracePt t="69955" x="1123950" y="1635125"/>
          <p14:tracePt t="69973" x="1155700" y="1603375"/>
          <p14:tracePt t="69991" x="1219200" y="1562100"/>
          <p14:tracePt t="70006" x="1260475" y="1530350"/>
          <p14:tracePt t="70022" x="1317625" y="1495425"/>
          <p14:tracePt t="70039" x="1406525" y="1454150"/>
          <p14:tracePt t="70056" x="1511300" y="1409700"/>
          <p14:tracePt t="70073" x="1558925" y="1390650"/>
          <p14:tracePt t="70090" x="1616075" y="1371600"/>
          <p14:tracePt t="70106" x="1654175" y="1358900"/>
          <p14:tracePt t="70123" x="1682750" y="1346200"/>
          <p14:tracePt t="70140" x="1739900" y="1346200"/>
          <p14:tracePt t="70156" x="1774825" y="1339850"/>
          <p14:tracePt t="70172" x="1806575" y="1327150"/>
          <p14:tracePt t="70189" x="1835150" y="1327150"/>
          <p14:tracePt t="70206" x="1898650" y="1327150"/>
          <p14:tracePt t="70222" x="1927225" y="1327150"/>
          <p14:tracePt t="70239" x="1955800" y="1327150"/>
          <p14:tracePt t="70256" x="1997075" y="1327150"/>
          <p14:tracePt t="70272" x="2012950" y="1327150"/>
          <p14:tracePt t="70276" x="2016125" y="1327150"/>
          <p14:tracePt t="70290" x="2022475" y="1327150"/>
          <p14:tracePt t="70306" x="2038350" y="1327150"/>
          <p14:tracePt t="70322" x="2054225" y="1336675"/>
          <p14:tracePt t="70339" x="2063750" y="1339850"/>
          <p14:tracePt t="70356" x="2076450" y="1349375"/>
          <p14:tracePt t="70372" x="2085975" y="1358900"/>
          <p14:tracePt t="70390" x="2108200" y="1371600"/>
          <p14:tracePt t="70406" x="2117725" y="1384300"/>
          <p14:tracePt t="70423" x="2127250" y="1397000"/>
          <p14:tracePt t="70440" x="2149475" y="1409700"/>
          <p14:tracePt t="70456" x="2159000" y="1419225"/>
          <p14:tracePt t="70473" x="2168525" y="1441450"/>
          <p14:tracePt t="70490" x="2184400" y="1476375"/>
          <p14:tracePt t="70506" x="2197100" y="1508125"/>
          <p14:tracePt t="70522" x="2209800" y="1524000"/>
          <p14:tracePt t="70540" x="2212975" y="1539875"/>
          <p14:tracePt t="70556" x="2219325" y="1552575"/>
          <p14:tracePt t="70573" x="2228850" y="1565275"/>
          <p14:tracePt t="70589" x="2251075" y="1606550"/>
          <p14:tracePt t="70606" x="2270125" y="1628775"/>
          <p14:tracePt t="70621" x="2295525" y="1654175"/>
          <p14:tracePt t="70639" x="2352675" y="1698625"/>
          <p14:tracePt t="70655" x="2384425" y="1730375"/>
          <p14:tracePt t="70671" x="2409825" y="1762125"/>
          <p14:tracePt t="70689" x="2454275" y="1806575"/>
          <p14:tracePt t="70705" x="2466975" y="1828800"/>
          <p14:tracePt t="70722" x="2498725" y="1870075"/>
          <p14:tracePt t="70739" x="2527300" y="1905000"/>
          <p14:tracePt t="70755" x="2552700" y="1943100"/>
          <p14:tracePt t="70772" x="2584450" y="1974850"/>
          <p14:tracePt t="70789" x="2632075" y="2035175"/>
          <p14:tracePt t="70805" x="2644775" y="2066925"/>
          <p14:tracePt t="70822" x="2663825" y="2095500"/>
          <p14:tracePt t="70839" x="2679700" y="2146300"/>
          <p14:tracePt t="70855" x="2698750" y="2168525"/>
          <p14:tracePt t="70872" x="2711450" y="2200275"/>
          <p14:tracePt t="70889" x="2724150" y="2247900"/>
          <p14:tracePt t="70905" x="2730500" y="2273300"/>
          <p14:tracePt t="70922" x="2736850" y="2308225"/>
          <p14:tracePt t="70940" x="2736850" y="2349500"/>
          <p14:tracePt t="70955" x="2736850" y="2378075"/>
          <p14:tracePt t="70972" x="2736850" y="2400300"/>
          <p14:tracePt t="70990" x="2736850" y="2447925"/>
          <p14:tracePt t="71006" x="2736850" y="2476500"/>
          <p14:tracePt t="71023" x="2736850" y="2498725"/>
          <p14:tracePt t="71040" x="2736850" y="2540000"/>
          <p14:tracePt t="71056" x="2733675" y="2555875"/>
          <p14:tracePt t="71073" x="2724150" y="2571750"/>
          <p14:tracePt t="71089" x="2708275" y="2590800"/>
          <p14:tracePt t="71106" x="2692400" y="2600325"/>
          <p14:tracePt t="71123" x="2679700" y="2625725"/>
          <p14:tracePt t="71139" x="2657475" y="2667000"/>
          <p14:tracePt t="71155" x="2625725" y="2692400"/>
          <p14:tracePt t="71171" x="2606675" y="2724150"/>
          <p14:tracePt t="71189" x="2562225" y="2768600"/>
          <p14:tracePt t="71206" x="2536825" y="2794000"/>
          <p14:tracePt t="71222" x="2514600" y="2816225"/>
          <p14:tracePt t="71240" x="2463800" y="2860675"/>
          <p14:tracePt t="71256" x="2422525" y="2895600"/>
          <p14:tracePt t="71273" x="2397125" y="2917825"/>
          <p14:tracePt t="71288" x="2352675" y="2962275"/>
          <p14:tracePt t="71305" x="2330450" y="2987675"/>
          <p14:tracePt t="71321" x="2298700" y="3000375"/>
          <p14:tracePt t="71339" x="2282825" y="3019425"/>
          <p14:tracePt t="71356" x="2273300" y="3028950"/>
          <p14:tracePt t="71372" x="2251075" y="3044825"/>
          <p14:tracePt t="71389" x="2235200" y="3079750"/>
          <p14:tracePt t="71406" x="2212975" y="3092450"/>
          <p14:tracePt t="71422" x="2197100" y="3101975"/>
          <p14:tracePt t="71438" x="2174875" y="3124200"/>
          <p14:tracePt t="71455" x="2152650" y="3133725"/>
          <p14:tracePt t="71471" x="2130425" y="3146425"/>
          <p14:tracePt t="71490" x="2095500" y="3146425"/>
          <p14:tracePt t="71506" x="2073275" y="3146425"/>
          <p14:tracePt t="71522" x="2044700" y="3146425"/>
          <p14:tracePt t="71539" x="2012950" y="3146425"/>
          <p14:tracePt t="71556" x="1981200" y="3146425"/>
          <p14:tracePt t="71572" x="1958975" y="3143250"/>
          <p14:tracePt t="71589" x="1895475" y="3124200"/>
          <p14:tracePt t="71605" x="1841500" y="3105150"/>
          <p14:tracePt t="71622" x="1787525" y="3089275"/>
          <p14:tracePt t="71639" x="1711325" y="3041650"/>
          <p14:tracePt t="71656" x="1654175" y="3013075"/>
          <p14:tracePt t="71673" x="1597025" y="2984500"/>
          <p14:tracePt t="71689" x="1492250" y="2930525"/>
          <p14:tracePt t="71705" x="1422400" y="2892425"/>
          <p14:tracePt t="71722" x="1355725" y="2863850"/>
          <p14:tracePt t="71739" x="1292225" y="2844800"/>
          <p14:tracePt t="71755" x="1260475" y="2819400"/>
          <p14:tracePt t="71773" x="1228725" y="2806700"/>
          <p14:tracePt t="71789" x="1187450" y="2781300"/>
          <p14:tracePt t="71806" x="1155700" y="2765425"/>
          <p14:tracePt t="71822" x="1127125" y="2746375"/>
          <p14:tracePt t="71839" x="1082675" y="2720975"/>
          <p14:tracePt t="71855" x="1060450" y="2701925"/>
          <p14:tracePt t="71871" x="1028700" y="2692400"/>
          <p14:tracePt t="71888" x="1000125" y="2660650"/>
          <p14:tracePt t="71905" x="984250" y="2644775"/>
          <p14:tracePt t="71922" x="974725" y="2635250"/>
          <p14:tracePt t="71939" x="958850" y="2616200"/>
          <p14:tracePt t="71956" x="949325" y="2593975"/>
          <p14:tracePt t="71972" x="942975" y="2578100"/>
          <p14:tracePt t="71988" x="930275" y="2552700"/>
          <p14:tracePt t="72005" x="930275" y="2536825"/>
          <p14:tracePt t="72021" x="930275" y="2514600"/>
          <p14:tracePt t="72039" x="930275" y="2473325"/>
          <p14:tracePt t="72055" x="930275" y="2451100"/>
          <p14:tracePt t="72072" x="930275" y="2422525"/>
          <p14:tracePt t="72089" x="930275" y="2390775"/>
          <p14:tracePt t="72105" x="930275" y="2359025"/>
          <p14:tracePt t="72122" x="930275" y="2349500"/>
          <p14:tracePt t="72139" x="930275" y="2336800"/>
          <p14:tracePt t="72155" x="939800" y="2314575"/>
          <p14:tracePt t="72171" x="949325" y="2289175"/>
          <p14:tracePt t="72188" x="968375" y="2257425"/>
          <p14:tracePt t="72206" x="981075" y="2219325"/>
          <p14:tracePt t="72222" x="1009650" y="2162175"/>
          <p14:tracePt t="72239" x="1047750" y="2089150"/>
          <p14:tracePt t="72256" x="1082675" y="2038350"/>
          <p14:tracePt t="72272" x="1101725" y="2000250"/>
          <p14:tracePt t="72288" x="1139825" y="1943100"/>
          <p14:tracePt t="72305" x="1158875" y="1905000"/>
          <p14:tracePt t="72322" x="1187450" y="1860550"/>
          <p14:tracePt t="72338" x="1225550" y="1793875"/>
          <p14:tracePt t="72356" x="1254125" y="1746250"/>
          <p14:tracePt t="72372" x="1273175" y="1698625"/>
          <p14:tracePt t="72389" x="1292225" y="1644650"/>
          <p14:tracePt t="72405" x="1304925" y="1612900"/>
          <p14:tracePt t="72422" x="1336675" y="1565275"/>
          <p14:tracePt t="72438" x="1355725" y="1501775"/>
          <p14:tracePt t="72455" x="1368425" y="1457325"/>
          <p14:tracePt t="72472" x="1381125" y="1425575"/>
          <p14:tracePt t="72490" x="1403350" y="1390650"/>
          <p14:tracePt t="72506" x="1416050" y="1381125"/>
          <p14:tracePt t="72522" x="1416050" y="1371600"/>
          <p14:tracePt t="72539" x="1419225" y="1362075"/>
          <p14:tracePt t="72555" x="1428750" y="1349375"/>
          <p14:tracePt t="72571" x="1435100" y="1349375"/>
          <p14:tracePt t="72588" x="1454150" y="1349375"/>
          <p14:tracePt t="72606" x="1470025" y="1346200"/>
          <p14:tracePt t="72622" x="1492250" y="1346200"/>
          <p14:tracePt t="72639" x="1533525" y="1346200"/>
          <p14:tracePt t="72656" x="1574800" y="1346200"/>
          <p14:tracePt t="72672" x="1597025" y="1346200"/>
          <p14:tracePt t="72689" x="1638300" y="1349375"/>
          <p14:tracePt t="72705" x="1663700" y="1358900"/>
          <p14:tracePt t="72721" x="1692275" y="1358900"/>
          <p14:tracePt t="72738" x="1717675" y="1358900"/>
          <p14:tracePt t="72755" x="1733550" y="1358900"/>
          <p14:tracePt t="72772" x="1743075" y="1365250"/>
          <p14:tracePt t="72788" x="1758950" y="1365250"/>
          <p14:tracePt t="72806" x="1768475" y="1365250"/>
          <p14:tracePt t="72822" x="1781175" y="1365250"/>
          <p14:tracePt t="72839" x="1790700" y="1365250"/>
          <p14:tracePt t="72855" x="1797050" y="1365250"/>
          <p14:tracePt t="72871" x="1806575" y="1365250"/>
          <p14:tracePt t="72888" x="1822450" y="1365250"/>
          <p14:tracePt t="72905" x="1835150" y="1365250"/>
          <p14:tracePt t="72922" x="1847850" y="1365250"/>
          <p14:tracePt t="72939" x="1866900" y="1365250"/>
          <p14:tracePt t="72956" x="1882775" y="1365250"/>
          <p14:tracePt t="72974" x="1895475" y="1365250"/>
          <p14:tracePt t="72989" x="1905000" y="1365250"/>
          <p14:tracePt t="73005" x="1914525" y="1365250"/>
          <p14:tracePt t="73021" x="1943100" y="1365250"/>
          <p14:tracePt t="73038" x="1968500" y="1365250"/>
          <p14:tracePt t="73056" x="1990725" y="1365250"/>
          <p14:tracePt t="73073" x="2006600" y="1365250"/>
          <p14:tracePt t="73089" x="2016125" y="1365250"/>
          <p14:tracePt t="73106" x="2025650" y="1365250"/>
          <p14:tracePt t="73122" x="2035175" y="1365250"/>
          <p14:tracePt t="73189" x="2035175" y="1368425"/>
          <p14:tracePt t="73203" x="2035175" y="1374775"/>
          <p14:tracePt t="73224" x="2035175" y="1381125"/>
          <p14:tracePt t="73238" x="2035175" y="1384300"/>
          <p14:tracePt t="73252" x="2035175" y="1390650"/>
          <p14:tracePt t="73266" x="2041525" y="1390650"/>
          <p14:tracePt t="73281" x="2044700" y="1390650"/>
          <p14:tracePt t="73288" x="2051050" y="1390650"/>
          <p14:tracePt t="73310" x="2054225" y="1390650"/>
          <p14:tracePt t="73323" x="2060575" y="1390650"/>
          <p14:tracePt t="73409" x="2063750" y="1390650"/>
          <p14:tracePt t="73431" x="2070100" y="1390650"/>
          <p14:tracePt t="73437" x="2073275" y="1390650"/>
          <p14:tracePt t="73444" x="2079625" y="1393825"/>
          <p14:tracePt t="73455" x="2082800" y="1400175"/>
          <p14:tracePt t="73473" x="2098675" y="1419225"/>
          <p14:tracePt t="73488" x="2108200" y="1428750"/>
          <p14:tracePt t="73505" x="2136775" y="1454150"/>
          <p14:tracePt t="73522" x="2178050" y="1485900"/>
          <p14:tracePt t="73538" x="2228850" y="1530350"/>
          <p14:tracePt t="73555" x="2260600" y="1555750"/>
          <p14:tracePt t="73572" x="2295525" y="1600200"/>
          <p14:tracePt t="73588" x="2330450" y="1631950"/>
          <p14:tracePt t="73605" x="2355850" y="1676400"/>
          <p14:tracePt t="73622" x="2403475" y="1752600"/>
          <p14:tracePt t="73638" x="2428875" y="1800225"/>
          <p14:tracePt t="73655" x="2463800" y="1838325"/>
          <p14:tracePt t="73672" x="2511425" y="1905000"/>
          <p14:tracePt t="73688" x="2543175" y="1952625"/>
          <p14:tracePt t="73705" x="2571750" y="2000250"/>
          <p14:tracePt t="73722" x="2609850" y="2066925"/>
          <p14:tracePt t="73739" x="2622550" y="2095500"/>
          <p14:tracePt t="73756" x="2635250" y="2133600"/>
          <p14:tracePt t="73773" x="2657475" y="2168525"/>
          <p14:tracePt t="73789" x="2670175" y="2206625"/>
          <p14:tracePt t="73805" x="2682875" y="2232025"/>
          <p14:tracePt t="73808" x="2689225" y="2257425"/>
          <p14:tracePt t="73822" x="2695575" y="2295525"/>
          <p14:tracePt t="73838" x="2701925" y="2339975"/>
          <p14:tracePt t="73855" x="2701925" y="2384425"/>
          <p14:tracePt t="73872" x="2701925" y="2444750"/>
          <p14:tracePt t="73888" x="2698750" y="2466975"/>
          <p14:tracePt t="73905" x="2686050" y="2505075"/>
          <p14:tracePt t="73922" x="2670175" y="2546350"/>
          <p14:tracePt t="73938" x="2657475" y="2584450"/>
          <p14:tracePt t="73955" x="2635250" y="2632075"/>
          <p14:tracePt t="73972" x="2597150" y="2695575"/>
          <p14:tracePt t="73988" x="2562225" y="2746375"/>
          <p14:tracePt t="74005" x="2536825" y="2794000"/>
          <p14:tracePt t="74022" x="2473325" y="2860675"/>
          <p14:tracePt t="74039" x="2403475" y="2914650"/>
          <p14:tracePt t="74056" x="2333625" y="2962275"/>
          <p14:tracePt t="74073" x="2235200" y="3022600"/>
          <p14:tracePt t="74089" x="2178050" y="3057525"/>
          <p14:tracePt t="74105" x="2120900" y="3086100"/>
          <p14:tracePt t="74122" x="2025650" y="3130550"/>
          <p14:tracePt t="74138" x="1971675" y="3143250"/>
          <p14:tracePt t="74155" x="1898650" y="3159125"/>
          <p14:tracePt t="74172" x="1809750" y="3165475"/>
          <p14:tracePt t="74188" x="1749425" y="3165475"/>
          <p14:tracePt t="74206" x="1689100" y="3162300"/>
          <p14:tracePt t="74223" x="1597025" y="3133725"/>
          <p14:tracePt t="74239" x="1498600" y="3092450"/>
          <p14:tracePt t="74255" x="1441450" y="3063875"/>
          <p14:tracePt t="74272" x="1320800" y="2990850"/>
          <p14:tracePt t="74288" x="1250950" y="2943225"/>
          <p14:tracePt t="74305" x="1184275" y="2905125"/>
          <p14:tracePt t="74309" x="1152525" y="2873375"/>
          <p14:tracePt t="74322" x="1092200" y="2838450"/>
          <p14:tracePt t="74339" x="1041400" y="2787650"/>
          <p14:tracePt t="74355" x="993775" y="2717800"/>
          <p14:tracePt t="74372" x="917575" y="2616200"/>
          <p14:tracePt t="74389" x="863600" y="2552700"/>
          <p14:tracePt t="74405" x="809625" y="2492375"/>
          <p14:tracePt t="74421" x="755650" y="2416175"/>
          <p14:tracePt t="74438" x="723900" y="2390775"/>
          <p14:tracePt t="74455" x="704850" y="2359025"/>
          <p14:tracePt t="74472" x="688975" y="2330450"/>
          <p14:tracePt t="74489" x="676275" y="2308225"/>
          <p14:tracePt t="74505" x="676275" y="2286000"/>
          <p14:tracePt t="74522" x="676275" y="2238375"/>
          <p14:tracePt t="74538" x="676275" y="2203450"/>
          <p14:tracePt t="74555" x="676275" y="2159000"/>
          <p14:tracePt t="74571" x="676275" y="2095500"/>
          <p14:tracePt t="74588" x="676275" y="2060575"/>
          <p14:tracePt t="74605" x="676275" y="2038350"/>
          <p14:tracePt t="74623" x="698500" y="1993900"/>
          <p14:tracePt t="74638" x="714375" y="1971675"/>
          <p14:tracePt t="74655" x="742950" y="1924050"/>
          <p14:tracePt t="74672" x="787400" y="1857375"/>
          <p14:tracePt t="74688" x="831850" y="1800225"/>
          <p14:tracePt t="74705" x="866775" y="1758950"/>
          <p14:tracePt t="74721" x="927100" y="1704975"/>
          <p14:tracePt t="74739" x="965200" y="1679575"/>
          <p14:tracePt t="74756" x="1006475" y="1644650"/>
          <p14:tracePt t="74772" x="1069975" y="1619250"/>
          <p14:tracePt t="74789" x="1114425" y="1606550"/>
          <p14:tracePt t="74805" x="1162050" y="1587500"/>
          <p14:tracePt t="74822" x="1216025" y="1568450"/>
          <p14:tracePt t="74838" x="1241425" y="1558925"/>
          <p14:tracePt t="74855" x="1279525" y="1546225"/>
          <p14:tracePt t="74872" x="1320800" y="1520825"/>
          <p14:tracePt t="74888" x="1358900" y="1508125"/>
          <p14:tracePt t="74905" x="1390650" y="1495425"/>
          <p14:tracePt t="74921" x="1447800" y="1470025"/>
          <p14:tracePt t="74938" x="1492250" y="1470025"/>
          <p14:tracePt t="74955" x="1533525" y="1470025"/>
          <p14:tracePt t="74972" x="1597025" y="1470025"/>
          <p14:tracePt t="74988" x="1635125" y="1470025"/>
          <p14:tracePt t="75004" x="1676400" y="1470025"/>
          <p14:tracePt t="75022" x="1720850" y="1492250"/>
          <p14:tracePt t="75039" x="1743075" y="1504950"/>
          <p14:tracePt t="75055" x="1774825" y="1514475"/>
          <p14:tracePt t="75072" x="1809750" y="1527175"/>
          <p14:tracePt t="75089" x="1841500" y="1546225"/>
          <p14:tracePt t="75105" x="1863725" y="1558925"/>
          <p14:tracePt t="75122" x="1911350" y="1574800"/>
          <p14:tracePt t="75138" x="1943100" y="1587500"/>
          <p14:tracePt t="75155" x="1981200" y="1606550"/>
          <p14:tracePt t="75172" x="2032000" y="1631950"/>
          <p14:tracePt t="75189" x="2070100" y="1651000"/>
          <p14:tracePt t="75206" x="2095500" y="1682750"/>
          <p14:tracePt t="75222" x="2146300" y="1720850"/>
          <p14:tracePt t="75239" x="2171700" y="1746250"/>
          <p14:tracePt t="75255" x="2209800" y="1765300"/>
          <p14:tracePt t="75271" x="2251075" y="1797050"/>
          <p14:tracePt t="75288" x="2282825" y="1816100"/>
          <p14:tracePt t="75304" x="2305050" y="1825625"/>
          <p14:tracePt t="75322" x="2343150" y="1857375"/>
          <p14:tracePt t="75339" x="2362200" y="1879600"/>
          <p14:tracePt t="75343" x="2368550" y="1892300"/>
          <p14:tracePt t="75355" x="2371725" y="1905000"/>
          <p14:tracePt t="75372" x="2403475" y="1946275"/>
          <p14:tracePt t="75388" x="2416175" y="1993900"/>
          <p14:tracePt t="75405" x="2428875" y="2028825"/>
          <p14:tracePt t="75421" x="2454275" y="2079625"/>
          <p14:tracePt t="75438" x="2466975" y="2111375"/>
          <p14:tracePt t="75455" x="2482850" y="2133600"/>
          <p14:tracePt t="75472" x="2520950" y="2178050"/>
          <p14:tracePt t="75489" x="2546350" y="2203450"/>
          <p14:tracePt t="75505" x="2571750" y="2241550"/>
          <p14:tracePt t="75522" x="2590800" y="2276475"/>
          <p14:tracePt t="75538" x="2603500" y="2314575"/>
          <p14:tracePt t="75555" x="2616200" y="2359025"/>
          <p14:tracePt t="75571" x="2622550" y="2400300"/>
          <p14:tracePt t="75589" x="2622550" y="2435225"/>
          <p14:tracePt t="75605" x="2622550" y="2466975"/>
          <p14:tracePt t="75622" x="2613025" y="2530475"/>
          <p14:tracePt t="75639" x="2600325" y="2574925"/>
          <p14:tracePt t="75655" x="2587625" y="2619375"/>
          <p14:tracePt t="75672" x="2559050" y="2692400"/>
          <p14:tracePt t="75688" x="2552700" y="2720975"/>
          <p14:tracePt t="75705" x="2540000" y="2759075"/>
          <p14:tracePt t="75722" x="2524125" y="2806700"/>
          <p14:tracePt t="75739" x="2517775" y="2832100"/>
          <p14:tracePt t="75756" x="2492375" y="2873375"/>
          <p14:tracePt t="75772" x="2486025" y="2895600"/>
          <p14:tracePt t="75788" x="2473325" y="2927350"/>
          <p14:tracePt t="75804" x="2463800" y="2936875"/>
          <p14:tracePt t="75821" x="2441575" y="2971800"/>
          <p14:tracePt t="75838" x="2432050" y="2981325"/>
          <p14:tracePt t="75855" x="2416175" y="2990850"/>
          <p14:tracePt t="75871" x="2371725" y="3028950"/>
          <p14:tracePt t="75888" x="2349500" y="3041650"/>
          <p14:tracePt t="75906" x="2317750" y="3051175"/>
          <p14:tracePt t="75922" x="2289175" y="3070225"/>
          <p14:tracePt t="75938" x="2260600" y="3086100"/>
          <p14:tracePt t="75955" x="2238375" y="3098800"/>
          <p14:tracePt t="75972" x="2193925" y="3117850"/>
          <p14:tracePt t="75989" x="2159000" y="3124200"/>
          <p14:tracePt t="76006" x="2063750" y="3124200"/>
          <p14:tracePt t="76022" x="2003425" y="3124200"/>
          <p14:tracePt t="76039" x="1968500" y="3124200"/>
          <p14:tracePt t="76056" x="1889125" y="3121025"/>
          <p14:tracePt t="76071" x="1816100" y="3105150"/>
          <p14:tracePt t="76088" x="1730375" y="3089275"/>
          <p14:tracePt t="76104" x="1654175" y="3067050"/>
          <p14:tracePt t="76122" x="1558925" y="3028950"/>
          <p14:tracePt t="76139" x="1495425" y="3009900"/>
          <p14:tracePt t="76156" x="1400175" y="2965450"/>
          <p14:tracePt t="76172" x="1333500" y="2933700"/>
          <p14:tracePt t="76189" x="1263650" y="2895600"/>
          <p14:tracePt t="76205" x="1187450" y="2847975"/>
          <p14:tracePt t="76221" x="1143000" y="2822575"/>
          <p14:tracePt t="76238" x="1101725" y="2794000"/>
          <p14:tracePt t="76256" x="1019175" y="2752725"/>
          <p14:tracePt t="76272" x="981075" y="2733675"/>
          <p14:tracePt t="76289" x="942975" y="2701925"/>
          <p14:tracePt t="76306" x="901700" y="2641600"/>
          <p14:tracePt t="76322" x="869950" y="2603500"/>
          <p14:tracePt t="76339" x="850900" y="2555875"/>
          <p14:tracePt t="76342" x="844550" y="2536825"/>
          <p14:tracePt t="76356" x="825500" y="2492375"/>
          <p14:tracePt t="76372" x="819150" y="2470150"/>
          <p14:tracePt t="76389" x="819150" y="2441575"/>
          <p14:tracePt t="76406" x="819150" y="2400300"/>
          <p14:tracePt t="76422" x="819150" y="2390775"/>
          <p14:tracePt t="76439" x="819150" y="2374900"/>
          <p14:tracePt t="76456" x="819150" y="2343150"/>
          <p14:tracePt t="76472" x="819150" y="2320925"/>
          <p14:tracePt t="76489" x="835025" y="2289175"/>
          <p14:tracePt t="76505" x="850900" y="2254250"/>
          <p14:tracePt t="76521" x="863600" y="2225675"/>
          <p14:tracePt t="76538" x="873125" y="2209800"/>
          <p14:tracePt t="76555" x="895350" y="2193925"/>
          <p14:tracePt t="76572" x="904875" y="2165350"/>
          <p14:tracePt t="76589" x="917575" y="2143125"/>
          <p14:tracePt t="76606" x="936625" y="2098675"/>
          <p14:tracePt t="76622" x="955675" y="2054225"/>
          <p14:tracePt t="76638" x="968375" y="2025650"/>
          <p14:tracePt t="76655" x="981075" y="1974850"/>
          <p14:tracePt t="76671" x="984250" y="1958975"/>
          <p14:tracePt t="76688" x="990600" y="1949450"/>
          <p14:tracePt t="76706" x="990600" y="1930400"/>
          <p14:tracePt t="76722" x="990600" y="1920875"/>
          <p14:tracePt t="76739" x="990600" y="1911350"/>
          <p14:tracePt t="76755" x="990600" y="1901825"/>
          <p14:tracePt t="76771" x="990600" y="1895475"/>
          <p14:tracePt t="76787" x="990600" y="1885950"/>
          <p14:tracePt t="81482" x="1006475" y="1885950"/>
          <p14:tracePt t="81488" x="1025525" y="1885950"/>
          <p14:tracePt t="81505" x="1069975" y="1885950"/>
          <p14:tracePt t="81521" x="1120775" y="1885950"/>
          <p14:tracePt t="81537" x="1200150" y="1885950"/>
          <p14:tracePt t="81571" x="1362075" y="1885950"/>
          <p14:tracePt t="81605" x="1562100" y="1885950"/>
          <p14:tracePt t="81621" x="1622425" y="1885950"/>
          <p14:tracePt t="81638" x="1698625" y="1885950"/>
          <p14:tracePt t="81654" x="1727200" y="1879600"/>
          <p14:tracePt t="81671" x="1752600" y="1879600"/>
          <p14:tracePt t="81687" x="1765300" y="1879600"/>
          <p14:tracePt t="81704" x="1765300" y="1870075"/>
          <p14:tracePt t="81721" x="1765300" y="1860550"/>
          <p14:tracePt t="81738" x="1736725" y="1831975"/>
          <p14:tracePt t="81755" x="1714500" y="1819275"/>
          <p14:tracePt t="81773" x="1638300" y="1781175"/>
          <p14:tracePt t="81788" x="1571625" y="1743075"/>
          <p14:tracePt t="81804" x="1508125" y="1727200"/>
          <p14:tracePt t="81821" x="1460500" y="1714500"/>
          <p14:tracePt t="81837" x="1403350" y="1689100"/>
          <p14:tracePt t="81854" x="1374775" y="1682750"/>
          <p14:tracePt t="81871" x="1346200" y="1682750"/>
          <p14:tracePt t="81888" x="1304925" y="1682750"/>
          <p14:tracePt t="81905" x="1295400" y="1682750"/>
          <p14:tracePt t="81922" x="1276350" y="1682750"/>
          <p14:tracePt t="81938" x="1266825" y="1682750"/>
          <p14:tracePt t="81954" x="1260475" y="1685925"/>
          <p14:tracePt t="81971" x="1260475" y="1701800"/>
          <p14:tracePt t="81987" x="1263650" y="1714500"/>
          <p14:tracePt t="82004" x="1273175" y="1724025"/>
          <p14:tracePt t="82021" x="1298575" y="1755775"/>
          <p14:tracePt t="82037" x="1327150" y="1784350"/>
          <p14:tracePt t="82055" x="1349375" y="1800225"/>
          <p14:tracePt t="82072" x="1371600" y="1822450"/>
          <p14:tracePt t="82088" x="1381125" y="1835150"/>
          <p14:tracePt t="82104" x="1387475" y="1844675"/>
          <p14:tracePt t="82121" x="1387475" y="1854200"/>
          <p14:tracePt t="82137" x="1387475" y="1866900"/>
          <p14:tracePt t="82154" x="1384300" y="1876425"/>
          <p14:tracePt t="82171" x="1374775" y="1885950"/>
          <p14:tracePt t="82187" x="1358900" y="1914525"/>
          <p14:tracePt t="82204" x="1339850" y="1939925"/>
          <p14:tracePt t="82222" x="1330325" y="1962150"/>
          <p14:tracePt t="82238" x="1330325" y="1978025"/>
          <p14:tracePt t="82254" x="1330325" y="1987550"/>
          <p14:tracePt t="82271" x="1330325" y="1997075"/>
          <p14:tracePt t="82287" x="1330325" y="2016125"/>
          <p14:tracePt t="82305" x="1330325" y="2025650"/>
          <p14:tracePt t="82322" x="1330325" y="2041525"/>
          <p14:tracePt t="82337" x="1330325" y="2051050"/>
          <p14:tracePt t="82354" x="1330325" y="2066925"/>
          <p14:tracePt t="82409" x="1330325" y="2070100"/>
          <p14:tracePt t="82415" x="1336675" y="2076450"/>
          <p14:tracePt t="82422" x="1352550" y="2079625"/>
          <p14:tracePt t="82438" x="1397000" y="2092325"/>
          <p14:tracePt t="82455" x="1485900" y="2127250"/>
          <p14:tracePt t="82472" x="1708150" y="2181225"/>
          <p14:tracePt t="82488" x="1895475" y="2225675"/>
          <p14:tracePt t="82504" x="2060575" y="2263775"/>
          <p14:tracePt t="82521" x="2270125" y="2289175"/>
          <p14:tracePt t="82537" x="2409825" y="2314575"/>
          <p14:tracePt t="82554" x="2514600" y="2314575"/>
          <p14:tracePt t="82572" x="2644775" y="2314575"/>
          <p14:tracePt t="82588" x="2695575" y="2314575"/>
          <p14:tracePt t="82605" x="2749550" y="2305050"/>
          <p14:tracePt t="82622" x="2806700" y="2286000"/>
          <p14:tracePt t="82638" x="2835275" y="2273300"/>
          <p14:tracePt t="82654" x="2854325" y="2263775"/>
          <p14:tracePt t="82671" x="2870200" y="2235200"/>
          <p14:tracePt t="82687" x="2879725" y="2219325"/>
          <p14:tracePt t="82704" x="2895600" y="2203450"/>
          <p14:tracePt t="82722" x="2905125" y="2184400"/>
          <p14:tracePt t="82738" x="2905125" y="2178050"/>
          <p14:tracePt t="83815" x="2974975" y="2178050"/>
          <p14:tracePt t="83822" x="3044825" y="2178050"/>
          <p14:tracePt t="83838" x="3203575" y="2178050"/>
          <p14:tracePt t="83855" x="3355975" y="2184400"/>
          <p14:tracePt t="83871" x="3527425" y="2193925"/>
          <p14:tracePt t="83887" x="3609975" y="2193925"/>
          <p14:tracePt t="83904" x="3705225" y="2181225"/>
          <p14:tracePt t="83938" x="3933825" y="2092325"/>
          <p14:tracePt t="83971" x="4083050" y="1987550"/>
          <p14:tracePt t="83989" x="4108450" y="1955800"/>
          <p14:tracePt t="84003" x="4133850" y="1930400"/>
          <p14:tracePt t="84020" x="4149725" y="1889125"/>
          <p14:tracePt t="84037" x="4156075" y="1860550"/>
          <p14:tracePt t="84054" x="4156075" y="1822450"/>
          <p14:tracePt t="84072" x="4156075" y="1768475"/>
          <p14:tracePt t="84088" x="4152900" y="1730375"/>
          <p14:tracePt t="84105" x="4140200" y="1692275"/>
          <p14:tracePt t="84122" x="4124325" y="1644650"/>
          <p14:tracePt t="84138" x="4092575" y="1612900"/>
          <p14:tracePt t="84154" x="4057650" y="1577975"/>
          <p14:tracePt t="84171" x="3981450" y="1514475"/>
          <p14:tracePt t="84187" x="3905250" y="1485900"/>
          <p14:tracePt t="84204" x="3835400" y="1454150"/>
          <p14:tracePt t="84221" x="3698875" y="1397000"/>
          <p14:tracePt t="84238" x="3587750" y="1365250"/>
          <p14:tracePt t="84254" x="3479800" y="1330325"/>
          <p14:tracePt t="84272" x="3355975" y="1308100"/>
          <p14:tracePt t="84288" x="3238500" y="1298575"/>
          <p14:tracePt t="84304" x="3136900" y="1298575"/>
          <p14:tracePt t="84321" x="3006725" y="1298575"/>
          <p14:tracePt t="84337" x="2955925" y="1298575"/>
          <p14:tracePt t="84354" x="2886075" y="1298575"/>
          <p14:tracePt t="84372" x="2800350" y="1301750"/>
          <p14:tracePt t="84388" x="2749550" y="1301750"/>
          <p14:tracePt t="84404" x="2711450" y="1301750"/>
          <p14:tracePt t="84421" x="2670175" y="1301750"/>
          <p14:tracePt t="84438" x="2651125" y="1301750"/>
          <p14:tracePt t="84454" x="2619375" y="1301750"/>
          <p14:tracePt t="84471" x="2578100" y="1308100"/>
          <p14:tracePt t="84487" x="2555875" y="1308100"/>
          <p14:tracePt t="84504" x="2536825" y="1308100"/>
          <p14:tracePt t="84520" x="2501900" y="1314450"/>
          <p14:tracePt t="84537" x="2479675" y="1317625"/>
          <p14:tracePt t="84554" x="2463800" y="1323975"/>
          <p14:tracePt t="84571" x="2441575" y="1339850"/>
          <p14:tracePt t="84588" x="2432050" y="1349375"/>
          <p14:tracePt t="84604" x="2416175" y="1358900"/>
          <p14:tracePt t="84621" x="2400300" y="1374775"/>
          <p14:tracePt t="84638" x="2387600" y="1384300"/>
          <p14:tracePt t="84654" x="2368550" y="1403350"/>
          <p14:tracePt t="84672" x="2349500" y="1416050"/>
          <p14:tracePt t="84688" x="2336800" y="1438275"/>
          <p14:tracePt t="84705" x="2320925" y="1457325"/>
          <p14:tracePt t="84721" x="2295525" y="1492250"/>
          <p14:tracePt t="84737" x="2279650" y="1520825"/>
          <p14:tracePt t="84754" x="2266950" y="1546225"/>
          <p14:tracePt t="84770" x="2241550" y="1587500"/>
          <p14:tracePt t="84787" x="2228850" y="1619250"/>
          <p14:tracePt t="84805" x="2216150" y="1657350"/>
          <p14:tracePt t="84821" x="2206625" y="1698625"/>
          <p14:tracePt t="84838" x="2206625" y="1720850"/>
          <p14:tracePt t="84855" x="2206625" y="1749425"/>
          <p14:tracePt t="84871" x="2206625" y="1765300"/>
          <p14:tracePt t="84887" x="2206625" y="1774825"/>
          <p14:tracePt t="84904" x="2216150" y="1784350"/>
          <p14:tracePt t="84920" x="2232025" y="1803400"/>
          <p14:tracePt t="84938" x="2247900" y="1816100"/>
          <p14:tracePt t="84954" x="2257425" y="1825625"/>
          <p14:tracePt t="84957" x="2263775" y="1828800"/>
          <p14:tracePt t="84971" x="2286000" y="1841500"/>
          <p14:tracePt t="84988" x="2324100" y="1860550"/>
          <p14:tracePt t="85003" x="2368550" y="1879600"/>
          <p14:tracePt t="85021" x="2441575" y="1898650"/>
          <p14:tracePt t="85037" x="2489200" y="1917700"/>
          <p14:tracePt t="85053" x="2533650" y="1930400"/>
          <p14:tracePt t="85070" x="2574925" y="1949450"/>
          <p14:tracePt t="85087" x="2606675" y="1962150"/>
          <p14:tracePt t="85104" x="2644775" y="1981200"/>
          <p14:tracePt t="85121" x="2705100" y="1981200"/>
          <p14:tracePt t="85137" x="2749550" y="1981200"/>
          <p14:tracePt t="85154" x="2787650" y="1981200"/>
          <p14:tracePt t="85170" x="2828925" y="1965325"/>
          <p14:tracePt t="85187" x="2844800" y="1955800"/>
          <p14:tracePt t="85204" x="2854325" y="1949450"/>
          <p14:tracePt t="85220" x="2876550" y="1949450"/>
          <p14:tracePt t="85305" x="2879725" y="1949450"/>
          <p14:tracePt t="85313" x="2886075" y="1949450"/>
          <p14:tracePt t="85321" x="2889250" y="1949450"/>
          <p14:tracePt t="85337" x="2898775" y="1949450"/>
          <p14:tracePt t="85355" x="2952750" y="1949450"/>
          <p14:tracePt t="85371" x="2990850" y="1952625"/>
          <p14:tracePt t="85388" x="3054350" y="1968500"/>
          <p14:tracePt t="85405" x="3146425" y="1997075"/>
          <p14:tracePt t="85421" x="3216275" y="1997075"/>
          <p14:tracePt t="85437" x="3308350" y="1997075"/>
          <p14:tracePt t="85455" x="3470275" y="1997075"/>
          <p14:tracePt t="85470" x="3546475" y="1978025"/>
          <p14:tracePt t="85487" x="3603625" y="1962150"/>
          <p14:tracePt t="85505" x="3660775" y="1943100"/>
          <p14:tracePt t="85521" x="3689350" y="1933575"/>
          <p14:tracePt t="85538" x="3714750" y="1914525"/>
          <p14:tracePt t="85555" x="3730625" y="1898650"/>
          <p14:tracePt t="85571" x="3743325" y="1898650"/>
          <p14:tracePt t="85587" x="3752850" y="1898650"/>
          <p14:tracePt t="85656" x="3759200" y="1898650"/>
          <p14:tracePt t="85671" x="3762375" y="1898650"/>
          <p14:tracePt t="85677" x="3768725" y="1898650"/>
          <p14:tracePt t="85688" x="3775075" y="1898650"/>
          <p14:tracePt t="85705" x="3794125" y="1898650"/>
          <p14:tracePt t="85720" x="3810000" y="1895475"/>
          <p14:tracePt t="85737" x="3832225" y="1889125"/>
          <p14:tracePt t="85754" x="3879850" y="1876425"/>
          <p14:tracePt t="85771" x="3911600" y="1870075"/>
          <p14:tracePt t="85788" x="3940175" y="1857375"/>
          <p14:tracePt t="85805" x="3997325" y="1838325"/>
          <p14:tracePt t="85821" x="4041775" y="1825625"/>
          <p14:tracePt t="85838" x="4079875" y="1812925"/>
          <p14:tracePt t="85855" x="4152900" y="1787525"/>
          <p14:tracePt t="85871" x="4210050" y="1758950"/>
          <p14:tracePt t="85887" x="4257675" y="1727200"/>
          <p14:tracePt t="85904" x="4314825" y="1695450"/>
          <p14:tracePt t="85921" x="4337050" y="1682750"/>
          <p14:tracePt t="85938" x="4368800" y="1663700"/>
          <p14:tracePt t="85955" x="4397375" y="1647825"/>
          <p14:tracePt t="85971" x="4413250" y="1635125"/>
          <p14:tracePt t="85988" x="4432300" y="1619250"/>
          <p14:tracePt t="86004" x="4457700" y="1581150"/>
          <p14:tracePt t="86021" x="4470400" y="1549400"/>
          <p14:tracePt t="86037" x="4486275" y="1527175"/>
          <p14:tracePt t="86054" x="4486275" y="1479550"/>
          <p14:tracePt t="86071" x="4476750" y="1422400"/>
          <p14:tracePt t="86088" x="4454525" y="1368425"/>
          <p14:tracePt t="86105" x="4384675" y="1270000"/>
          <p14:tracePt t="86121" x="4337050" y="1225550"/>
          <p14:tracePt t="86138" x="4264025" y="1171575"/>
          <p14:tracePt t="86154" x="4111625" y="1069975"/>
          <p14:tracePt t="86170" x="4019550" y="1009650"/>
          <p14:tracePt t="86187" x="3949700" y="965200"/>
          <p14:tracePt t="86204" x="3851275" y="911225"/>
          <p14:tracePt t="86221" x="3784600" y="882650"/>
          <p14:tracePt t="86238" x="3721100" y="860425"/>
          <p14:tracePt t="86255" x="3644900" y="841375"/>
          <p14:tracePt t="86271" x="3600450" y="835025"/>
          <p14:tracePt t="86288" x="3578225" y="828675"/>
          <p14:tracePt t="86304" x="3536950" y="828675"/>
          <p14:tracePt t="86320" x="3514725" y="822325"/>
          <p14:tracePt t="86337" x="3482975" y="803275"/>
          <p14:tracePt t="86355" x="3441700" y="784225"/>
          <p14:tracePt t="86370" x="3419475" y="781050"/>
          <p14:tracePt t="86388" x="3381375" y="768350"/>
          <p14:tracePt t="86405" x="3346450" y="768350"/>
          <p14:tracePt t="86421" x="3317875" y="768350"/>
          <p14:tracePt t="86437" x="3295650" y="768350"/>
          <p14:tracePt t="86454" x="3270250" y="768350"/>
          <p14:tracePt t="86470" x="3260725" y="768350"/>
          <p14:tracePt t="86488" x="3251200" y="768350"/>
          <p14:tracePt t="86505" x="3232150" y="774700"/>
          <p14:tracePt t="86521" x="3209925" y="781050"/>
          <p14:tracePt t="86538" x="3200400" y="790575"/>
          <p14:tracePt t="86554" x="3178175" y="806450"/>
          <p14:tracePt t="86571" x="3155950" y="815975"/>
          <p14:tracePt t="86587" x="3143250" y="822325"/>
          <p14:tracePt t="86604" x="3124200" y="825500"/>
          <p14:tracePt t="86620" x="3101975" y="825500"/>
          <p14:tracePt t="86637" x="3092450" y="825500"/>
          <p14:tracePt t="86654" x="3079750" y="825500"/>
          <p14:tracePt t="86670" x="3063875" y="825500"/>
          <p14:tracePt t="86688" x="3054350" y="825500"/>
          <p14:tracePt t="86704" x="3038475" y="825500"/>
          <p14:tracePt t="86737" x="3038475" y="831850"/>
          <p14:tracePt t="88290" x="3082925" y="838200"/>
          <p14:tracePt t="88297" x="3165475" y="857250"/>
          <p14:tracePt t="88304" x="3244850" y="866775"/>
          <p14:tracePt t="88325" x="3486150" y="882650"/>
          <p14:tracePt t="88342" x="3648075" y="882650"/>
          <p14:tracePt t="88358" x="3784600" y="882650"/>
          <p14:tracePt t="88377" x="3994150" y="869950"/>
          <p14:tracePt t="88404" x="4273550" y="841375"/>
          <p14:tracePt t="88439" x="4610100" y="815975"/>
          <p14:tracePt t="88454" x="4702175" y="815975"/>
          <p14:tracePt t="88471" x="4794250" y="815975"/>
          <p14:tracePt t="88488" x="4927600" y="800100"/>
          <p14:tracePt t="88503" x="4987925" y="800100"/>
          <p14:tracePt t="88523" x="5076825" y="781050"/>
          <p14:tracePt t="88537" x="5095875" y="774700"/>
          <p14:tracePt t="88554" x="5172075" y="733425"/>
          <p14:tracePt t="88571" x="5235575" y="704850"/>
          <p14:tracePt t="88588" x="5330825" y="660400"/>
          <p14:tracePt t="88604" x="5394325" y="644525"/>
          <p14:tracePt t="88621" x="5438775" y="631825"/>
          <p14:tracePt t="88638" x="5480050" y="625475"/>
          <p14:tracePt t="88654" x="5502275" y="625475"/>
          <p14:tracePt t="88670" x="5530850" y="625475"/>
          <p14:tracePt t="88687" x="5553075" y="625475"/>
          <p14:tracePt t="88704" x="5600700" y="625475"/>
          <p14:tracePt t="88720" x="5638800" y="625475"/>
          <p14:tracePt t="88738" x="5715000" y="625475"/>
          <p14:tracePt t="88754" x="5753100" y="625475"/>
          <p14:tracePt t="88771" x="5781675" y="625475"/>
          <p14:tracePt t="88787" x="5794375" y="625475"/>
          <p14:tracePt t="88803" x="5807075" y="625475"/>
          <p14:tracePt t="88867" x="5803900" y="625475"/>
          <p14:tracePt t="88875" x="5797550" y="625475"/>
          <p14:tracePt t="88888" x="5762625" y="625475"/>
          <p14:tracePt t="88904" x="5692775" y="609600"/>
          <p14:tracePt t="88921" x="5607050" y="603250"/>
          <p14:tracePt t="88937" x="5435600" y="593725"/>
          <p14:tracePt t="88954" x="5330825" y="593725"/>
          <p14:tracePt t="88971" x="5248275" y="593725"/>
          <p14:tracePt t="88986" x="5165725" y="587375"/>
          <p14:tracePt t="89003" x="5013325" y="587375"/>
          <p14:tracePt t="89020" x="4921250" y="587375"/>
          <p14:tracePt t="89037" x="4803775" y="587375"/>
          <p14:tracePt t="89053" x="4743450" y="587375"/>
          <p14:tracePt t="89070" x="4683125" y="587375"/>
          <p14:tracePt t="89087" x="4597400" y="587375"/>
          <p14:tracePt t="89103" x="4546600" y="590550"/>
          <p14:tracePt t="89120" x="4508500" y="603250"/>
          <p14:tracePt t="89138" x="4467225" y="628650"/>
          <p14:tracePt t="89153" x="4441825" y="635000"/>
          <p14:tracePt t="89171" x="4413250" y="641350"/>
          <p14:tracePt t="89187" x="4397375" y="641350"/>
          <p14:tracePt t="89203" x="4387850" y="641350"/>
          <p14:tracePt t="89220" x="4375150" y="644525"/>
          <p14:tracePt t="89237" x="4375150" y="654050"/>
          <p14:tracePt t="89254" x="4375150" y="660400"/>
          <p14:tracePt t="89271" x="4403725" y="676275"/>
          <p14:tracePt t="89287" x="4476750" y="695325"/>
          <p14:tracePt t="89304" x="4521200" y="701675"/>
          <p14:tracePt t="89320" x="4556125" y="708025"/>
          <p14:tracePt t="89337" x="4625975" y="708025"/>
          <p14:tracePt t="89353" x="4686300" y="708025"/>
          <p14:tracePt t="89370" x="4756150" y="708025"/>
          <p14:tracePt t="89388" x="4927600" y="708025"/>
          <p14:tracePt t="89404" x="5045075" y="708025"/>
          <p14:tracePt t="89421" x="5149850" y="708025"/>
          <p14:tracePt t="89438" x="5276850" y="708025"/>
          <p14:tracePt t="89454" x="5327650" y="708025"/>
          <p14:tracePt t="89471" x="5381625" y="708025"/>
          <p14:tracePt t="89487" x="5451475" y="708025"/>
          <p14:tracePt t="89503" x="5508625" y="708025"/>
          <p14:tracePt t="89524" x="5638800" y="698500"/>
          <p14:tracePt t="89538" x="5699125" y="692150"/>
          <p14:tracePt t="89554" x="5759450" y="692150"/>
          <p14:tracePt t="89571" x="5797550" y="685800"/>
          <p14:tracePt t="89587" x="5845175" y="685800"/>
          <p14:tracePt t="89604" x="5873750" y="685800"/>
          <p14:tracePt t="89620" x="5895975" y="685800"/>
          <p14:tracePt t="89637" x="5927725" y="685800"/>
          <p14:tracePt t="89653" x="5937250" y="685800"/>
          <p14:tracePt t="89670" x="5946775" y="685800"/>
          <p14:tracePt t="89687" x="5956300" y="685800"/>
          <p14:tracePt t="89745" x="5949950" y="685800"/>
          <p14:tracePt t="89752" x="5946775" y="685800"/>
          <p14:tracePt t="89759" x="5940425" y="685800"/>
          <p14:tracePt t="89770" x="5937250" y="685800"/>
          <p14:tracePt t="89787" x="5908675" y="685800"/>
          <p14:tracePt t="89803" x="5886450" y="685800"/>
          <p14:tracePt t="89821" x="5857875" y="685800"/>
          <p14:tracePt t="89837" x="5803900" y="695325"/>
          <p14:tracePt t="89854" x="5749925" y="708025"/>
          <p14:tracePt t="89870" x="5686425" y="720725"/>
          <p14:tracePt t="89887" x="5610225" y="736600"/>
          <p14:tracePt t="89903" x="5572125" y="742950"/>
          <p14:tracePt t="89920" x="5549900" y="742950"/>
          <p14:tracePt t="89937" x="5511800" y="742950"/>
          <p14:tracePt t="89953" x="5483225" y="742950"/>
          <p14:tracePt t="89970" x="5470525" y="742950"/>
          <p14:tracePt t="89986" x="5457825" y="742950"/>
          <p14:tracePt t="90003" x="5448300" y="742950"/>
          <p14:tracePt t="90019" x="5432425" y="749300"/>
          <p14:tracePt t="90036" x="5432425" y="752475"/>
          <p14:tracePt t="90053" x="5432425" y="758825"/>
          <p14:tracePt t="90070" x="5438775" y="765175"/>
          <p14:tracePt t="90087" x="5467350" y="768350"/>
          <p14:tracePt t="90104" x="5508625" y="768350"/>
          <p14:tracePt t="90121" x="5562600" y="768350"/>
          <p14:tracePt t="90137" x="5657850" y="768350"/>
          <p14:tracePt t="90154" x="5730875" y="768350"/>
          <p14:tracePt t="90170" x="5797550" y="768350"/>
          <p14:tracePt t="90186" x="5937250" y="765175"/>
          <p14:tracePt t="90203" x="6016625" y="765175"/>
          <p14:tracePt t="90220" x="6076950" y="765175"/>
          <p14:tracePt t="90237" x="6140450" y="765175"/>
          <p14:tracePt t="90254" x="6162675" y="765175"/>
          <p14:tracePt t="90270" x="6191250" y="765175"/>
          <p14:tracePt t="90287" x="6245225" y="765175"/>
          <p14:tracePt t="90303" x="6283325" y="752475"/>
          <p14:tracePt t="90320" x="6343650" y="746125"/>
          <p14:tracePt t="90336" x="6435725" y="717550"/>
          <p14:tracePt t="90353" x="6480175" y="711200"/>
          <p14:tracePt t="90371" x="6515100" y="711200"/>
          <p14:tracePt t="90388" x="6537325" y="704850"/>
          <p14:tracePt t="90404" x="6546850" y="704850"/>
          <p14:tracePt t="90421" x="6562725" y="704850"/>
          <p14:tracePt t="90488" x="6562725" y="701675"/>
          <p14:tracePt t="90495" x="6553200" y="701675"/>
          <p14:tracePt t="90503" x="6550025" y="695325"/>
          <p14:tracePt t="90520" x="6540500" y="692150"/>
          <p14:tracePt t="90537" x="6511925" y="676275"/>
          <p14:tracePt t="90553" x="6467475" y="654050"/>
          <p14:tracePt t="90570" x="6410325" y="641350"/>
          <p14:tracePt t="90587" x="6340475" y="641350"/>
          <p14:tracePt t="90603" x="6296025" y="641350"/>
          <p14:tracePt t="90620" x="6261100" y="635000"/>
          <p14:tracePt t="90637" x="6203950" y="635000"/>
          <p14:tracePt t="90653" x="6175375" y="635000"/>
          <p14:tracePt t="90671" x="6153150" y="635000"/>
          <p14:tracePt t="90687" x="6118225" y="635000"/>
          <p14:tracePt t="90704" x="6108700" y="635000"/>
          <p14:tracePt t="90720" x="6099175" y="635000"/>
          <p14:tracePt t="90736" x="6089650" y="635000"/>
          <p14:tracePt t="90772" x="6092825" y="635000"/>
          <p14:tracePt t="90786" x="6108700" y="638175"/>
          <p14:tracePt t="90804" x="6137275" y="644525"/>
          <p14:tracePt t="90820" x="6165850" y="644525"/>
          <p14:tracePt t="90837" x="6229350" y="644525"/>
          <p14:tracePt t="90853" x="6289675" y="650875"/>
          <p14:tracePt t="90870" x="6381750" y="650875"/>
          <p14:tracePt t="90886" x="6527800" y="676275"/>
          <p14:tracePt t="90903" x="6645275" y="692150"/>
          <p14:tracePt t="90920" x="6794500" y="701675"/>
          <p14:tracePt t="90937" x="6972300" y="727075"/>
          <p14:tracePt t="90954" x="7054850" y="727075"/>
          <p14:tracePt t="90970" x="7115175" y="727075"/>
          <p14:tracePt t="90987" x="7194550" y="723900"/>
          <p14:tracePt t="91003" x="7239000" y="711200"/>
          <p14:tracePt t="91020" x="7277100" y="704850"/>
          <p14:tracePt t="91021" x="7286625" y="704850"/>
          <p14:tracePt t="91036" x="7296150" y="698500"/>
          <p14:tracePt t="91053" x="7305675" y="695325"/>
          <p14:tracePt t="91070" x="7321550" y="695325"/>
          <p14:tracePt t="91087" x="7337425" y="695325"/>
          <p14:tracePt t="91104" x="7346950" y="695325"/>
          <p14:tracePt t="91120" x="7350125" y="695325"/>
          <p14:tracePt t="91215" x="7343775" y="695325"/>
          <p14:tracePt t="91223" x="7340600" y="695325"/>
          <p14:tracePt t="91237" x="7312025" y="695325"/>
          <p14:tracePt t="91253" x="7242175" y="695325"/>
          <p14:tracePt t="91271" x="6997700" y="717550"/>
          <p14:tracePt t="91286" x="6762750" y="796925"/>
          <p14:tracePt t="91304" x="6550025" y="892175"/>
          <p14:tracePt t="91321" x="6169025" y="1111250"/>
          <p14:tracePt t="91338" x="5832475" y="1371600"/>
          <p14:tracePt t="91357" x="5372100" y="1806575"/>
          <p14:tracePt t="91373" x="5038725" y="2200275"/>
          <p14:tracePt t="91389" x="4699000" y="2670175"/>
          <p14:tracePt t="91407" x="4330700" y="3152775"/>
          <p14:tracePt t="91423" x="4156075" y="3394075"/>
          <p14:tracePt t="91438" x="4044950" y="3543300"/>
          <p14:tracePt t="91455" x="3968750" y="3635375"/>
          <p14:tracePt t="91471" x="3883025" y="3727450"/>
          <p14:tracePt t="91487" x="3860800" y="3752850"/>
          <p14:tracePt t="91503" x="3844925" y="3768725"/>
          <p14:tracePt t="91521" x="3835400" y="3771900"/>
          <p14:tracePt t="91721" x="3784600" y="3749675"/>
          <p14:tracePt t="91729" x="3692525" y="3711575"/>
          <p14:tracePt t="91736" x="3587750" y="3673475"/>
          <p14:tracePt t="91753" x="3362325" y="3622675"/>
          <p14:tracePt t="91771" x="3063875" y="3594100"/>
          <p14:tracePt t="91787" x="2889250" y="3609975"/>
          <p14:tracePt t="91803" x="2771775" y="3625850"/>
          <p14:tracePt t="91820" x="2581275" y="3679825"/>
          <p14:tracePt t="91837" x="2479675" y="3721100"/>
          <p14:tracePt t="91853" x="2403475" y="3752850"/>
          <p14:tracePt t="91870" x="2298700" y="3797300"/>
          <p14:tracePt t="91887" x="2238375" y="3832225"/>
          <p14:tracePt t="91904" x="2200275" y="3857625"/>
          <p14:tracePt t="91921" x="2124075" y="3914775"/>
          <p14:tracePt t="91937" x="2085975" y="3940175"/>
          <p14:tracePt t="91954" x="2060575" y="3971925"/>
          <p14:tracePt t="91970" x="2016125" y="4006850"/>
          <p14:tracePt t="91986" x="1990725" y="4038600"/>
          <p14:tracePt t="92003" x="1958975" y="4064000"/>
          <p14:tracePt t="92020" x="1914525" y="4117975"/>
          <p14:tracePt t="92036" x="1889125" y="4162425"/>
          <p14:tracePt t="92053" x="1863725" y="4200525"/>
          <p14:tracePt t="92071" x="1838325" y="4251325"/>
          <p14:tracePt t="92086" x="1825625" y="4283075"/>
          <p14:tracePt t="92103" x="1812925" y="4305300"/>
          <p14:tracePt t="92120" x="1790700" y="4340225"/>
          <p14:tracePt t="92136" x="1781175" y="4349750"/>
          <p14:tracePt t="92153" x="1778000" y="4359275"/>
          <p14:tracePt t="92171" x="1771650" y="4371975"/>
          <p14:tracePt t="92187" x="1771650" y="4387850"/>
          <p14:tracePt t="92204" x="1771650" y="4397375"/>
          <p14:tracePt t="92221" x="1768475" y="4403725"/>
          <p14:tracePt t="92292" x="1768475" y="4406900"/>
          <p14:tracePt t="92578" x="1781175" y="4406900"/>
          <p14:tracePt t="92586" x="1800225" y="4406900"/>
          <p14:tracePt t="92592" x="1812925" y="4394200"/>
          <p14:tracePt t="92604" x="1822450" y="4394200"/>
          <p14:tracePt t="92621" x="1876425" y="4394200"/>
          <p14:tracePt t="92637" x="1908175" y="4394200"/>
          <p14:tracePt t="92654" x="1927225" y="4394200"/>
          <p14:tracePt t="92670" x="1943100" y="4387850"/>
          <p14:tracePt t="92686" x="1958975" y="4387850"/>
          <p14:tracePt t="92703" x="1968500" y="4387850"/>
          <p14:tracePt t="92956" x="1965325" y="4387850"/>
          <p14:tracePt t="92962" x="1962150" y="4387850"/>
          <p14:tracePt t="92970" x="1955800" y="4387850"/>
          <p14:tracePt t="92986" x="1943100" y="4387850"/>
          <p14:tracePt t="97059" x="2057400" y="4343400"/>
          <p14:tracePt t="97067" x="2225675" y="4283075"/>
          <p14:tracePt t="97073" x="2428875" y="4244975"/>
          <p14:tracePt t="97086" x="2584450" y="4222750"/>
          <p14:tracePt t="97102" x="3130550" y="4210050"/>
          <p14:tracePt t="97127" x="3724275" y="4279900"/>
          <p14:tracePt t="97155" x="4470400" y="4429125"/>
          <p14:tracePt t="97191" x="5165725" y="4578350"/>
          <p14:tracePt t="97204" x="5422900" y="4648200"/>
          <p14:tracePt t="97220" x="5622925" y="4724400"/>
          <p14:tracePt t="97238" x="5851525" y="4845050"/>
          <p14:tracePt t="97254" x="5997575" y="4927600"/>
          <p14:tracePt t="97271" x="6102350" y="4987925"/>
          <p14:tracePt t="97286" x="6178550" y="5016500"/>
          <p14:tracePt t="97303" x="6296025" y="5073650"/>
          <p14:tracePt t="97319" x="6375400" y="5102225"/>
          <p14:tracePt t="97336" x="6432550" y="5140325"/>
          <p14:tracePt t="97353" x="6550025" y="5184775"/>
          <p14:tracePt t="97369" x="6616700" y="5232400"/>
          <p14:tracePt t="97388" x="6734175" y="5286375"/>
          <p14:tracePt t="97403" x="6813550" y="5327650"/>
          <p14:tracePt t="97420" x="6892925" y="5359400"/>
          <p14:tracePt t="97436" x="6972300" y="5397500"/>
          <p14:tracePt t="97452" x="7140575" y="5448300"/>
          <p14:tracePt t="97469" x="7270750" y="5483225"/>
          <p14:tracePt t="97486" x="7369175" y="5499100"/>
          <p14:tracePt t="97503" x="7480300" y="5521325"/>
          <p14:tracePt t="97520" x="7540625" y="5521325"/>
          <p14:tracePt t="97536" x="7594600" y="5521325"/>
          <p14:tracePt t="97553" x="7648575" y="5518150"/>
          <p14:tracePt t="97569" x="7673975" y="5508625"/>
          <p14:tracePt t="97586" x="7702550" y="5495925"/>
          <p14:tracePt t="97603" x="7740650" y="5451475"/>
          <p14:tracePt t="97619" x="7775575" y="5391150"/>
          <p14:tracePt t="97637" x="7807325" y="5318125"/>
          <p14:tracePt t="97653" x="7826375" y="5280025"/>
          <p14:tracePt t="97670" x="7826375" y="5245100"/>
          <p14:tracePt t="97687" x="7826375" y="5203825"/>
          <p14:tracePt t="97703" x="7826375" y="5181600"/>
          <p14:tracePt t="97719" x="7813675" y="5165725"/>
          <p14:tracePt t="97736" x="7813675" y="5149850"/>
          <p14:tracePt t="97752" x="7813675" y="5140325"/>
          <p14:tracePt t="97770" x="7807325" y="5140325"/>
          <p14:tracePt t="97787" x="7797800" y="5140325"/>
          <p14:tracePt t="97803" x="7788275" y="5140325"/>
          <p14:tracePt t="97820" x="7778750" y="5133975"/>
          <p14:tracePt t="97837" x="7762875" y="5130800"/>
          <p14:tracePt t="97882" x="7762875" y="5124450"/>
          <p14:tracePt t="97903" x="7762875" y="5118100"/>
          <p14:tracePt t="97945" x="7762875" y="5114925"/>
          <p14:tracePt t="97981" x="7759700" y="5108575"/>
          <p14:tracePt t="98023" x="7753350" y="5108575"/>
          <p14:tracePt t="98030" x="7747000" y="5099050"/>
          <p14:tracePt t="98037" x="7743825" y="5095875"/>
          <p14:tracePt t="98052" x="7727950" y="5083175"/>
          <p14:tracePt t="98069" x="7680325" y="5064125"/>
          <p14:tracePt t="98086" x="7559675" y="4984750"/>
          <p14:tracePt t="98103" x="7416800" y="4921250"/>
          <p14:tracePt t="98120" x="7270750" y="4876800"/>
          <p14:tracePt t="98136" x="7102475" y="4826000"/>
          <p14:tracePt t="98152" x="6950075" y="4806950"/>
          <p14:tracePt t="98169" x="6769100" y="4797425"/>
          <p14:tracePt t="98187" x="6226175" y="4819650"/>
          <p14:tracePt t="98204" x="5648325" y="4892675"/>
          <p14:tracePt t="98223" x="4543425" y="5149850"/>
          <p14:tracePt t="98238" x="3841750" y="5273675"/>
          <p14:tracePt t="98255" x="3143250" y="5365750"/>
          <p14:tracePt t="98272" x="2270125" y="5410200"/>
          <p14:tracePt t="98288" x="1663700" y="5410200"/>
          <p14:tracePt t="98304" x="1098550" y="5400675"/>
          <p14:tracePt t="98321" x="527050" y="5356225"/>
          <p14:tracePt t="98624" x="66675" y="4835525"/>
          <p14:tracePt t="98631" x="276225" y="4835525"/>
          <p14:tracePt t="98641" x="425450" y="4826000"/>
          <p14:tracePt t="98653" x="752475" y="4826000"/>
          <p14:tracePt t="98686" x="1581150" y="4879975"/>
          <p14:tracePt t="98720" x="2200275" y="4924425"/>
          <p14:tracePt t="98738" x="2644775" y="4946650"/>
          <p14:tracePt t="98754" x="2847975" y="4946650"/>
          <p14:tracePt t="98770" x="3063875" y="4946650"/>
          <p14:tracePt t="98787" x="3270250" y="4946650"/>
          <p14:tracePt t="98803" x="3375025" y="4946650"/>
          <p14:tracePt t="98819" x="3457575" y="4940300"/>
          <p14:tracePt t="98836" x="3556000" y="4933950"/>
          <p14:tracePt t="98852" x="3594100" y="4914900"/>
          <p14:tracePt t="98870" x="3638550" y="4902200"/>
          <p14:tracePt t="98886" x="3717925" y="4883150"/>
          <p14:tracePt t="98903" x="3781425" y="4867275"/>
          <p14:tracePt t="98920" x="3844925" y="4854575"/>
          <p14:tracePt t="98936" x="3940175" y="4816475"/>
          <p14:tracePt t="98952" x="3994150" y="4787900"/>
          <p14:tracePt t="98969" x="4064000" y="4759325"/>
          <p14:tracePt t="98986" x="4159250" y="4708525"/>
          <p14:tracePt t="99002" x="4225925" y="4676775"/>
          <p14:tracePt t="99020" x="4286250" y="4641850"/>
          <p14:tracePt t="99037" x="4362450" y="4594225"/>
          <p14:tracePt t="99053" x="4422775" y="4530725"/>
          <p14:tracePt t="99070" x="4508500" y="4454525"/>
          <p14:tracePt t="99087" x="4641850" y="4356100"/>
          <p14:tracePt t="99102" x="4702175" y="4302125"/>
          <p14:tracePt t="99119" x="4765675" y="4248150"/>
          <p14:tracePt t="99135" x="4838700" y="4165600"/>
          <p14:tracePt t="99152" x="4892675" y="4095750"/>
          <p14:tracePt t="99169" x="4930775" y="4038600"/>
          <p14:tracePt t="99187" x="4978400" y="3968750"/>
          <p14:tracePt t="99203" x="4991100" y="3937000"/>
          <p14:tracePt t="99220" x="4991100" y="3924300"/>
          <p14:tracePt t="99236" x="4981575" y="3889375"/>
          <p14:tracePt t="99252" x="4946650" y="3876675"/>
          <p14:tracePt t="99269" x="4857750" y="3844925"/>
          <p14:tracePt t="99286" x="4676775" y="3800475"/>
          <p14:tracePt t="99302" x="4572000" y="3784600"/>
          <p14:tracePt t="99320" x="4467225" y="3784600"/>
          <p14:tracePt t="99336" x="4305300" y="3784600"/>
          <p14:tracePt t="99353" x="4222750" y="3784600"/>
          <p14:tracePt t="99370" x="4114800" y="3797300"/>
          <p14:tracePt t="99386" x="3914775" y="3832225"/>
          <p14:tracePt t="99402" x="3794125" y="3867150"/>
          <p14:tracePt t="99419" x="3717925" y="3898900"/>
          <p14:tracePt t="99436" x="3616325" y="3975100"/>
          <p14:tracePt t="99453" x="3578225" y="4044950"/>
          <p14:tracePt t="99470" x="3549650" y="4111625"/>
          <p14:tracePt t="99486" x="3543300" y="4191000"/>
          <p14:tracePt t="99503" x="3543300" y="4260850"/>
          <p14:tracePt t="99519" x="3562350" y="4346575"/>
          <p14:tracePt t="99535" x="3584575" y="4470400"/>
          <p14:tracePt t="99552" x="3616325" y="4537075"/>
          <p14:tracePt t="99569" x="3660775" y="4597400"/>
          <p14:tracePt t="99586" x="3756025" y="4711700"/>
          <p14:tracePt t="99603" x="3844925" y="4803775"/>
          <p14:tracePt t="99620" x="3930650" y="4899025"/>
          <p14:tracePt t="99636" x="4095750" y="5013325"/>
          <p14:tracePt t="99653" x="4210050" y="5092700"/>
          <p14:tracePt t="99669" x="4324350" y="5162550"/>
          <p14:tracePt t="99671" x="4365625" y="5194300"/>
          <p14:tracePt t="99685" x="4467225" y="5245100"/>
          <p14:tracePt t="99702" x="4587875" y="5299075"/>
          <p14:tracePt t="99720" x="4686300" y="5324475"/>
          <p14:tracePt t="99736" x="4794250" y="5324475"/>
          <p14:tracePt t="99753" x="4867275" y="5305425"/>
          <p14:tracePt t="99769" x="4946650" y="5273675"/>
          <p14:tracePt t="99786" x="5064125" y="5210175"/>
          <p14:tracePt t="99802" x="5133975" y="5172075"/>
          <p14:tracePt t="99819" x="5172075" y="5140325"/>
          <p14:tracePt t="99837" x="5245100" y="5064125"/>
          <p14:tracePt t="99853" x="5289550" y="4994275"/>
          <p14:tracePt t="99871" x="5343525" y="4899025"/>
          <p14:tracePt t="99886" x="5368925" y="4860925"/>
          <p14:tracePt t="99903" x="5387975" y="4813300"/>
          <p14:tracePt t="99919" x="5400675" y="4768850"/>
          <p14:tracePt t="99935" x="5445125" y="4686300"/>
          <p14:tracePt t="99952" x="5457825" y="4648200"/>
          <p14:tracePt t="99970" x="5470525" y="4610100"/>
          <p14:tracePt t="99986" x="5492750" y="4565650"/>
          <p14:tracePt t="100003" x="5492750" y="4543425"/>
          <p14:tracePt t="100020" x="5492750" y="4521200"/>
          <p14:tracePt t="100036" x="5454650" y="4483100"/>
          <p14:tracePt t="100053" x="5407025" y="4457700"/>
          <p14:tracePt t="100069" x="5368925" y="4425950"/>
          <p14:tracePt t="100085" x="5241925" y="4368800"/>
          <p14:tracePt t="100102" x="5146675" y="4346575"/>
          <p14:tracePt t="100119" x="5048250" y="4330700"/>
          <p14:tracePt t="100135" x="4851400" y="4305300"/>
          <p14:tracePt t="100152" x="4686300" y="4276725"/>
          <p14:tracePt t="100169" x="4549775" y="4267200"/>
          <p14:tracePt t="100172" x="4502150" y="4267200"/>
          <p14:tracePt t="100186" x="4397375" y="4267200"/>
          <p14:tracePt t="100203" x="4314825" y="4267200"/>
          <p14:tracePt t="100219" x="4254500" y="4267200"/>
          <p14:tracePt t="100236" x="4171950" y="4267200"/>
          <p14:tracePt t="100252" x="4117975" y="4267200"/>
          <p14:tracePt t="100269" x="4073525" y="4267200"/>
          <p14:tracePt t="100286" x="3975100" y="4292600"/>
          <p14:tracePt t="100303" x="3921125" y="4308475"/>
          <p14:tracePt t="100320" x="3889375" y="4318000"/>
          <p14:tracePt t="100336" x="3854450" y="4337050"/>
          <p14:tracePt t="100352" x="3844925" y="4352925"/>
          <p14:tracePt t="100369" x="3838575" y="4368800"/>
          <p14:tracePt t="100385" x="3838575" y="4432300"/>
          <p14:tracePt t="100402" x="3851275" y="4495800"/>
          <p14:tracePt t="100421" x="3879850" y="4587875"/>
          <p14:tracePt t="100436" x="3898900" y="4632325"/>
          <p14:tracePt t="100453" x="3924300" y="4679950"/>
          <p14:tracePt t="100470" x="4016375" y="4813300"/>
          <p14:tracePt t="100486" x="4102100" y="4905375"/>
          <p14:tracePt t="100502" x="4219575" y="5003800"/>
          <p14:tracePt t="100519" x="4321175" y="5073650"/>
          <p14:tracePt t="100536" x="4429125" y="5137150"/>
          <p14:tracePt t="100553" x="4495800" y="5159375"/>
          <p14:tracePt t="100570" x="4597400" y="5181600"/>
          <p14:tracePt t="100586" x="4648200" y="5181600"/>
          <p14:tracePt t="100603" x="4699000" y="5181600"/>
          <p14:tracePt t="100620" x="4775200" y="5156200"/>
          <p14:tracePt t="100636" x="4829175" y="5133975"/>
          <p14:tracePt t="100652" x="4886325" y="5089525"/>
          <p14:tracePt t="100669" x="4959350" y="5010150"/>
          <p14:tracePt t="100685" x="4991100" y="4943475"/>
          <p14:tracePt t="100702" x="5019675" y="4876800"/>
          <p14:tracePt t="100719" x="5035550" y="4721225"/>
          <p14:tracePt t="100736" x="5035550" y="4638675"/>
          <p14:tracePt t="100753" x="5022850" y="4565650"/>
          <p14:tracePt t="100770" x="4997450" y="4492625"/>
          <p14:tracePt t="100786" x="4984750" y="4454525"/>
          <p14:tracePt t="100802" x="4956175" y="4400550"/>
          <p14:tracePt t="100819" x="4892675" y="4311650"/>
          <p14:tracePt t="100836" x="4832350" y="4257675"/>
          <p14:tracePt t="100852" x="4740275" y="4191000"/>
          <p14:tracePt t="100870" x="4600575" y="4124325"/>
          <p14:tracePt t="100886" x="4533900" y="4102100"/>
          <p14:tracePt t="100902" x="4495800" y="4092575"/>
          <p14:tracePt t="100920" x="4387850" y="4076700"/>
          <p14:tracePt t="100936" x="4305300" y="4076700"/>
          <p14:tracePt t="100952" x="4222750" y="4070350"/>
          <p14:tracePt t="100969" x="4137025" y="4070350"/>
          <p14:tracePt t="100986" x="4083050" y="4073525"/>
          <p14:tracePt t="101003" x="4054475" y="4086225"/>
          <p14:tracePt t="101020" x="4038600" y="4098925"/>
          <p14:tracePt t="101036" x="4038600" y="4127500"/>
          <p14:tracePt t="101052" x="4041775" y="4165600"/>
          <p14:tracePt t="101069" x="4067175" y="4222750"/>
          <p14:tracePt t="101085" x="4079875" y="4254500"/>
          <p14:tracePt t="101102" x="4092575" y="4276725"/>
          <p14:tracePt t="101119" x="4108450" y="4318000"/>
          <p14:tracePt t="101135" x="4149725" y="4368800"/>
          <p14:tracePt t="101152" x="4206875" y="4438650"/>
          <p14:tracePt t="101169" x="4311650" y="4552950"/>
          <p14:tracePt t="101185" x="4362450" y="4597400"/>
          <p14:tracePt t="101202" x="4387850" y="4629150"/>
          <p14:tracePt t="101219" x="4400550" y="4641850"/>
          <p14:tracePt t="101236" x="4406900" y="46482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143000" y="0"/>
            <a:ext cx="229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Papaveraceae</a:t>
            </a:r>
          </a:p>
        </p:txBody>
      </p:sp>
      <p:sp>
        <p:nvSpPr>
          <p:cNvPr id="8195" name="Rectangle 14"/>
          <p:cNvSpPr>
            <a:spLocks noChangeArrowheads="1"/>
          </p:cNvSpPr>
          <p:nvPr/>
        </p:nvSpPr>
        <p:spPr bwMode="auto">
          <a:xfrm>
            <a:off x="0" y="785813"/>
            <a:ext cx="42148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sz="2400"/>
              <a:t>* plante </a:t>
            </a:r>
            <a:r>
              <a:rPr lang="fr-FR" altLang="fr-FR" sz="2400">
                <a:solidFill>
                  <a:srgbClr val="FF0000"/>
                </a:solidFill>
              </a:rPr>
              <a:t>messicole</a:t>
            </a:r>
          </a:p>
          <a:p>
            <a:pPr eaLnBrk="1" hangingPunct="1"/>
            <a:r>
              <a:rPr lang="fr-FR" altLang="fr-FR" sz="2400"/>
              <a:t>* feuilles velues profondément découpées</a:t>
            </a:r>
          </a:p>
          <a:p>
            <a:pPr eaLnBrk="1" hangingPunct="1"/>
            <a:r>
              <a:rPr lang="fr-FR" altLang="fr-FR" sz="2400"/>
              <a:t>*Fl à 2S caducs et 4P rouges tachés de noir à la base</a:t>
            </a:r>
          </a:p>
          <a:p>
            <a:pPr eaLnBrk="1" hangingPunct="1"/>
            <a:r>
              <a:rPr lang="fr-FR" altLang="fr-FR" sz="2400"/>
              <a:t>*Fl sans nectar : pollinisation par insectes pollinophages</a:t>
            </a:r>
          </a:p>
          <a:p>
            <a:pPr eaLnBrk="1" hangingPunct="1"/>
            <a:r>
              <a:rPr lang="fr-FR" altLang="fr-FR" sz="2400"/>
              <a:t>*étam nombreuses</a:t>
            </a:r>
          </a:p>
          <a:p>
            <a:pPr eaLnBrk="1" hangingPunct="1"/>
            <a:r>
              <a:rPr lang="fr-FR" altLang="fr-FR" sz="2400"/>
              <a:t>*stigmates formant un plateau lobé</a:t>
            </a:r>
          </a:p>
          <a:p>
            <a:pPr eaLnBrk="1" hangingPunct="1"/>
            <a:r>
              <a:rPr lang="fr-FR" altLang="fr-FR" sz="2400"/>
              <a:t>* latex blanc abondant</a:t>
            </a:r>
          </a:p>
          <a:p>
            <a:pPr eaLnBrk="1" hangingPunct="1"/>
            <a:r>
              <a:rPr lang="fr-FR" altLang="fr-FR" sz="2400"/>
              <a:t>* alcaloïdes à activité sédative et antitussive</a:t>
            </a:r>
          </a:p>
        </p:txBody>
      </p:sp>
      <p:sp>
        <p:nvSpPr>
          <p:cNvPr id="8196" name="Rectangle 17"/>
          <p:cNvSpPr>
            <a:spLocks noChangeArrowheads="1"/>
          </p:cNvSpPr>
          <p:nvPr/>
        </p:nvSpPr>
        <p:spPr bwMode="auto">
          <a:xfrm>
            <a:off x="928688" y="5857875"/>
            <a:ext cx="27860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 rhoeas, </a:t>
            </a:r>
          </a:p>
          <a:p>
            <a:pPr eaLnBrk="1" hangingPunct="1"/>
            <a:r>
              <a:rPr lang="fr-FR" altLang="fr-FR"/>
              <a:t>les coquelicots </a:t>
            </a:r>
          </a:p>
        </p:txBody>
      </p:sp>
      <p:pic>
        <p:nvPicPr>
          <p:cNvPr id="8197"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88" y="0"/>
            <a:ext cx="4786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101"/>
    </mc:Choice>
    <mc:Fallback>
      <p:transition spd="slow" advTm="10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55" x="4406900" y="4613275"/>
          <p14:tracePt t="4962" x="4400550" y="4543425"/>
          <p14:tracePt t="4969" x="4391025" y="4483100"/>
          <p14:tracePt t="4983" x="4349750" y="4362450"/>
          <p14:tracePt t="4999" x="4264025" y="4162425"/>
          <p14:tracePt t="5016" x="4168775" y="3994150"/>
          <p14:tracePt t="5050" x="3943350" y="3540125"/>
          <p14:tracePt t="5084" x="3619500" y="3098800"/>
          <p14:tracePt t="5101" x="3454400" y="2936875"/>
          <p14:tracePt t="5117" x="3184525" y="2689225"/>
          <p14:tracePt t="5135" x="2778125" y="2330450"/>
          <p14:tracePt t="5152" x="2540000" y="2168525"/>
          <p14:tracePt t="5168" x="2381250" y="2016125"/>
          <p14:tracePt t="5185" x="2178050" y="1863725"/>
          <p14:tracePt t="5202" x="2085975" y="1803400"/>
          <p14:tracePt t="5216" x="2019300" y="1765300"/>
          <p14:tracePt t="5233" x="1958975" y="1739900"/>
          <p14:tracePt t="5249" x="1930400" y="1727200"/>
          <p14:tracePt t="5267" x="1898650" y="1708150"/>
          <p14:tracePt t="5549" x="1978025" y="1730375"/>
          <p14:tracePt t="5556" x="2082800" y="1758950"/>
          <p14:tracePt t="5566" x="2209800" y="1778000"/>
          <p14:tracePt t="5583" x="2635250" y="1844675"/>
          <p14:tracePt t="5601" x="2933700" y="1844675"/>
          <p14:tracePt t="5617" x="3219450" y="1825625"/>
          <p14:tracePt t="5632" x="3762375" y="1765300"/>
          <p14:tracePt t="5650" x="4149725" y="1743075"/>
          <p14:tracePt t="5668" x="4454525" y="1743075"/>
          <p14:tracePt t="5683" x="4962525" y="1758950"/>
          <p14:tracePt t="5701" x="5334000" y="1809750"/>
          <p14:tracePt t="5719" x="5749925" y="1860550"/>
          <p14:tracePt t="5734" x="5988050" y="1920875"/>
          <p14:tracePt t="5750" x="6238875" y="1971675"/>
          <p14:tracePt t="5766" x="6426200" y="2016125"/>
          <p14:tracePt t="5782" x="6635750" y="2035175"/>
          <p14:tracePt t="5799" x="6718300" y="2035175"/>
          <p14:tracePt t="5817" x="6784975" y="2022475"/>
          <p14:tracePt t="5834" x="6835775" y="1984375"/>
          <p14:tracePt t="5850" x="6861175" y="1946275"/>
          <p14:tracePt t="5867" x="6896100" y="1892300"/>
          <p14:tracePt t="5883" x="6931025" y="1816100"/>
          <p14:tracePt t="5899" x="6965950" y="1752600"/>
          <p14:tracePt t="5916" x="6981825" y="1676400"/>
          <p14:tracePt t="5933" x="7004050" y="1565275"/>
          <p14:tracePt t="5950" x="7004050" y="1514475"/>
          <p14:tracePt t="5967" x="6985000" y="1438275"/>
          <p14:tracePt t="5983" x="6902450" y="1314450"/>
          <p14:tracePt t="6339" x="6924675" y="1273175"/>
          <p14:tracePt t="6347" x="6959600" y="1209675"/>
          <p14:tracePt t="6354" x="7004050" y="1136650"/>
          <p14:tracePt t="6366" x="7029450" y="1085850"/>
          <p14:tracePt t="6383" x="7134225" y="942975"/>
          <p14:tracePt t="6400" x="7200900" y="838200"/>
          <p14:tracePt t="6432" x="7305675" y="619125"/>
          <p14:tracePt t="6466" x="7337425" y="552450"/>
          <p14:tracePt t="6468" x="7337425" y="539750"/>
          <p14:tracePt t="6482" x="7337425" y="504825"/>
          <p14:tracePt t="6500" x="7334250" y="473075"/>
          <p14:tracePt t="6516" x="7305675" y="419100"/>
          <p14:tracePt t="6533" x="7254875" y="320675"/>
          <p14:tracePt t="6550" x="7219950" y="273050"/>
          <p14:tracePt t="6566" x="7194550" y="247650"/>
          <p14:tracePt t="6582" x="7172325" y="225425"/>
          <p14:tracePt t="6599" x="7162800" y="222250"/>
          <p14:tracePt t="6616" x="7153275" y="222250"/>
          <p14:tracePt t="6634" x="7137400" y="222250"/>
          <p14:tracePt t="6650" x="7124700" y="222250"/>
          <p14:tracePt t="6667" x="7112000" y="222250"/>
          <p14:tracePt t="6683" x="7080250" y="222250"/>
          <p14:tracePt t="6699" x="7051675" y="222250"/>
          <p14:tracePt t="6716" x="7023100" y="222250"/>
          <p14:tracePt t="6733" x="6981825" y="222250"/>
          <p14:tracePt t="6749" x="6953250" y="231775"/>
          <p14:tracePt t="6767" x="6927850" y="247650"/>
          <p14:tracePt t="6786" x="6896100" y="266700"/>
          <p14:tracePt t="6800" x="6861175" y="311150"/>
          <p14:tracePt t="6816" x="6813550" y="336550"/>
          <p14:tracePt t="6833" x="6727825" y="387350"/>
          <p14:tracePt t="6849" x="6661150" y="415925"/>
          <p14:tracePt t="6866" x="6591300" y="463550"/>
          <p14:tracePt t="6882" x="6499225" y="549275"/>
          <p14:tracePt t="6900" x="6435725" y="619125"/>
          <p14:tracePt t="6918" x="6340475" y="714375"/>
          <p14:tracePt t="6933" x="6270625" y="768350"/>
          <p14:tracePt t="6950" x="6210300" y="812800"/>
          <p14:tracePt t="6967" x="6127750" y="885825"/>
          <p14:tracePt t="6983" x="6076950" y="939800"/>
          <p14:tracePt t="6999" x="6038850" y="1006475"/>
          <p14:tracePt t="7016" x="6000750" y="1076325"/>
          <p14:tracePt t="7033" x="5965825" y="1149350"/>
          <p14:tracePt t="7050" x="5953125" y="1212850"/>
          <p14:tracePt t="7067" x="5924550" y="1295400"/>
          <p14:tracePt t="7083" x="5911850" y="1349375"/>
          <p14:tracePt t="7100" x="5899150" y="1403350"/>
          <p14:tracePt t="7117" x="5864225" y="1470025"/>
          <p14:tracePt t="7132" x="5851525" y="1514475"/>
          <p14:tracePt t="7149" x="5838825" y="1568450"/>
          <p14:tracePt t="7167" x="5819775" y="1657350"/>
          <p14:tracePt t="7183" x="5810250" y="1720850"/>
          <p14:tracePt t="7200" x="5797550" y="1765300"/>
          <p14:tracePt t="7217" x="5797550" y="1828800"/>
          <p14:tracePt t="7233" x="5797550" y="1857375"/>
          <p14:tracePt t="7250" x="5797550" y="1895475"/>
          <p14:tracePt t="7267" x="5813425" y="1958975"/>
          <p14:tracePt t="7282" x="5835650" y="2025650"/>
          <p14:tracePt t="7299" x="5864225" y="2092325"/>
          <p14:tracePt t="7316" x="5924550" y="2171700"/>
          <p14:tracePt t="7333" x="5956300" y="2216150"/>
          <p14:tracePt t="7349" x="5975350" y="2247900"/>
          <p14:tracePt t="7366" x="6000750" y="2292350"/>
          <p14:tracePt t="7383" x="6032500" y="2317750"/>
          <p14:tracePt t="7400" x="6064250" y="2355850"/>
          <p14:tracePt t="7416" x="6165850" y="2435225"/>
          <p14:tracePt t="7432" x="6254750" y="2482850"/>
          <p14:tracePt t="7450" x="6327775" y="2540000"/>
          <p14:tracePt t="7467" x="6407150" y="2603500"/>
          <p14:tracePt t="7483" x="6438900" y="2628900"/>
          <p14:tracePt t="7500" x="6470650" y="2654300"/>
          <p14:tracePt t="7517" x="6505575" y="2673350"/>
          <p14:tracePt t="7533" x="6543675" y="2705100"/>
          <p14:tracePt t="7549" x="6591300" y="2730500"/>
          <p14:tracePt t="7566" x="6686550" y="2784475"/>
          <p14:tracePt t="7583" x="6778625" y="2825750"/>
          <p14:tracePt t="7600" x="6889750" y="2867025"/>
          <p14:tracePt t="7617" x="7032625" y="2898775"/>
          <p14:tracePt t="7633" x="7118350" y="2908300"/>
          <p14:tracePt t="7650" x="7242175" y="2908300"/>
          <p14:tracePt t="7667" x="7454900" y="2886075"/>
          <p14:tracePt t="7683" x="7607300" y="2838450"/>
          <p14:tracePt t="7699" x="7794625" y="2784475"/>
          <p14:tracePt t="7716" x="8054975" y="2689225"/>
          <p14:tracePt t="7733" x="8242300" y="2635250"/>
          <p14:tracePt t="7751" x="8385175" y="2590800"/>
          <p14:tracePt t="7767" x="8591550" y="2489200"/>
          <p14:tracePt t="7783" x="8718550" y="2400300"/>
          <p14:tracePt t="7800" x="8823325" y="2314575"/>
          <p14:tracePt t="7817" x="8918575" y="2209800"/>
          <p14:tracePt t="7833" x="8985250" y="2117725"/>
          <p14:tracePt t="7849" x="9039225" y="2006600"/>
          <p14:tracePt t="7866" x="9070975" y="1882775"/>
          <p14:tracePt t="7883" x="9070975" y="1822450"/>
          <p14:tracePt t="7900" x="9058275" y="1736725"/>
          <p14:tracePt t="7917" x="9004300" y="1628775"/>
          <p14:tracePt t="7933" x="8972550" y="1552575"/>
          <p14:tracePt t="7950" x="8928100" y="1492250"/>
          <p14:tracePt t="7967" x="8858250" y="1422400"/>
          <p14:tracePt t="7983" x="8816975" y="1381125"/>
          <p14:tracePt t="7999" x="8743950" y="1298575"/>
          <p14:tracePt t="8016" x="8616950" y="1120775"/>
          <p14:tracePt t="8032" x="8550275" y="1028700"/>
          <p14:tracePt t="8050" x="8464550" y="933450"/>
          <p14:tracePt t="8066" x="8334375" y="787400"/>
          <p14:tracePt t="8083" x="8270875" y="704850"/>
          <p14:tracePt t="8099" x="8226425" y="644525"/>
          <p14:tracePt t="8116" x="8156575" y="587375"/>
          <p14:tracePt t="8133" x="8093075" y="558800"/>
          <p14:tracePt t="8149" x="8001000" y="501650"/>
          <p14:tracePt t="8166" x="7845425" y="415925"/>
          <p14:tracePt t="8182" x="7734300" y="355600"/>
          <p14:tracePt t="8200" x="7623175" y="304800"/>
          <p14:tracePt t="8217" x="7515225" y="250825"/>
          <p14:tracePt t="8233" x="7445375" y="212725"/>
          <p14:tracePt t="8250" x="7369175" y="180975"/>
          <p14:tracePt t="8266" x="7232650" y="133350"/>
          <p14:tracePt t="8282" x="7146925" y="117475"/>
          <p14:tracePt t="8299" x="7070725" y="101600"/>
          <p14:tracePt t="8316" x="6985000" y="101600"/>
          <p14:tracePt t="8332" x="6934200" y="101600"/>
          <p14:tracePt t="8350" x="6896100" y="111125"/>
          <p14:tracePt t="8366" x="6883400" y="117475"/>
          <p14:tracePt t="9010" x="6864350" y="136525"/>
          <p14:tracePt t="9015" x="6842125" y="168275"/>
          <p14:tracePt t="9022" x="6800850" y="209550"/>
          <p14:tracePt t="9032" x="6765925" y="250825"/>
          <p14:tracePt t="9049" x="6670675" y="346075"/>
          <p14:tracePt t="9066" x="6521450" y="495300"/>
          <p14:tracePt t="9100" x="6330950" y="758825"/>
          <p14:tracePt t="9133" x="6130925" y="1031875"/>
          <p14:tracePt t="9150" x="6007100" y="1209675"/>
          <p14:tracePt t="9167" x="5946775" y="1320800"/>
          <p14:tracePt t="9183" x="5886450" y="1435100"/>
          <p14:tracePt t="9201" x="5807075" y="1616075"/>
          <p14:tracePt t="9217" x="5772150" y="1727200"/>
          <p14:tracePt t="9233" x="5746750" y="1835150"/>
          <p14:tracePt t="9249" x="5746750" y="1917700"/>
          <p14:tracePt t="9265" x="5753100" y="2047875"/>
          <p14:tracePt t="9282" x="5775325" y="2124075"/>
          <p14:tracePt t="9299" x="5788025" y="2187575"/>
          <p14:tracePt t="9315" x="5810250" y="2257425"/>
          <p14:tracePt t="9333" x="5822950" y="2305050"/>
          <p14:tracePt t="9349" x="5842000" y="2333625"/>
          <p14:tracePt t="9366" x="5857875" y="2378075"/>
          <p14:tracePt t="9383" x="5870575" y="2406650"/>
          <p14:tracePt t="9400" x="5895975" y="2451100"/>
          <p14:tracePt t="9415" x="5908675" y="2479675"/>
          <p14:tracePt t="9432" x="5918200" y="2505075"/>
          <p14:tracePt t="9451" x="5934075" y="2524125"/>
          <p14:tracePt t="9466" x="5959475" y="2555875"/>
          <p14:tracePt t="9483" x="5984875" y="2571750"/>
          <p14:tracePt t="9500" x="6026150" y="2597150"/>
          <p14:tracePt t="9516" x="6048375" y="2609850"/>
          <p14:tracePt t="9532" x="6080125" y="2622550"/>
          <p14:tracePt t="9549" x="6102350" y="2625725"/>
          <p14:tracePt t="9565" x="6137275" y="2625725"/>
          <p14:tracePt t="9582" x="6146800" y="2625725"/>
          <p14:tracePt t="9599" x="6156325" y="2625725"/>
          <p14:tracePt t="9616" x="6165850" y="2625725"/>
          <p14:tracePt t="12541" x="6099175" y="2622550"/>
          <p14:tracePt t="12548" x="5994400" y="2603500"/>
          <p14:tracePt t="12555" x="5845175" y="2571750"/>
          <p14:tracePt t="12565" x="5661025" y="2524125"/>
          <p14:tracePt t="12582" x="5337175" y="2441575"/>
          <p14:tracePt t="12585" x="5130800" y="2390775"/>
          <p14:tracePt t="12606" x="4603750" y="2270125"/>
          <p14:tracePt t="12633" x="3924300" y="2178050"/>
          <p14:tracePt t="12667" x="3429000" y="2184400"/>
          <p14:tracePt t="12683" x="3121025" y="2203450"/>
          <p14:tracePt t="12699" x="2949575" y="2209800"/>
          <p14:tracePt t="12716" x="2778125" y="2209800"/>
          <p14:tracePt t="12732" x="2616200" y="2206625"/>
          <p14:tracePt t="12748" x="2362200" y="2149475"/>
          <p14:tracePt t="12765" x="2209800" y="2133600"/>
          <p14:tracePt t="12783" x="2022475" y="2098675"/>
          <p14:tracePt t="12798" x="1924050" y="2073275"/>
          <p14:tracePt t="13125" x="1870075" y="2019300"/>
          <p14:tracePt t="13133" x="1803400" y="1946275"/>
          <p14:tracePt t="13140" x="1739900" y="1879600"/>
          <p14:tracePt t="13148" x="1695450" y="1828800"/>
          <p14:tracePt t="13165" x="1622425" y="1746250"/>
          <p14:tracePt t="13181" x="1546225" y="1670050"/>
          <p14:tracePt t="13198" x="1441450" y="1565275"/>
          <p14:tracePt t="13215" x="1381125" y="1504950"/>
          <p14:tracePt t="13232" x="1327150" y="1450975"/>
          <p14:tracePt t="13248" x="1282700" y="1406525"/>
          <p14:tracePt t="13265" x="1254125" y="1387475"/>
          <p14:tracePt t="13282" x="1235075" y="1377950"/>
          <p14:tracePt t="13298" x="1222375" y="1362075"/>
          <p14:tracePt t="13315" x="1193800" y="1346200"/>
          <p14:tracePt t="13332" x="1149350" y="1327150"/>
          <p14:tracePt t="13348" x="1127125" y="1314450"/>
          <p14:tracePt t="13365" x="1089025" y="1301750"/>
          <p14:tracePt t="13381" x="1050925" y="1282700"/>
          <p14:tracePt t="13398" x="987425" y="1263650"/>
          <p14:tracePt t="13415" x="955675" y="1254125"/>
          <p14:tracePt t="13432" x="914400" y="1235075"/>
          <p14:tracePt t="13449" x="882650" y="1222375"/>
          <p14:tracePt t="13465" x="863600" y="1222375"/>
          <p14:tracePt t="13482" x="812800" y="1216025"/>
          <p14:tracePt t="13498" x="777875" y="1216025"/>
          <p14:tracePt t="13515" x="739775" y="1216025"/>
          <p14:tracePt t="13532" x="679450" y="1216025"/>
          <p14:tracePt t="13548" x="647700" y="1216025"/>
          <p14:tracePt t="13565" x="628650" y="1216025"/>
          <p14:tracePt t="13582" x="587375" y="1216025"/>
          <p14:tracePt t="13599" x="565150" y="1216025"/>
          <p14:tracePt t="13616" x="542925" y="1216025"/>
          <p14:tracePt t="13632" x="523875" y="1216025"/>
          <p14:tracePt t="13648" x="508000" y="1216025"/>
          <p14:tracePt t="13665" x="492125" y="1216025"/>
          <p14:tracePt t="13682" x="479425" y="1216025"/>
          <p14:tracePt t="13699" x="469900" y="1216025"/>
          <p14:tracePt t="13715" x="460375" y="1216025"/>
          <p14:tracePt t="13733" x="438150" y="1216025"/>
          <p14:tracePt t="13749" x="428625" y="1216025"/>
          <p14:tracePt t="13766" x="419100" y="1216025"/>
          <p14:tracePt t="13782" x="415925" y="1216025"/>
          <p14:tracePt t="13798" x="409575" y="1216025"/>
          <p14:tracePt t="13991" x="422275" y="1216025"/>
          <p14:tracePt t="13998" x="447675" y="1216025"/>
          <p14:tracePt t="14016" x="508000" y="1216025"/>
          <p14:tracePt t="14031" x="603250" y="1216025"/>
          <p14:tracePt t="14048" x="676275" y="1216025"/>
          <p14:tracePt t="14066" x="733425" y="1216025"/>
          <p14:tracePt t="14082" x="831850" y="1216025"/>
          <p14:tracePt t="14098" x="892175" y="1216025"/>
          <p14:tracePt t="14116" x="936625" y="1216025"/>
          <p14:tracePt t="14133" x="996950" y="1216025"/>
          <p14:tracePt t="14149" x="1035050" y="1209675"/>
          <p14:tracePt t="14165" x="1085850" y="1203325"/>
          <p14:tracePt t="14182" x="1238250" y="1193800"/>
          <p14:tracePt t="14198" x="1330325" y="1193800"/>
          <p14:tracePt t="14216" x="1403350" y="1193800"/>
          <p14:tracePt t="14233" x="1508125" y="1193800"/>
          <p14:tracePt t="14249" x="1590675" y="1200150"/>
          <p14:tracePt t="14266" x="1673225" y="1209675"/>
          <p14:tracePt t="14282" x="1771650" y="1209675"/>
          <p14:tracePt t="14299" x="1838325" y="1209675"/>
          <p14:tracePt t="14315" x="1924050" y="1216025"/>
          <p14:tracePt t="14332" x="2019300" y="1216025"/>
          <p14:tracePt t="14348" x="2079625" y="1216025"/>
          <p14:tracePt t="14365" x="2124075" y="1216025"/>
          <p14:tracePt t="14381" x="2184400" y="1216025"/>
          <p14:tracePt t="14398" x="2238375" y="1216025"/>
          <p14:tracePt t="14415" x="2295525" y="1216025"/>
          <p14:tracePt t="14432" x="2390775" y="1216025"/>
          <p14:tracePt t="14448" x="2435225" y="1216025"/>
          <p14:tracePt t="14465" x="2479675" y="1216025"/>
          <p14:tracePt t="14483" x="2533650" y="1216025"/>
          <p14:tracePt t="14499" x="2555875" y="1216025"/>
          <p14:tracePt t="14516" x="2584450" y="1216025"/>
          <p14:tracePt t="14532" x="2613025" y="1216025"/>
          <p14:tracePt t="14548" x="2625725" y="1216025"/>
          <p14:tracePt t="14565" x="2635250" y="1216025"/>
          <p14:tracePt t="14581" x="2651125" y="1216025"/>
          <p14:tracePt t="14603" x="2651125" y="1212850"/>
          <p14:tracePt t="14615" x="2651125" y="1209675"/>
          <p14:tracePt t="14632" x="2651125" y="1190625"/>
          <p14:tracePt t="14649" x="2651125" y="1158875"/>
          <p14:tracePt t="14665" x="2651125" y="1136650"/>
          <p14:tracePt t="14682" x="2644775" y="1111250"/>
          <p14:tracePt t="14698" x="2632075" y="1089025"/>
          <p14:tracePt t="14715" x="2619375" y="1057275"/>
          <p14:tracePt t="14731" x="2584450" y="1028700"/>
          <p14:tracePt t="14748" x="2543175" y="993775"/>
          <p14:tracePt t="14766" x="2498725" y="968375"/>
          <p14:tracePt t="14783" x="2432050" y="942975"/>
          <p14:tracePt t="14799" x="2393950" y="920750"/>
          <p14:tracePt t="14816" x="2371725" y="911225"/>
          <p14:tracePt t="14832" x="2330450" y="911225"/>
          <p14:tracePt t="14849" x="2308225" y="904875"/>
          <p14:tracePt t="14865" x="2276475" y="898525"/>
          <p14:tracePt t="14882" x="2206625" y="879475"/>
          <p14:tracePt t="14899" x="2130425" y="866775"/>
          <p14:tracePt t="14915" x="2070100" y="866775"/>
          <p14:tracePt t="14933" x="1993900" y="866775"/>
          <p14:tracePt t="14949" x="1949450" y="866775"/>
          <p14:tracePt t="14965" x="1920875" y="866775"/>
          <p14:tracePt t="14981" x="1879600" y="866775"/>
          <p14:tracePt t="14998" x="1851025" y="866775"/>
          <p14:tracePt t="15015" x="1812925" y="866775"/>
          <p14:tracePt t="15033" x="1758950" y="866775"/>
          <p14:tracePt t="15049" x="1714500" y="866775"/>
          <p14:tracePt t="15066" x="1670050" y="866775"/>
          <p14:tracePt t="15082" x="1622425" y="866775"/>
          <p14:tracePt t="15099" x="1587500" y="866775"/>
          <p14:tracePt t="15115" x="1555750" y="866775"/>
          <p14:tracePt t="15131" x="1508125" y="866775"/>
          <p14:tracePt t="15148" x="1479550" y="866775"/>
          <p14:tracePt t="15166" x="1457325" y="866775"/>
          <p14:tracePt t="15183" x="1416050" y="873125"/>
          <p14:tracePt t="15199" x="1393825" y="879475"/>
          <p14:tracePt t="15215" x="1371600" y="892175"/>
          <p14:tracePt t="15232" x="1349375" y="908050"/>
          <p14:tracePt t="15249" x="1333500" y="917575"/>
          <p14:tracePt t="15265" x="1317625" y="927100"/>
          <p14:tracePt t="15282" x="1298575" y="942975"/>
          <p14:tracePt t="15298" x="1289050" y="952500"/>
          <p14:tracePt t="15316" x="1266825" y="962025"/>
          <p14:tracePt t="15332" x="1250950" y="984250"/>
          <p14:tracePt t="15349" x="1241425" y="993775"/>
          <p14:tracePt t="15366" x="1228725" y="1009650"/>
          <p14:tracePt t="15382" x="1212850" y="1019175"/>
          <p14:tracePt t="15398" x="1200150" y="1035050"/>
          <p14:tracePt t="15415" x="1190625" y="1044575"/>
          <p14:tracePt t="15432" x="1177925" y="1063625"/>
          <p14:tracePt t="15448" x="1158875" y="1082675"/>
          <p14:tracePt t="15465" x="1149350" y="1092200"/>
          <p14:tracePt t="15482" x="1139825" y="1104900"/>
          <p14:tracePt t="15498" x="1139825" y="1114425"/>
          <p14:tracePt t="15515" x="1139825" y="1130300"/>
          <p14:tracePt t="15532" x="1158875" y="1146175"/>
          <p14:tracePt t="15549" x="1187450" y="1158875"/>
          <p14:tracePt t="15565" x="1212850" y="1168400"/>
          <p14:tracePt t="15583" x="1254125" y="1174750"/>
          <p14:tracePt t="15599" x="1270000" y="1174750"/>
          <p14:tracePt t="15603" x="1279525" y="1174750"/>
          <p14:tracePt t="15616" x="1301750" y="1174750"/>
          <p14:tracePt t="15632" x="1323975" y="1174750"/>
          <p14:tracePt t="15648" x="1358900" y="1174750"/>
          <p14:tracePt t="15665" x="1397000" y="1187450"/>
          <p14:tracePt t="15682" x="1460500" y="1193800"/>
          <p14:tracePt t="15699" x="1504950" y="1200150"/>
          <p14:tracePt t="15716" x="1546225" y="1200150"/>
          <p14:tracePt t="15732" x="1568450" y="1206500"/>
          <p14:tracePt t="15749" x="1603375" y="1206500"/>
          <p14:tracePt t="15766" x="1666875" y="1206500"/>
          <p14:tracePt t="15782" x="1727200" y="1206500"/>
          <p14:tracePt t="15799" x="1778000" y="1212850"/>
          <p14:tracePt t="15817" x="1873250" y="1212850"/>
          <p14:tracePt t="15832" x="1924050" y="1212850"/>
          <p14:tracePt t="15849" x="1984375" y="1212850"/>
          <p14:tracePt t="15866" x="2070100" y="1212850"/>
          <p14:tracePt t="15882" x="2130425" y="1212850"/>
          <p14:tracePt t="15899" x="2181225" y="1212850"/>
          <p14:tracePt t="15915" x="2225675" y="1212850"/>
          <p14:tracePt t="15931" x="2320925" y="1212850"/>
          <p14:tracePt t="15949" x="2381250" y="1212850"/>
          <p14:tracePt t="15966" x="2463800" y="1212850"/>
          <p14:tracePt t="15982" x="2511425" y="1209675"/>
          <p14:tracePt t="15999" x="2540000" y="1203325"/>
          <p14:tracePt t="16016" x="2581275" y="1193800"/>
          <p14:tracePt t="16032" x="2606675" y="1174750"/>
          <p14:tracePt t="16048" x="2635250" y="1162050"/>
          <p14:tracePt t="16066" x="2657475" y="1146175"/>
          <p14:tracePt t="16082" x="2667000" y="1136650"/>
          <p14:tracePt t="16098" x="2682875" y="1120775"/>
          <p14:tracePt t="16116" x="2689225" y="1095375"/>
          <p14:tracePt t="16132" x="2689225" y="1066800"/>
          <p14:tracePt t="16149" x="2689225" y="1035050"/>
          <p14:tracePt t="16165" x="2679700" y="993775"/>
          <p14:tracePt t="16181" x="2660650" y="971550"/>
          <p14:tracePt t="16198" x="2651125" y="955675"/>
          <p14:tracePt t="16215" x="2635250" y="939800"/>
          <p14:tracePt t="16232" x="2625725" y="930275"/>
          <p14:tracePt t="16249" x="2609850" y="920750"/>
          <p14:tracePt t="16266" x="2593975" y="901700"/>
          <p14:tracePt t="16282" x="2581275" y="889000"/>
          <p14:tracePt t="16299" x="2549525" y="876300"/>
          <p14:tracePt t="16316" x="2486025" y="857250"/>
          <p14:tracePt t="16332" x="2447925" y="844550"/>
          <p14:tracePt t="16349" x="2419350" y="844550"/>
          <p14:tracePt t="16366" x="2378075" y="844550"/>
          <p14:tracePt t="16382" x="2355850" y="844550"/>
          <p14:tracePt t="16399" x="2333625" y="844550"/>
          <p14:tracePt t="16416" x="2273300" y="844550"/>
          <p14:tracePt t="16432" x="2212975" y="844550"/>
          <p14:tracePt t="16449" x="2162175" y="844550"/>
          <p14:tracePt t="16466" x="2098675" y="844550"/>
          <p14:tracePt t="16482" x="2063750" y="844550"/>
          <p14:tracePt t="16499" x="2041525" y="844550"/>
          <p14:tracePt t="16515" x="1990725" y="854075"/>
          <p14:tracePt t="16532" x="1962150" y="860425"/>
          <p14:tracePt t="16548" x="1933575" y="860425"/>
          <p14:tracePt t="16565" x="1876425" y="866775"/>
          <p14:tracePt t="16581" x="1831975" y="873125"/>
          <p14:tracePt t="16598" x="1803400" y="873125"/>
          <p14:tracePt t="16615" x="1762125" y="879475"/>
          <p14:tracePt t="16632" x="1733550" y="885825"/>
          <p14:tracePt t="16649" x="1689100" y="892175"/>
          <p14:tracePt t="16666" x="1625600" y="904875"/>
          <p14:tracePt t="16682" x="1577975" y="917575"/>
          <p14:tracePt t="16699" x="1543050" y="930275"/>
          <p14:tracePt t="16715" x="1485900" y="942975"/>
          <p14:tracePt t="16731" x="1454150" y="955675"/>
          <p14:tracePt t="16749" x="1431925" y="965200"/>
          <p14:tracePt t="16766" x="1387475" y="990600"/>
          <p14:tracePt t="16782" x="1377950" y="1000125"/>
          <p14:tracePt t="16799" x="1362075" y="1009650"/>
          <p14:tracePt t="16816" x="1343025" y="1031875"/>
          <p14:tracePt t="16832" x="1333500" y="1041400"/>
          <p14:tracePt t="16849" x="1320800" y="1050925"/>
          <p14:tracePt t="16865" x="1308100" y="1066800"/>
          <p14:tracePt t="16881" x="1292225" y="1082675"/>
          <p14:tracePt t="16899" x="1282700" y="1095375"/>
          <p14:tracePt t="16915" x="1266825" y="1104900"/>
          <p14:tracePt t="16932" x="1257300" y="1108075"/>
          <p14:tracePt t="16949" x="1247775" y="1108075"/>
          <p14:tracePt t="17008" x="1247775" y="1114425"/>
          <p14:tracePt t="17016" x="1247775" y="1117600"/>
          <p14:tracePt t="17031" x="1247775" y="1133475"/>
          <p14:tracePt t="17048" x="1260475" y="1143000"/>
          <p14:tracePt t="17065" x="1285875" y="1155700"/>
          <p14:tracePt t="17082" x="1308100" y="1155700"/>
          <p14:tracePt t="17099" x="1317625" y="1158875"/>
          <p14:tracePt t="17116" x="1339850" y="1158875"/>
          <p14:tracePt t="17132" x="1368425" y="1158875"/>
          <p14:tracePt t="17149" x="1390650" y="1158875"/>
          <p14:tracePt t="17165" x="1444625" y="1158875"/>
          <p14:tracePt t="17181" x="1495425" y="1158875"/>
          <p14:tracePt t="17199" x="1533525" y="1158875"/>
          <p14:tracePt t="17215" x="1587500" y="1158875"/>
          <p14:tracePt t="17232" x="1616075" y="1158875"/>
          <p14:tracePt t="17249" x="1631950" y="1158875"/>
          <p14:tracePt t="17265" x="1663700" y="1158875"/>
          <p14:tracePt t="17282" x="1685925" y="1158875"/>
          <p14:tracePt t="17299" x="1730375" y="1158875"/>
          <p14:tracePt t="17315" x="1816100" y="1158875"/>
          <p14:tracePt t="17331" x="1866900" y="1158875"/>
          <p14:tracePt t="17348" x="1895475" y="1158875"/>
          <p14:tracePt t="17366" x="1936750" y="1165225"/>
          <p14:tracePt t="17382" x="1958975" y="1165225"/>
          <p14:tracePt t="17398" x="1981200" y="1165225"/>
          <p14:tracePt t="17416" x="2035175" y="1165225"/>
          <p14:tracePt t="17431" x="2095500" y="1165225"/>
          <p14:tracePt t="17449" x="2155825" y="1165225"/>
          <p14:tracePt t="17465" x="2241550" y="1174750"/>
          <p14:tracePt t="17481" x="2286000" y="1174750"/>
          <p14:tracePt t="17499" x="2308225" y="1174750"/>
          <p14:tracePt t="17516" x="2349500" y="1174750"/>
          <p14:tracePt t="17532" x="2371725" y="1174750"/>
          <p14:tracePt t="17549" x="2400300" y="1174750"/>
          <p14:tracePt t="17565" x="2454275" y="1174750"/>
          <p14:tracePt t="17582" x="2482850" y="1174750"/>
          <p14:tracePt t="17599" x="2514600" y="1171575"/>
          <p14:tracePt t="17615" x="2546350" y="1171575"/>
          <p14:tracePt t="17631" x="2555875" y="1165225"/>
          <p14:tracePt t="17648" x="2571750" y="1165225"/>
          <p14:tracePt t="17666" x="2587625" y="1162050"/>
          <p14:tracePt t="17682" x="2590800" y="1155700"/>
          <p14:tracePt t="17699" x="2597150" y="1152525"/>
          <p14:tracePt t="17715" x="2600325" y="1139825"/>
          <p14:tracePt t="17731" x="2600325" y="1130300"/>
          <p14:tracePt t="17749" x="2600325" y="1127125"/>
          <p14:tracePt t="17765" x="2600325" y="1111250"/>
          <p14:tracePt t="17782" x="2600325" y="1095375"/>
          <p14:tracePt t="17800" x="2597150" y="1066800"/>
          <p14:tracePt t="17816" x="2581275" y="1038225"/>
          <p14:tracePt t="17832" x="2571750" y="1022350"/>
          <p14:tracePt t="17849" x="2555875" y="1012825"/>
          <p14:tracePt t="17881" x="2555875" y="1006475"/>
          <p14:tracePt t="17898" x="2546350" y="1006475"/>
          <p14:tracePt t="17915" x="2530475" y="996950"/>
          <p14:tracePt t="17933" x="2520950" y="987425"/>
          <p14:tracePt t="17949" x="2505075" y="971550"/>
          <p14:tracePt t="17966" x="2486025" y="965200"/>
          <p14:tracePt t="17982" x="2473325" y="962025"/>
          <p14:tracePt t="17998" x="2463800" y="962025"/>
          <p14:tracePt t="18015" x="2444750" y="962025"/>
          <p14:tracePt t="18032" x="2435225" y="962025"/>
          <p14:tracePt t="18050" x="2419350" y="952500"/>
          <p14:tracePt t="18066" x="2406650" y="946150"/>
          <p14:tracePt t="18082" x="2397125" y="942975"/>
          <p14:tracePt t="18100" x="2374900" y="936625"/>
          <p14:tracePt t="18115" x="2346325" y="930275"/>
          <p14:tracePt t="18131" x="2324100" y="917575"/>
          <p14:tracePt t="18148" x="2292350" y="917575"/>
          <p14:tracePt t="18165" x="2251075" y="908050"/>
          <p14:tracePt t="18181" x="2206625" y="908050"/>
          <p14:tracePt t="18200" x="2146300" y="901700"/>
          <p14:tracePt t="18215" x="2101850" y="901700"/>
          <p14:tracePt t="18232" x="2070100" y="901700"/>
          <p14:tracePt t="18250" x="2022475" y="901700"/>
          <p14:tracePt t="18265" x="2003425" y="901700"/>
          <p14:tracePt t="18281" x="1971675" y="901700"/>
          <p14:tracePt t="18298" x="1943100" y="901700"/>
          <p14:tracePt t="18315" x="1901825" y="901700"/>
          <p14:tracePt t="18332" x="1866900" y="901700"/>
          <p14:tracePt t="18349" x="1819275" y="901700"/>
          <p14:tracePt t="18366" x="1797050" y="901700"/>
          <p14:tracePt t="18382" x="1768475" y="901700"/>
          <p14:tracePt t="18400" x="1733550" y="914400"/>
          <p14:tracePt t="18415" x="1701800" y="927100"/>
          <p14:tracePt t="18431" x="1679575" y="939800"/>
          <p14:tracePt t="18449" x="1631950" y="946150"/>
          <p14:tracePt t="18465" x="1606550" y="955675"/>
          <p14:tracePt t="18481" x="1577975" y="962025"/>
          <p14:tracePt t="18499" x="1543050" y="968375"/>
          <p14:tracePt t="18515" x="1514475" y="987425"/>
          <p14:tracePt t="18532" x="1489075" y="993775"/>
          <p14:tracePt t="18549" x="1470025" y="1009650"/>
          <p14:tracePt t="18565" x="1454150" y="1019175"/>
          <p14:tracePt t="18581" x="1444625" y="1028700"/>
          <p14:tracePt t="18599" x="1409700" y="1050925"/>
          <p14:tracePt t="18615" x="1393825" y="1060450"/>
          <p14:tracePt t="18632" x="1384300" y="1066800"/>
          <p14:tracePt t="18637" x="1377950" y="1069975"/>
          <p14:tracePt t="18650" x="1365250" y="1076325"/>
          <p14:tracePt t="18665" x="1355725" y="1079500"/>
          <p14:tracePt t="18682" x="1343025" y="1092200"/>
          <p14:tracePt t="18699" x="1330325" y="1092200"/>
          <p14:tracePt t="18715" x="1314450" y="1092200"/>
          <p14:tracePt t="18731" x="1308100" y="1092200"/>
          <p14:tracePt t="18749" x="1304925" y="1092200"/>
          <p14:tracePt t="18807" x="1304925" y="1095375"/>
          <p14:tracePt t="18821" x="1304925" y="1101725"/>
          <p14:tracePt t="18835" x="1323975" y="1108075"/>
          <p14:tracePt t="18849" x="1346200" y="1108075"/>
          <p14:tracePt t="18864" x="1368425" y="1111250"/>
          <p14:tracePt t="18881" x="1397000" y="1111250"/>
          <p14:tracePt t="18899" x="1438275" y="1111250"/>
          <p14:tracePt t="18915" x="1450975" y="1111250"/>
          <p14:tracePt t="18932" x="1473200" y="1111250"/>
          <p14:tracePt t="18949" x="1514475" y="1111250"/>
          <p14:tracePt t="18965" x="1536700" y="1111250"/>
          <p14:tracePt t="18981" x="1565275" y="1111250"/>
          <p14:tracePt t="18999" x="1587500" y="1111250"/>
          <p14:tracePt t="19014" x="1603375" y="1111250"/>
          <p14:tracePt t="19031" x="1612900" y="1111250"/>
          <p14:tracePt t="19049" x="1622425" y="1111250"/>
          <p14:tracePt t="19066" x="1631950" y="1111250"/>
          <p14:tracePt t="19082" x="1651000" y="1111250"/>
          <p14:tracePt t="19099" x="1685925" y="1111250"/>
          <p14:tracePt t="19115" x="1720850" y="1111250"/>
          <p14:tracePt t="19131" x="1758950" y="1111250"/>
          <p14:tracePt t="19149" x="1800225" y="1111250"/>
          <p14:tracePt t="19165" x="1835150" y="1111250"/>
          <p14:tracePt t="19181" x="1873250" y="1111250"/>
          <p14:tracePt t="19199" x="1943100" y="1101725"/>
          <p14:tracePt t="19215" x="1993900" y="1101725"/>
          <p14:tracePt t="19232" x="2047875" y="1101725"/>
          <p14:tracePt t="19249" x="2124075" y="1101725"/>
          <p14:tracePt t="19265" x="2168525" y="1101725"/>
          <p14:tracePt t="19281" x="2190750" y="1101725"/>
          <p14:tracePt t="19299" x="2238375" y="1101725"/>
          <p14:tracePt t="19315" x="2266950" y="1101725"/>
          <p14:tracePt t="19332" x="2305050" y="1101725"/>
          <p14:tracePt t="19349" x="2365375" y="1101725"/>
          <p14:tracePt t="19365" x="2409825" y="1101725"/>
          <p14:tracePt t="19382" x="2447925" y="1101725"/>
          <p14:tracePt t="19398" x="2473325" y="1101725"/>
          <p14:tracePt t="19414" x="2482850" y="1101725"/>
          <p14:tracePt t="19431" x="2498725" y="1101725"/>
          <p14:tracePt t="19449" x="2514600" y="1101725"/>
          <p14:tracePt t="19465" x="2524125" y="1101725"/>
          <p14:tracePt t="19481" x="2533650" y="1101725"/>
          <p14:tracePt t="19499" x="2552700" y="1101725"/>
          <p14:tracePt t="19515" x="2562225" y="1101725"/>
          <p14:tracePt t="19532" x="2571750" y="1101725"/>
          <p14:tracePt t="19548" x="2578100" y="1101725"/>
          <p14:tracePt t="19612" x="2578100" y="1098550"/>
          <p14:tracePt t="19691" x="2578100" y="1092200"/>
          <p14:tracePt t="19698" x="2578100" y="1082675"/>
          <p14:tracePt t="19720" x="2578100" y="1076325"/>
          <p14:tracePt t="19727" x="2574925" y="1076325"/>
          <p14:tracePt t="19734" x="2571750" y="1073150"/>
          <p14:tracePt t="19748" x="2562225" y="1063625"/>
          <p14:tracePt t="19765" x="2552700" y="1054100"/>
          <p14:tracePt t="19782" x="2536825" y="1054100"/>
          <p14:tracePt t="19799" x="2520950" y="1044575"/>
          <p14:tracePt t="19815" x="2511425" y="1028700"/>
          <p14:tracePt t="19831" x="2501900" y="1022350"/>
          <p14:tracePt t="19847" x="2479675" y="1009650"/>
          <p14:tracePt t="19864" x="2470150" y="1003300"/>
          <p14:tracePt t="19880" x="2460625" y="993775"/>
          <p14:tracePt t="19897" x="2441575" y="993775"/>
          <p14:tracePt t="19914" x="2432050" y="984250"/>
          <p14:tracePt t="19931" x="2422525" y="984250"/>
          <p14:tracePt t="19947" x="2406650" y="977900"/>
          <p14:tracePt t="19964" x="2390775" y="977900"/>
          <p14:tracePt t="19981" x="2381250" y="977900"/>
          <p14:tracePt t="19997" x="2371725" y="971550"/>
          <p14:tracePt t="20031" x="2362200" y="971550"/>
          <p14:tracePt t="20047" x="2355850" y="971550"/>
          <p14:tracePt t="20065" x="2352675" y="971550"/>
          <p14:tracePt t="20081" x="2343150" y="971550"/>
          <p14:tracePt t="20097" x="2327275" y="971550"/>
          <p14:tracePt t="20114" x="2317750" y="968375"/>
          <p14:tracePt t="20131" x="2308225" y="968375"/>
          <p14:tracePt t="20147" x="2292350" y="968375"/>
          <p14:tracePt t="20190" x="2289175" y="968375"/>
          <p14:tracePt t="20197" x="2282825" y="968375"/>
          <p14:tracePt t="20215" x="2273300" y="962025"/>
          <p14:tracePt t="20232" x="2263775" y="958850"/>
          <p14:tracePt t="20248" x="2244725" y="952500"/>
          <p14:tracePt t="20265" x="2232025" y="949325"/>
          <p14:tracePt t="20282" x="2219325" y="942975"/>
          <p14:tracePt t="20298" x="2203450" y="942975"/>
          <p14:tracePt t="20314" x="2187575" y="942975"/>
          <p14:tracePt t="20331" x="2178050" y="933450"/>
          <p14:tracePt t="20348" x="2162175" y="933450"/>
          <p14:tracePt t="20365" x="2152650" y="927100"/>
          <p14:tracePt t="20382" x="2139950" y="927100"/>
          <p14:tracePt t="20398" x="2130425" y="923925"/>
          <p14:tracePt t="20415" x="2124075" y="917575"/>
          <p14:tracePt t="20455" x="2117725" y="917575"/>
          <p14:tracePt t="20469" x="2114550" y="917575"/>
          <p14:tracePt t="20483" x="2108200" y="917575"/>
          <p14:tracePt t="20499" x="2105025" y="917575"/>
          <p14:tracePt t="20515" x="2098675" y="917575"/>
          <p14:tracePt t="20532" x="2089150" y="917575"/>
          <p14:tracePt t="20549" x="2085975" y="917575"/>
          <p14:tracePt t="20582" x="2079625" y="917575"/>
          <p14:tracePt t="20598" x="2076450" y="917575"/>
          <p14:tracePt t="20615" x="2066925" y="917575"/>
          <p14:tracePt t="20632" x="2054225" y="917575"/>
          <p14:tracePt t="20648" x="2051050" y="917575"/>
          <p14:tracePt t="20665" x="2041525" y="917575"/>
          <p14:tracePt t="20683" x="2035175" y="917575"/>
          <p14:tracePt t="20700" x="2032000" y="917575"/>
          <p14:tracePt t="20715" x="2025650" y="917575"/>
          <p14:tracePt t="20733" x="2022475" y="917575"/>
          <p14:tracePt t="20748" x="2016125" y="917575"/>
          <p14:tracePt t="20770" x="2006600" y="917575"/>
          <p14:tracePt t="20783" x="1997075" y="917575"/>
          <p14:tracePt t="20798" x="1987550" y="917575"/>
          <p14:tracePt t="20815" x="1978025" y="917575"/>
          <p14:tracePt t="20833" x="1965325" y="917575"/>
          <p14:tracePt t="20849" x="1952625" y="917575"/>
          <p14:tracePt t="20865" x="1946275" y="917575"/>
          <p14:tracePt t="20881" x="1936750" y="917575"/>
          <p14:tracePt t="20898" x="1920875" y="917575"/>
          <p14:tracePt t="20914" x="1908175" y="917575"/>
          <p14:tracePt t="20933" x="1892300" y="917575"/>
          <p14:tracePt t="20948" x="1882775" y="917575"/>
          <p14:tracePt t="20965" x="1873250" y="917575"/>
          <p14:tracePt t="20982" x="1866900" y="917575"/>
          <p14:tracePt t="21063" x="1863725" y="917575"/>
          <p14:tracePt t="21077" x="1863725" y="920750"/>
          <p14:tracePt t="21084" x="1854200" y="920750"/>
          <p14:tracePt t="21098" x="1847850" y="920750"/>
          <p14:tracePt t="21115" x="1847850" y="923925"/>
          <p14:tracePt t="21132" x="1847850" y="930275"/>
          <p14:tracePt t="21183" x="1847850" y="939800"/>
          <p14:tracePt t="21197" x="1847850" y="946150"/>
          <p14:tracePt t="21212" x="1847850" y="949325"/>
          <p14:tracePt t="21219" x="1847850" y="955675"/>
          <p14:tracePt t="21232" x="1847850" y="958850"/>
          <p14:tracePt t="21248" x="1847850" y="965200"/>
          <p14:tracePt t="21265" x="1847850" y="974725"/>
          <p14:tracePt t="21281" x="1847850" y="977900"/>
          <p14:tracePt t="21298" x="1851025" y="990600"/>
          <p14:tracePt t="21314" x="1860550" y="990600"/>
          <p14:tracePt t="21332" x="1876425" y="1003300"/>
          <p14:tracePt t="21348" x="1892300" y="1016000"/>
          <p14:tracePt t="21365" x="1920875" y="1025525"/>
          <p14:tracePt t="21382" x="1993900" y="1054100"/>
          <p14:tracePt t="21398" x="2057400" y="1066800"/>
          <p14:tracePt t="21415" x="2095500" y="1079500"/>
          <p14:tracePt t="21431" x="2143125" y="1079500"/>
          <p14:tracePt t="21448" x="2152650" y="1079500"/>
          <p14:tracePt t="21465" x="2162175" y="1079500"/>
          <p14:tracePt t="21482" x="2178050" y="1079500"/>
          <p14:tracePt t="21499" x="2193925" y="1079500"/>
          <p14:tracePt t="21515" x="2222500" y="1079500"/>
          <p14:tracePt t="21532" x="2254250" y="1076325"/>
          <p14:tracePt t="21547" x="2286000" y="1076325"/>
          <p14:tracePt t="21565" x="2308225" y="1076325"/>
          <p14:tracePt t="21581" x="2333625" y="1076325"/>
          <p14:tracePt t="21598" x="2343150" y="1076325"/>
          <p14:tracePt t="21614" x="2352675" y="1076325"/>
          <p14:tracePt t="23673" x="2346325" y="1092200"/>
          <p14:tracePt t="23680" x="2330450" y="1117600"/>
          <p14:tracePt t="23687" x="2314575" y="1168400"/>
          <p14:tracePt t="23697" x="2298700" y="1206500"/>
          <p14:tracePt t="23714" x="2276475" y="1304925"/>
          <p14:tracePt t="23731" x="2254250" y="1416050"/>
          <p14:tracePt t="23748" x="2228850" y="1501775"/>
          <p14:tracePt t="23752" x="2203450" y="1552575"/>
          <p14:tracePt t="23782" x="2162175" y="1758950"/>
          <p14:tracePt t="23815" x="2108200" y="1946275"/>
          <p14:tracePt t="23831" x="2089150" y="2012950"/>
          <p14:tracePt t="23847" x="2076450" y="2051050"/>
          <p14:tracePt t="23865" x="2057400" y="2095500"/>
          <p14:tracePt t="23882" x="2038350" y="2130425"/>
          <p14:tracePt t="23898" x="2025650" y="2162175"/>
          <p14:tracePt t="23916" x="1984375" y="2178050"/>
          <p14:tracePt t="23931" x="1962150" y="2190750"/>
          <p14:tracePt t="23948" x="1908175" y="2209800"/>
          <p14:tracePt t="23964" x="1825625" y="2209800"/>
          <p14:tracePt t="23981" x="1689100" y="2181225"/>
          <p14:tracePt t="23998" x="1603375" y="2168525"/>
          <p14:tracePt t="24015" x="1520825" y="2152650"/>
          <p14:tracePt t="24032" x="1387475" y="2127250"/>
          <p14:tracePt t="24048" x="1320800" y="2105025"/>
          <p14:tracePt t="24066" x="1241425" y="2098675"/>
          <p14:tracePt t="24081" x="1206500" y="2092325"/>
          <p14:tracePt t="24097" x="1168400" y="2085975"/>
          <p14:tracePt t="24115" x="1111250" y="2076450"/>
          <p14:tracePt t="24131" x="1082675" y="2070100"/>
          <p14:tracePt t="24148" x="1044575" y="2057400"/>
          <p14:tracePt t="24166" x="996950" y="2044700"/>
          <p14:tracePt t="24181" x="974725" y="2038350"/>
          <p14:tracePt t="24198" x="942975" y="2038350"/>
          <p14:tracePt t="24215" x="911225" y="2038350"/>
          <p14:tracePt t="24231" x="882650" y="2032000"/>
          <p14:tracePt t="24247" x="869950" y="2025650"/>
          <p14:tracePt t="24265" x="850900" y="2016125"/>
          <p14:tracePt t="24281" x="828675" y="2006600"/>
          <p14:tracePt t="24298" x="812800" y="1990725"/>
          <p14:tracePt t="24315" x="784225" y="1971675"/>
          <p14:tracePt t="24332" x="762000" y="1962150"/>
          <p14:tracePt t="24348" x="746125" y="1949450"/>
          <p14:tracePt t="24364" x="717550" y="1924050"/>
          <p14:tracePt t="24381" x="698500" y="1898650"/>
          <p14:tracePt t="24397" x="685800" y="1870075"/>
          <p14:tracePt t="24415" x="669925" y="1831975"/>
          <p14:tracePt t="24432" x="650875" y="1803400"/>
          <p14:tracePt t="24449" x="641350" y="1787525"/>
          <p14:tracePt t="24465" x="625475" y="1765300"/>
          <p14:tracePt t="24481" x="615950" y="1749425"/>
          <p14:tracePt t="24498" x="600075" y="1739900"/>
          <p14:tracePt t="24515" x="600075" y="1724025"/>
          <p14:tracePt t="24531" x="593725" y="1714500"/>
          <p14:tracePt t="24548" x="593725" y="1698625"/>
          <p14:tracePt t="24565" x="593725" y="1685925"/>
          <p14:tracePt t="24582" x="593725" y="1676400"/>
          <p14:tracePt t="24598" x="593725" y="1670050"/>
          <p14:tracePt t="24615" x="590550" y="1670050"/>
          <p14:tracePt t="24631" x="581025" y="1666875"/>
          <p14:tracePt t="25737" x="587375" y="1666875"/>
          <p14:tracePt t="25745" x="596900" y="1666875"/>
          <p14:tracePt t="25752" x="609600" y="1666875"/>
          <p14:tracePt t="25765" x="625475" y="1666875"/>
          <p14:tracePt t="25781" x="635000" y="1666875"/>
          <p14:tracePt t="25798" x="644525" y="1666875"/>
          <p14:tracePt t="25831" x="685800" y="1666875"/>
          <p14:tracePt t="25865" x="742950" y="1666875"/>
          <p14:tracePt t="25881" x="752475" y="1666875"/>
          <p14:tracePt t="25898" x="762000" y="1660525"/>
          <p14:tracePt t="25914" x="774700" y="1660525"/>
          <p14:tracePt t="25930" x="796925" y="1654175"/>
          <p14:tracePt t="25947" x="812800" y="1651000"/>
          <p14:tracePt t="25965" x="854075" y="1651000"/>
          <p14:tracePt t="25981" x="876300" y="1644650"/>
          <p14:tracePt t="25998" x="904875" y="1638300"/>
          <p14:tracePt t="26015" x="933450" y="1638300"/>
          <p14:tracePt t="26031" x="955675" y="1638300"/>
          <p14:tracePt t="26047" x="977900" y="1625600"/>
          <p14:tracePt t="26064" x="1028700" y="1606550"/>
          <p14:tracePt t="26081" x="1089025" y="1600200"/>
          <p14:tracePt t="26098" x="1149350" y="1600200"/>
          <p14:tracePt t="26115" x="1235075" y="1593850"/>
          <p14:tracePt t="26131" x="1273175" y="1593850"/>
          <p14:tracePt t="26147" x="1308100" y="1593850"/>
          <p14:tracePt t="26164" x="1365250" y="1603375"/>
          <p14:tracePt t="26181" x="1409700" y="1609725"/>
          <p14:tracePt t="26197" x="1460500" y="1616075"/>
          <p14:tracePt t="26214" x="1562100" y="1644650"/>
          <p14:tracePt t="26231" x="1628775" y="1660525"/>
          <p14:tracePt t="26248" x="1692275" y="1673225"/>
          <p14:tracePt t="26265" x="1790700" y="1695450"/>
          <p14:tracePt t="26281" x="1835150" y="1708150"/>
          <p14:tracePt t="26298" x="1866900" y="1714500"/>
          <p14:tracePt t="26314" x="1908175" y="1720850"/>
          <p14:tracePt t="26330" x="1930400" y="1720850"/>
          <p14:tracePt t="26347" x="1952625" y="1727200"/>
          <p14:tracePt t="26364" x="1978025" y="1736725"/>
          <p14:tracePt t="26381" x="2006600" y="1743075"/>
          <p14:tracePt t="26398" x="2032000" y="1749425"/>
          <p14:tracePt t="26415" x="2073275" y="1755775"/>
          <p14:tracePt t="26431" x="2095500" y="1765300"/>
          <p14:tracePt t="26447" x="2111375" y="1765300"/>
          <p14:tracePt t="26464" x="2143125" y="1765300"/>
          <p14:tracePt t="26480" x="2165350" y="1771650"/>
          <p14:tracePt t="26497" x="2187575" y="1771650"/>
          <p14:tracePt t="26515" x="2225675" y="1771650"/>
          <p14:tracePt t="26531" x="2241550" y="1771650"/>
          <p14:tracePt t="26548" x="2251075" y="1771650"/>
          <p14:tracePt t="26564" x="2270125" y="1771650"/>
          <p14:tracePt t="26581" x="2282825" y="1771650"/>
          <p14:tracePt t="26597" x="2286000" y="1771650"/>
          <p14:tracePt t="26614" x="2295525" y="1771650"/>
          <p14:tracePt t="26630" x="2305050" y="1771650"/>
          <p14:tracePt t="26647" x="2320925" y="1771650"/>
          <p14:tracePt t="26664" x="2336800" y="1771650"/>
          <p14:tracePt t="26681" x="2346325" y="1771650"/>
          <p14:tracePt t="26714" x="2349500" y="1771650"/>
          <p14:tracePt t="26793" x="2355850" y="1771650"/>
          <p14:tracePt t="26800" x="2365375" y="1771650"/>
          <p14:tracePt t="26815" x="2374900" y="1771650"/>
          <p14:tracePt t="26831" x="2381250" y="1771650"/>
          <p14:tracePt t="26849" x="2384425" y="1771650"/>
          <p14:tracePt t="27398" x="2422525" y="1778000"/>
          <p14:tracePt t="27406" x="2482850" y="1787525"/>
          <p14:tracePt t="27414" x="2552700" y="1793875"/>
          <p14:tracePt t="27430" x="2736850" y="1803400"/>
          <p14:tracePt t="27448" x="2943225" y="1803400"/>
          <p14:tracePt t="27464" x="3092450" y="1800225"/>
          <p14:tracePt t="27481" x="3222625" y="1781175"/>
          <p14:tracePt t="27514" x="3470275" y="1749425"/>
          <p14:tracePt t="27548" x="3708400" y="1733550"/>
          <p14:tracePt t="27563" x="3768725" y="1733550"/>
          <p14:tracePt t="27580" x="3810000" y="1733550"/>
          <p14:tracePt t="27598" x="3857625" y="1733550"/>
          <p14:tracePt t="27613" x="3879850" y="1733550"/>
          <p14:tracePt t="27631" x="3902075" y="1733550"/>
          <p14:tracePt t="27648" x="3924300" y="1733550"/>
          <p14:tracePt t="27664" x="3946525" y="1739900"/>
          <p14:tracePt t="27681" x="3968750" y="1752600"/>
          <p14:tracePt t="27698" x="3984625" y="1765300"/>
          <p14:tracePt t="27714" x="3994150" y="1778000"/>
          <p14:tracePt t="27731" x="4010025" y="1787525"/>
          <p14:tracePt t="27748" x="4019550" y="1797050"/>
          <p14:tracePt t="27764" x="4025900" y="1812925"/>
          <p14:tracePt t="27781" x="4035425" y="1822450"/>
          <p14:tracePt t="27798" x="4048125" y="1835150"/>
          <p14:tracePt t="27814" x="4064000" y="1847850"/>
          <p14:tracePt t="27830" x="4073525" y="1863725"/>
          <p14:tracePt t="27848" x="4083050" y="1876425"/>
          <p14:tracePt t="27863" x="4083050" y="1885950"/>
          <p14:tracePt t="27881" x="4083050" y="1895475"/>
          <p14:tracePt t="27898" x="4089400" y="1917700"/>
          <p14:tracePt t="27914" x="4089400" y="1927225"/>
          <p14:tracePt t="27931" x="4089400" y="1936750"/>
          <p14:tracePt t="27977" x="4086225" y="1936750"/>
          <p14:tracePt t="27983" x="4083050" y="1933575"/>
          <p14:tracePt t="27998" x="4060825" y="1924050"/>
          <p14:tracePt t="28013" x="4003675" y="1885950"/>
          <p14:tracePt t="28030" x="3924300" y="1838325"/>
          <p14:tracePt t="28049" x="3800475" y="1739900"/>
          <p14:tracePt t="28064" x="3724275" y="1666875"/>
          <p14:tracePt t="28081" x="3673475" y="1616075"/>
          <p14:tracePt t="28097" x="3600450" y="1536700"/>
          <p14:tracePt t="28114" x="3565525" y="1476375"/>
          <p14:tracePt t="28130" x="3549650" y="1422400"/>
          <p14:tracePt t="28147" x="3533775" y="1377950"/>
          <p14:tracePt t="28164" x="3517900" y="1368425"/>
          <p14:tracePt t="28181" x="3508375" y="1358900"/>
          <p14:tracePt t="28197" x="3473450" y="1343025"/>
          <p14:tracePt t="28214" x="3441700" y="1323975"/>
          <p14:tracePt t="28231" x="3419475" y="1311275"/>
          <p14:tracePt t="28247" x="3355975" y="1311275"/>
          <p14:tracePt t="28264" x="3295650" y="1311275"/>
          <p14:tracePt t="28281" x="3238500" y="1311275"/>
          <p14:tracePt t="28283" x="3200400" y="1317625"/>
          <p14:tracePt t="28297" x="3155950" y="1336675"/>
          <p14:tracePt t="28314" x="3111500" y="1349375"/>
          <p14:tracePt t="28331" x="3067050" y="1362075"/>
          <p14:tracePt t="28348" x="3009900" y="1381125"/>
          <p14:tracePt t="28364" x="3000375" y="1397000"/>
          <p14:tracePt t="28381" x="3000375" y="1419225"/>
          <p14:tracePt t="28397" x="3146425" y="1562100"/>
          <p14:tracePt t="28414" x="3371850" y="1746250"/>
          <p14:tracePt t="28431" x="3651250" y="1917700"/>
          <p14:tracePt t="28448" x="4038600" y="2149475"/>
          <p14:tracePt t="28465" x="4333875" y="2381250"/>
          <p14:tracePt t="28482" x="4822825" y="2781300"/>
          <p14:tracePt t="28499" x="5213350" y="3117850"/>
          <p14:tracePt t="28515" x="5514975" y="3444875"/>
          <p14:tracePt t="28533" x="5867400" y="3829050"/>
          <p14:tracePt t="28549" x="6007100" y="4025900"/>
          <p14:tracePt t="28565" x="6130925" y="4187825"/>
          <p14:tracePt t="28581" x="6188075" y="4289425"/>
          <p14:tracePt t="28597" x="6305550" y="4416425"/>
          <p14:tracePt t="28614" x="6381750" y="4508500"/>
          <p14:tracePt t="28631" x="6438900" y="4591050"/>
          <p14:tracePt t="28647" x="6505575" y="4670425"/>
          <p14:tracePt t="28905" x="6607175" y="4772025"/>
          <p14:tracePt t="28912" x="6724650" y="4902200"/>
          <p14:tracePt t="28918" x="6842125" y="5032375"/>
          <p14:tracePt t="28930" x="6959600" y="5159375"/>
          <p14:tracePt t="28947" x="7292975" y="5613400"/>
          <p14:tracePt t="28964" x="7423150" y="5775325"/>
          <p14:tracePt t="28981" x="7515225" y="5921375"/>
          <p14:tracePt t="28997" x="7629525" y="6076950"/>
          <p14:tracePt t="29014" x="7683500" y="6149975"/>
          <p14:tracePt t="29032" x="7766050" y="6229350"/>
          <p14:tracePt t="29048" x="7804150" y="6264275"/>
          <p14:tracePt t="29064" x="7851775" y="6296025"/>
          <p14:tracePt t="29080" x="7905750" y="6324600"/>
          <p14:tracePt t="29097" x="7994650" y="6365875"/>
          <p14:tracePt t="29114" x="8058150" y="6381750"/>
          <p14:tracePt t="29132" x="8121650" y="6400800"/>
          <p14:tracePt t="29147" x="8150225" y="6407150"/>
          <p14:tracePt t="29164" x="8178800" y="6407150"/>
          <p14:tracePt t="29181" x="8188325" y="6407150"/>
          <p14:tracePt t="29198" x="8204200" y="6407150"/>
          <p14:tracePt t="29270" x="8197850" y="6407150"/>
          <p14:tracePt t="29276" x="8191500" y="6403975"/>
          <p14:tracePt t="29283" x="8181975" y="6397625"/>
          <p14:tracePt t="29297" x="8115300" y="6353175"/>
          <p14:tracePt t="29314" x="8023225" y="6305550"/>
          <p14:tracePt t="29331" x="7931150" y="6226175"/>
          <p14:tracePt t="29347" x="7785100" y="6124575"/>
          <p14:tracePt t="29364" x="7727950" y="6089650"/>
          <p14:tracePt t="29381" x="7699375" y="6076950"/>
          <p14:tracePt t="29397" x="7658100" y="6070600"/>
          <p14:tracePt t="29414" x="7642225" y="6070600"/>
          <p14:tracePt t="29432" x="7620000" y="6070600"/>
          <p14:tracePt t="29448" x="7610475" y="6073775"/>
          <p14:tracePt t="29464" x="7600950" y="6083300"/>
          <p14:tracePt t="29480" x="7591425" y="6099175"/>
          <p14:tracePt t="29497" x="7572375" y="6111875"/>
          <p14:tracePt t="29514" x="7562850" y="6124575"/>
          <p14:tracePt t="29530" x="7556500" y="6134100"/>
          <p14:tracePt t="29547" x="7556500" y="6153150"/>
          <p14:tracePt t="29564" x="7572375" y="6175375"/>
          <p14:tracePt t="29582" x="7677150" y="6229350"/>
          <p14:tracePt t="29598" x="7772400" y="6245225"/>
          <p14:tracePt t="29614" x="7832725" y="6245225"/>
          <p14:tracePt t="29630" x="7886700" y="6242050"/>
          <p14:tracePt t="29647" x="7937500" y="6203950"/>
          <p14:tracePt t="29663" x="7969250" y="6178550"/>
          <p14:tracePt t="29680" x="7978775" y="6156325"/>
          <p14:tracePt t="29698" x="7991475" y="6134100"/>
          <p14:tracePt t="29714" x="7991475" y="6124575"/>
          <p14:tracePt t="29732" x="7991475" y="6108700"/>
          <p14:tracePt t="29747" x="7988300" y="6096000"/>
          <p14:tracePt t="29764" x="7978775" y="6086475"/>
          <p14:tracePt t="29781" x="7959725" y="6070600"/>
          <p14:tracePt t="29797" x="7927975" y="6057900"/>
          <p14:tracePt t="29813" x="7880350" y="6032500"/>
          <p14:tracePt t="29832" x="7829550" y="5994400"/>
          <p14:tracePt t="29848" x="7797800" y="5962650"/>
          <p14:tracePt t="29864" x="7772400" y="5915025"/>
          <p14:tracePt t="29882" x="7740650" y="5870575"/>
          <p14:tracePt t="29898" x="7727950" y="5842000"/>
          <p14:tracePt t="29914" x="7718425" y="5816600"/>
          <p14:tracePt t="29931" x="7680325" y="5781675"/>
          <p14:tracePt t="29947" x="7670800" y="5772150"/>
          <p14:tracePt t="29964" x="7661275" y="5762625"/>
          <p14:tracePt t="29981" x="7645400" y="5740400"/>
          <p14:tracePt t="29998" x="7629525" y="5730875"/>
          <p14:tracePt t="30014" x="7616825" y="5708650"/>
          <p14:tracePt t="30031" x="7591425" y="5626100"/>
          <p14:tracePt t="30048" x="7569200" y="5549900"/>
          <p14:tracePt t="30064" x="7556500" y="5495925"/>
          <p14:tracePt t="30081" x="7550150" y="5467350"/>
          <p14:tracePt t="30097" x="7550150" y="5457825"/>
          <p14:tracePt t="30195" x="7550150" y="5464175"/>
          <p14:tracePt t="30203" x="7550150" y="5467350"/>
          <p14:tracePt t="30213" x="7550150" y="5480050"/>
          <p14:tracePt t="30231" x="7543800" y="5499100"/>
          <p14:tracePt t="30247" x="7534275" y="5508625"/>
          <p14:tracePt t="30264" x="7524750" y="5518150"/>
          <p14:tracePt t="30281" x="7502525" y="5540375"/>
          <p14:tracePt t="30298" x="7480300" y="5549900"/>
          <p14:tracePt t="30314" x="7451725" y="5562600"/>
          <p14:tracePt t="30331" x="7413625" y="5588000"/>
          <p14:tracePt t="30347" x="7385050" y="5594350"/>
          <p14:tracePt t="30364" x="7362825" y="5594350"/>
          <p14:tracePt t="30381" x="7321550" y="5594350"/>
          <p14:tracePt t="30397" x="7305675" y="5594350"/>
          <p14:tracePt t="30414" x="7296150" y="5597525"/>
          <p14:tracePt t="30431" x="7280275" y="5597525"/>
          <p14:tracePt t="30468" x="7289800" y="5594350"/>
          <p14:tracePt t="30480" x="7321550" y="5568950"/>
          <p14:tracePt t="30497" x="7388225" y="5540375"/>
          <p14:tracePt t="30513" x="7489825" y="5480050"/>
          <p14:tracePt t="30531" x="7654925" y="5384800"/>
          <p14:tracePt t="30547" x="7778750" y="5324475"/>
          <p14:tracePt t="30564" x="7921625" y="5270500"/>
          <p14:tracePt t="30581" x="8086725" y="5181600"/>
          <p14:tracePt t="30597" x="8178800" y="5114925"/>
          <p14:tracePt t="30614" x="8251825" y="5051425"/>
          <p14:tracePt t="30630" x="8343900" y="4959350"/>
          <p14:tracePt t="30647" x="8385175" y="4908550"/>
          <p14:tracePt t="30663" x="8410575" y="4870450"/>
          <p14:tracePt t="30681" x="8451850" y="4803775"/>
          <p14:tracePt t="30698" x="8464550" y="4775200"/>
          <p14:tracePt t="30714" x="8474075" y="4765675"/>
          <p14:tracePt t="30731" x="8474075" y="4749800"/>
          <p14:tracePt t="30747" x="8474075" y="4740275"/>
          <p14:tracePt t="30764" x="8474075" y="4733925"/>
          <p14:tracePt t="30780" x="8474075" y="4724400"/>
          <p14:tracePt t="30797" x="8477250" y="4721225"/>
          <p14:tracePt t="30814" x="8483600" y="4711700"/>
          <p14:tracePt t="30831" x="8502650" y="4711700"/>
          <p14:tracePt t="30848" x="8512175" y="4699000"/>
          <p14:tracePt t="30864" x="8521700" y="4686300"/>
          <p14:tracePt t="30881" x="8537575" y="4679950"/>
          <p14:tracePt t="30897" x="8553450" y="4673600"/>
          <p14:tracePt t="30914" x="8562975" y="4673600"/>
          <p14:tracePt t="30930" x="8569325" y="4673600"/>
          <p14:tracePt t="31011" x="8569325" y="4676775"/>
          <p14:tracePt t="31018" x="8569325" y="4679950"/>
          <p14:tracePt t="31031" x="8569325" y="4695825"/>
          <p14:tracePt t="31047" x="8569325" y="4711700"/>
          <p14:tracePt t="31064" x="8559800" y="4733925"/>
          <p14:tracePt t="31080" x="8515350" y="4778375"/>
          <p14:tracePt t="31096" x="8445500" y="4832350"/>
          <p14:tracePt t="31114" x="8366125" y="4883150"/>
          <p14:tracePt t="31131" x="8274050" y="4956175"/>
          <p14:tracePt t="31147" x="8223250" y="5010150"/>
          <p14:tracePt t="31164" x="8197850" y="5032375"/>
          <p14:tracePt t="31181" x="8153400" y="5076825"/>
          <p14:tracePt t="31197" x="8121650" y="5102225"/>
          <p14:tracePt t="31214" x="8077200" y="5121275"/>
          <p14:tracePt t="31230" x="8020050" y="5140325"/>
          <p14:tracePt t="31247" x="7988300" y="5153025"/>
          <p14:tracePt t="31264" x="7956550" y="5172075"/>
          <p14:tracePt t="31281" x="7927975" y="5187950"/>
          <p14:tracePt t="31297" x="7915275" y="5197475"/>
          <p14:tracePt t="31314" x="7902575" y="5207000"/>
          <p14:tracePt t="31331" x="7889875" y="5229225"/>
          <p14:tracePt t="31347" x="7880350" y="5238750"/>
          <p14:tracePt t="31364" x="7851775" y="5251450"/>
          <p14:tracePt t="31380" x="7807325" y="5289550"/>
          <p14:tracePt t="31397" x="7781925" y="5311775"/>
          <p14:tracePt t="31414" x="7756525" y="5343525"/>
          <p14:tracePt t="31431" x="7727950" y="5381625"/>
          <p14:tracePt t="31447" x="7715250" y="5410200"/>
          <p14:tracePt t="31464" x="7705725" y="5426075"/>
          <p14:tracePt t="31481" x="7667625" y="5457825"/>
          <p14:tracePt t="31497" x="7651750" y="5467350"/>
          <p14:tracePt t="31514" x="7620000" y="5480050"/>
          <p14:tracePt t="31530" x="7600950" y="5495925"/>
          <p14:tracePt t="31548" x="7585075" y="5511800"/>
          <p14:tracePt t="31564" x="7569200" y="5521325"/>
          <p14:tracePt t="31581" x="7550150" y="5537200"/>
          <p14:tracePt t="31597" x="7524750" y="5546725"/>
          <p14:tracePt t="31614" x="7496175" y="5565775"/>
          <p14:tracePt t="31631" x="7432675" y="5584825"/>
          <p14:tracePt t="31647" x="7385050" y="5597525"/>
          <p14:tracePt t="31664" x="7356475" y="5610225"/>
          <p14:tracePt t="31680" x="7312025" y="5635625"/>
          <p14:tracePt t="31696" x="7289800" y="5638800"/>
          <p14:tracePt t="31714" x="7267575" y="5645150"/>
          <p14:tracePt t="31731" x="7232650" y="5651500"/>
          <p14:tracePt t="31748" x="7204075" y="5657850"/>
          <p14:tracePt t="31764" x="7181850" y="5657850"/>
          <p14:tracePt t="31781" x="7140575" y="5657850"/>
          <p14:tracePt t="31797" x="7131050" y="5667375"/>
          <p14:tracePt t="31814" x="7121525" y="5667375"/>
          <p14:tracePt t="31830" x="7102475" y="5683250"/>
          <p14:tracePt t="31847" x="7092950" y="5689600"/>
          <p14:tracePt t="31864" x="7083425" y="5692775"/>
          <p14:tracePt t="31881" x="7061200" y="5699125"/>
          <p14:tracePt t="31898" x="7048500" y="5702300"/>
          <p14:tracePt t="31914" x="7035800" y="5708650"/>
          <p14:tracePt t="31931" x="7023100" y="5708650"/>
          <p14:tracePt t="31947" x="7007225" y="5708650"/>
          <p14:tracePt t="31963" x="6997700" y="5708650"/>
          <p14:tracePt t="31980" x="6981825" y="5708650"/>
          <p14:tracePt t="31997" x="6978650" y="5708650"/>
          <p14:tracePt t="32345" x="6937375" y="5683250"/>
          <p14:tracePt t="32352" x="6877050" y="5648325"/>
          <p14:tracePt t="32363" x="6813550" y="5613400"/>
          <p14:tracePt t="32380" x="6635750" y="5499100"/>
          <p14:tracePt t="32397" x="6489700" y="5426075"/>
          <p14:tracePt t="32415" x="6305550" y="5337175"/>
          <p14:tracePt t="32431" x="6162675" y="5283200"/>
          <p14:tracePt t="32447" x="6019800" y="5238750"/>
          <p14:tracePt t="32465" x="5819775" y="5213350"/>
          <p14:tracePt t="32480" x="5702300" y="5203825"/>
          <p14:tracePt t="32497" x="5575300" y="5203825"/>
          <p14:tracePt t="32513" x="5480050" y="5187950"/>
          <p14:tracePt t="32530" x="5359400" y="5175250"/>
          <p14:tracePt t="32547" x="5229225" y="5156200"/>
          <p14:tracePt t="32565" x="5022850" y="5140325"/>
          <p14:tracePt t="32581" x="4905375" y="5140325"/>
          <p14:tracePt t="32597" x="4803775" y="5140325"/>
          <p14:tracePt t="32615" x="4673600" y="5140325"/>
          <p14:tracePt t="32631" x="4622800" y="5140325"/>
          <p14:tracePt t="32647" x="4568825" y="5143500"/>
          <p14:tracePt t="32664" x="4508500" y="5143500"/>
          <p14:tracePt t="32680" x="4464050" y="5143500"/>
          <p14:tracePt t="32697" x="4419600" y="5143500"/>
          <p14:tracePt t="32714" x="4356100" y="5143500"/>
          <p14:tracePt t="32731" x="4321175" y="5140325"/>
          <p14:tracePt t="32748" x="4273550" y="5127625"/>
          <p14:tracePt t="32765" x="4225925" y="5102225"/>
          <p14:tracePt t="32781" x="4194175" y="5089525"/>
          <p14:tracePt t="32797" x="4156075" y="5070475"/>
          <p14:tracePt t="32814" x="4067175" y="4997450"/>
          <p14:tracePt t="32830" x="3990975" y="4911725"/>
          <p14:tracePt t="32847" x="3914775" y="4819650"/>
          <p14:tracePt t="32865" x="3822700" y="4664075"/>
          <p14:tracePt t="32881" x="3778250" y="4556125"/>
          <p14:tracePt t="32897" x="3736975" y="4422775"/>
          <p14:tracePt t="32914" x="3695700" y="4276725"/>
          <p14:tracePt t="32930" x="3670300" y="4156075"/>
          <p14:tracePt t="32946" x="3651250" y="4006850"/>
          <p14:tracePt t="32963" x="3651250" y="3879850"/>
          <p14:tracePt t="32981" x="3667125" y="3648075"/>
          <p14:tracePt t="32997" x="3702050" y="3505200"/>
          <p14:tracePt t="33014" x="3756025" y="3365500"/>
          <p14:tracePt t="33031" x="3822700" y="3295650"/>
          <p14:tracePt t="33047" x="3892550" y="3228975"/>
          <p14:tracePt t="33064" x="3971925" y="3181350"/>
          <p14:tracePt t="33080" x="4003675" y="3162300"/>
          <p14:tracePt t="33096" x="4025900" y="3149600"/>
          <p14:tracePt t="33114" x="4041775" y="3140075"/>
          <p14:tracePt t="33130" x="4057650" y="3140075"/>
          <p14:tracePt t="33586" x="4067175" y="3149600"/>
          <p14:tracePt t="33594" x="4079875" y="3159125"/>
          <p14:tracePt t="33601" x="4092575" y="3171825"/>
          <p14:tracePt t="33613" x="4124325" y="3219450"/>
          <p14:tracePt t="33630" x="4152900" y="3276600"/>
          <p14:tracePt t="33647" x="4191000" y="3352800"/>
          <p14:tracePt t="33680" x="4318000" y="3606800"/>
          <p14:tracePt t="33714" x="4511675" y="3898900"/>
          <p14:tracePt t="33733" x="4572000" y="3990975"/>
          <p14:tracePt t="33749" x="4635500" y="4108450"/>
          <p14:tracePt t="33763" x="4664075" y="4165600"/>
          <p14:tracePt t="33780" x="4676775" y="4222750"/>
          <p14:tracePt t="33796" x="4695825" y="4260850"/>
          <p14:tracePt t="33814" x="4705350" y="4295775"/>
          <p14:tracePt t="33830" x="4711700" y="4311650"/>
          <p14:tracePt t="33848" x="4718050" y="4321175"/>
          <p14:tracePt t="34170" x="4721225" y="4318000"/>
          <p14:tracePt t="34178" x="4733925" y="4308475"/>
          <p14:tracePt t="34185" x="4743450" y="4295775"/>
          <p14:tracePt t="34196" x="4756150" y="4283075"/>
          <p14:tracePt t="34213" x="4800600" y="4232275"/>
          <p14:tracePt t="34230" x="4813300" y="4200525"/>
          <p14:tracePt t="34247" x="4826000" y="4171950"/>
          <p14:tracePt t="34263" x="4851400" y="4089400"/>
          <p14:tracePt t="34280" x="4851400" y="3975100"/>
          <p14:tracePt t="34297" x="4819650" y="3832225"/>
          <p14:tracePt t="34313" x="4762500" y="3508375"/>
          <p14:tracePt t="34330" x="4714875" y="3343275"/>
          <p14:tracePt t="34347" x="4679950" y="3168650"/>
          <p14:tracePt t="34363" x="4635500" y="2955925"/>
          <p14:tracePt t="34380" x="4622800" y="2911475"/>
          <p14:tracePt t="34397" x="4603750" y="2863850"/>
          <p14:tracePt t="34413" x="4578350" y="2828925"/>
          <p14:tracePt t="34430" x="4568825" y="2819400"/>
          <p14:tracePt t="34446" x="4559300" y="2809875"/>
          <p14:tracePt t="34463" x="4543425" y="2800350"/>
          <p14:tracePt t="34480" x="4527550" y="2794000"/>
          <p14:tracePt t="34497" x="4524375" y="2794000"/>
          <p14:tracePt t="34535" x="4518025" y="2794000"/>
          <p14:tracePt t="34550" x="4514850" y="2794000"/>
          <p14:tracePt t="34564" x="4508500" y="2794000"/>
          <p14:tracePt t="34580" x="4505325" y="2800350"/>
          <p14:tracePt t="34597" x="4505325" y="2806700"/>
          <p14:tracePt t="34613" x="4505325" y="2809875"/>
          <p14:tracePt t="34686" x="4498975" y="2809875"/>
          <p14:tracePt t="34706" x="4495800" y="2809875"/>
          <p14:tracePt t="34992" x="4552950" y="2825750"/>
          <p14:tracePt t="34999" x="4625975" y="2841625"/>
          <p14:tracePt t="35013" x="4791075" y="2889250"/>
          <p14:tracePt t="35030" x="4921250" y="2924175"/>
          <p14:tracePt t="35046" x="4987925" y="2952750"/>
          <p14:tracePt t="35063" x="5067300" y="2971800"/>
          <p14:tracePt t="35080" x="5127625" y="2978150"/>
          <p14:tracePt t="35114" x="5391150" y="3019425"/>
          <p14:tracePt t="35147" x="5518150" y="3048000"/>
          <p14:tracePt t="35163" x="5546725" y="3054350"/>
          <p14:tracePt t="35180" x="5556250" y="3054350"/>
          <p14:tracePt t="35214" x="5556250" y="3048000"/>
          <p14:tracePt t="35230" x="5556250" y="3038475"/>
          <p14:tracePt t="35247" x="5572125" y="3022600"/>
          <p14:tracePt t="35264" x="5607050" y="3006725"/>
          <p14:tracePt t="35280" x="5651500" y="2994025"/>
          <p14:tracePt t="35297" x="5702300" y="2981325"/>
          <p14:tracePt t="35313" x="5759450" y="2955925"/>
          <p14:tracePt t="35330" x="5784850" y="2943225"/>
          <p14:tracePt t="35348" x="5832475" y="2924175"/>
          <p14:tracePt t="35364" x="5870575" y="2911475"/>
          <p14:tracePt t="35381" x="5918200" y="2892425"/>
          <p14:tracePt t="35398" x="5997575" y="2886075"/>
          <p14:tracePt t="35413" x="6048375" y="2886075"/>
          <p14:tracePt t="35429" x="6092825" y="2886075"/>
          <p14:tracePt t="35446" x="6127750" y="2886075"/>
          <p14:tracePt t="35463" x="6181725" y="2886075"/>
          <p14:tracePt t="35480" x="6213475" y="2886075"/>
          <p14:tracePt t="35496" x="6235700" y="2886075"/>
          <p14:tracePt t="35514" x="6273800" y="2886075"/>
          <p14:tracePt t="35531" x="6296025" y="2886075"/>
          <p14:tracePt t="35548" x="6359525" y="2886075"/>
          <p14:tracePt t="35563" x="6388100" y="2895600"/>
          <p14:tracePt t="35580" x="6413500" y="2911475"/>
          <p14:tracePt t="35596" x="6429375" y="2917825"/>
          <p14:tracePt t="35613" x="6448425" y="2924175"/>
          <p14:tracePt t="35630" x="6457950" y="2933700"/>
          <p14:tracePt t="35648" x="6473825" y="2936875"/>
          <p14:tracePt t="35664" x="6477000" y="2936875"/>
          <p14:tracePt t="35680" x="6477000" y="2943225"/>
          <p14:tracePt t="35742" x="6477000" y="2946400"/>
          <p14:tracePt t="35771" x="6470650" y="2959100"/>
          <p14:tracePt t="35777" x="6467475" y="2959100"/>
          <p14:tracePt t="35784" x="6461125" y="2962275"/>
          <p14:tracePt t="35797" x="6451600" y="2971800"/>
          <p14:tracePt t="35814" x="6442075" y="2981325"/>
          <p14:tracePt t="35830" x="6426200" y="2994025"/>
          <p14:tracePt t="35847" x="6410325" y="3006725"/>
          <p14:tracePt t="35863" x="6400800" y="3013075"/>
          <p14:tracePt t="35880" x="6391275" y="3013075"/>
          <p14:tracePt t="36098" x="6388100" y="3013075"/>
          <p14:tracePt t="36105" x="6381750" y="3013075"/>
          <p14:tracePt t="36119" x="6378575" y="3013075"/>
          <p14:tracePt t="36130" x="6372225" y="3013075"/>
          <p14:tracePt t="36147" x="6362700" y="3000375"/>
          <p14:tracePt t="36163" x="6353175" y="2990850"/>
          <p14:tracePt t="36180" x="6343650" y="2981325"/>
          <p14:tracePt t="36197" x="6337300" y="2965450"/>
          <p14:tracePt t="36214" x="6330950" y="2965450"/>
          <p14:tracePt t="36231" x="6321425" y="2962275"/>
          <p14:tracePt t="36247" x="6308725" y="2946400"/>
          <p14:tracePt t="36264" x="6292850" y="2936875"/>
          <p14:tracePt t="36280" x="6283325" y="2927350"/>
          <p14:tracePt t="36297" x="6267450" y="2911475"/>
          <p14:tracePt t="36313" x="6257925" y="2895600"/>
          <p14:tracePt t="36329" x="6251575" y="2889250"/>
          <p14:tracePt t="36347" x="6235700" y="2886075"/>
          <p14:tracePt t="36364" x="6226175" y="2879725"/>
          <p14:tracePt t="36380" x="6216650" y="2870200"/>
          <p14:tracePt t="36397" x="6203950" y="2851150"/>
          <p14:tracePt t="36413" x="6188075" y="2851150"/>
          <p14:tracePt t="36429" x="6175375" y="2841625"/>
          <p14:tracePt t="36446" x="6162675" y="2841625"/>
          <p14:tracePt t="36463" x="6153150" y="2832100"/>
          <p14:tracePt t="36480" x="6137275" y="2825750"/>
          <p14:tracePt t="36496" x="6121400" y="2813050"/>
          <p14:tracePt t="36513" x="6111875" y="2800350"/>
          <p14:tracePt t="36530" x="6089650" y="2790825"/>
          <p14:tracePt t="36547" x="6073775" y="2781300"/>
          <p14:tracePt t="36563" x="6064250" y="2781300"/>
          <p14:tracePt t="36580" x="6054725" y="2781300"/>
          <p14:tracePt t="36597" x="6035675" y="2774950"/>
          <p14:tracePt t="36613" x="6026150" y="2774950"/>
          <p14:tracePt t="36630" x="6016625" y="2771775"/>
          <p14:tracePt t="36646" x="6000750" y="2765425"/>
          <p14:tracePt t="36664" x="5984875" y="2765425"/>
          <p14:tracePt t="36680" x="5975350" y="2765425"/>
          <p14:tracePt t="36697" x="5972175" y="2759075"/>
          <p14:tracePt t="36784" x="5972175" y="2749550"/>
          <p14:tracePt t="36827" x="5972175" y="2746375"/>
          <p14:tracePt t="37054" x="5984875" y="2752725"/>
          <p14:tracePt t="37061" x="6003925" y="2759075"/>
          <p14:tracePt t="37072" x="6016625" y="2771775"/>
          <p14:tracePt t="37097" x="6070600" y="2816225"/>
          <p14:tracePt t="37130" x="6127750" y="2851150"/>
          <p14:tracePt t="37146" x="6146800" y="2867025"/>
          <p14:tracePt t="37163" x="6156325" y="2876550"/>
          <p14:tracePt t="37179" x="6162675" y="2886075"/>
          <p14:tracePt t="37196" x="6162675" y="2901950"/>
          <p14:tracePt t="37213" x="6165850" y="2908300"/>
          <p14:tracePt t="37230" x="6175375" y="2911475"/>
          <p14:tracePt t="37247" x="6197600" y="2927350"/>
          <p14:tracePt t="37263" x="6200775" y="2930525"/>
          <p14:tracePt t="37280" x="6210300" y="2936875"/>
          <p14:tracePt t="37313" x="6216650" y="2940050"/>
          <p14:tracePt t="37330" x="6226175" y="2952750"/>
          <p14:tracePt t="37347" x="6248400" y="2968625"/>
          <p14:tracePt t="37363" x="6257925" y="2971800"/>
          <p14:tracePt t="37367" x="6261100" y="2978150"/>
          <p14:tracePt t="37398" x="6267450" y="2978150"/>
          <p14:tracePt t="37662" x="6223000" y="2952750"/>
          <p14:tracePt t="37668" x="6181725" y="2927350"/>
          <p14:tracePt t="37680" x="6130925" y="2901950"/>
          <p14:tracePt t="37696" x="6064250" y="2876550"/>
          <p14:tracePt t="37713" x="6042025" y="2863850"/>
          <p14:tracePt t="37731" x="6026150" y="2860675"/>
          <p14:tracePt t="37762" x="5994400" y="2860675"/>
          <p14:tracePt t="37797" x="5972175" y="2860675"/>
          <p14:tracePt t="37813" x="5956300" y="2860675"/>
          <p14:tracePt t="37831" x="5949950" y="2860675"/>
          <p14:tracePt t="38018" x="5946775" y="2860675"/>
          <p14:tracePt t="38025" x="5940425" y="2860675"/>
          <p14:tracePt t="38032" x="5930900" y="2860675"/>
          <p14:tracePt t="38046" x="5921375" y="2860675"/>
          <p14:tracePt t="38063" x="5911850" y="2860675"/>
          <p14:tracePt t="38081" x="5895975" y="2870200"/>
          <p14:tracePt t="38097" x="5867400" y="2882900"/>
          <p14:tracePt t="38113" x="5838825" y="2895600"/>
          <p14:tracePt t="38131" x="5724525" y="2914650"/>
          <p14:tracePt t="38147" x="5553075" y="2933700"/>
          <p14:tracePt t="38162" x="5356225" y="2952750"/>
          <p14:tracePt t="38181" x="4965700" y="2981325"/>
          <p14:tracePt t="38197" x="4625975" y="3013075"/>
          <p14:tracePt t="38214" x="4362450" y="3013075"/>
          <p14:tracePt t="38231" x="3914775" y="2971800"/>
          <p14:tracePt t="38248" x="3695700" y="2933700"/>
          <p14:tracePt t="38264" x="3486150" y="2867025"/>
          <p14:tracePt t="38280" x="3216275" y="2774950"/>
          <p14:tracePt t="38297" x="3038475" y="2698750"/>
          <p14:tracePt t="38314" x="2892425" y="2635250"/>
          <p14:tracePt t="38331" x="2717800" y="2549525"/>
          <p14:tracePt t="38347" x="2606675" y="2495550"/>
          <p14:tracePt t="38364" x="2498725" y="2463800"/>
          <p14:tracePt t="38381" x="2365375" y="2438400"/>
          <p14:tracePt t="38397" x="2305050" y="2438400"/>
          <p14:tracePt t="38413" x="2222500" y="2438400"/>
          <p14:tracePt t="38430" x="2120900" y="2466975"/>
          <p14:tracePt t="38446" x="2057400" y="2479675"/>
          <p14:tracePt t="38462" x="2009775" y="2505075"/>
          <p14:tracePt t="38480" x="1958975" y="2552700"/>
          <p14:tracePt t="38496" x="1933575" y="2584450"/>
          <p14:tracePt t="38513" x="1908175" y="2606675"/>
          <p14:tracePt t="38531" x="1851025" y="2654300"/>
          <p14:tracePt t="38547" x="1806575" y="2667000"/>
          <p14:tracePt t="38563" x="1758950" y="2679700"/>
          <p14:tracePt t="38580" x="1717675" y="2682875"/>
          <p14:tracePt t="38596" x="1689100" y="2682875"/>
          <p14:tracePt t="38613" x="1666875" y="2682875"/>
          <p14:tracePt t="38631" x="1625600" y="2663825"/>
          <p14:tracePt t="38646" x="1600200" y="2638425"/>
          <p14:tracePt t="38664" x="1568450" y="2613025"/>
          <p14:tracePt t="38680" x="1552575" y="2571750"/>
          <p14:tracePt t="38697" x="1539875" y="2546350"/>
          <p14:tracePt t="38713" x="1520825" y="2517775"/>
          <p14:tracePt t="38730" x="1508125" y="2482850"/>
          <p14:tracePt t="38746" x="1508125" y="2454275"/>
          <p14:tracePt t="38762" x="1508125" y="2432050"/>
          <p14:tracePt t="38780" x="1508125" y="2384425"/>
          <p14:tracePt t="38797" x="1508125" y="2362200"/>
          <p14:tracePt t="38813" x="1508125" y="2339975"/>
          <p14:tracePt t="38831" x="1508125" y="2324100"/>
          <p14:tracePt t="38846" x="1508125" y="2314575"/>
          <p14:tracePt t="38863" x="1508125" y="2308225"/>
          <p14:tracePt t="39323" x="1574800" y="2308225"/>
          <p14:tracePt t="39330" x="1679575" y="2308225"/>
          <p14:tracePt t="39337" x="1781175" y="2308225"/>
          <p14:tracePt t="39346" x="1882775" y="2298700"/>
          <p14:tracePt t="39363" x="2117725" y="2289175"/>
          <p14:tracePt t="39380" x="2546350" y="2270125"/>
          <p14:tracePt t="39397" x="2898775" y="2270125"/>
          <p14:tracePt t="39430" x="3638550" y="2270125"/>
          <p14:tracePt t="39463" x="4025900" y="2270125"/>
          <p14:tracePt t="39480" x="4197350" y="2270125"/>
          <p14:tracePt t="39496" x="4295775" y="2254250"/>
          <p14:tracePt t="39513" x="4381500" y="2238375"/>
          <p14:tracePt t="39530" x="4473575" y="2209800"/>
          <p14:tracePt t="39547" x="4556125" y="2193925"/>
          <p14:tracePt t="39563" x="4664075" y="2178050"/>
          <p14:tracePt t="39579" x="4816475" y="2168525"/>
          <p14:tracePt t="39596" x="4876800" y="2168525"/>
          <p14:tracePt t="39612" x="4914900" y="2178050"/>
          <p14:tracePt t="39630" x="4927600" y="2184400"/>
          <p14:tracePt t="39945" x="4978400" y="2184400"/>
          <p14:tracePt t="39952" x="5038725" y="2178050"/>
          <p14:tracePt t="39963" x="5099050" y="2171700"/>
          <p14:tracePt t="39980" x="5321300" y="2114550"/>
          <p14:tracePt t="39996" x="5508625" y="2051050"/>
          <p14:tracePt t="40012" x="5689600" y="1965325"/>
          <p14:tracePt t="40030" x="5927725" y="1873250"/>
          <p14:tracePt t="40063" x="6089650" y="1819275"/>
          <p14:tracePt t="40097" x="6334125" y="1771650"/>
          <p14:tracePt t="40113" x="6429375" y="1755775"/>
          <p14:tracePt t="40129" x="6543675" y="1724025"/>
          <p14:tracePt t="40146" x="6619875" y="1692275"/>
          <p14:tracePt t="40163" x="6689725" y="1654175"/>
          <p14:tracePt t="40180" x="6765925" y="1612900"/>
          <p14:tracePt t="40196" x="6797675" y="1581150"/>
          <p14:tracePt t="40213" x="6823075" y="1558925"/>
          <p14:tracePt t="40230" x="6864350" y="1539875"/>
          <p14:tracePt t="40247" x="6889750" y="1520825"/>
          <p14:tracePt t="40263" x="6918325" y="1511300"/>
          <p14:tracePt t="40279" x="6946900" y="1492250"/>
          <p14:tracePt t="40296" x="6962775" y="1482725"/>
          <p14:tracePt t="40312" x="6972300" y="1482725"/>
          <p14:tracePt t="40330" x="6988175" y="1473200"/>
          <p14:tracePt t="40346" x="6991350" y="1466850"/>
          <p14:tracePt t="40363" x="7000875" y="1457325"/>
          <p14:tracePt t="40380" x="7023100" y="1441450"/>
          <p14:tracePt t="40396" x="7032625" y="1431925"/>
          <p14:tracePt t="40400" x="7038975" y="1422400"/>
          <p14:tracePt t="40413" x="7042150" y="1416050"/>
          <p14:tracePt t="40430" x="7064375" y="1406525"/>
          <p14:tracePt t="40445" x="7064375" y="1403350"/>
          <p14:tracePt t="40462" x="7064375" y="1397000"/>
          <p14:tracePt t="40480" x="7064375" y="1390650"/>
          <p14:tracePt t="41772" x="7061200" y="1406525"/>
          <p14:tracePt t="41779" x="7048500" y="1419225"/>
          <p14:tracePt t="41785" x="7035800" y="1428750"/>
          <p14:tracePt t="41796" x="7023100" y="1450975"/>
          <p14:tracePt t="41813" x="6956425" y="1495425"/>
          <p14:tracePt t="41830" x="6889750" y="1533525"/>
          <p14:tracePt t="41862" x="6702425" y="1619250"/>
          <p14:tracePt t="41896" x="6600825" y="1666875"/>
          <p14:tracePt t="41913" x="6553200" y="1685925"/>
          <p14:tracePt t="41929" x="6527800" y="1695450"/>
          <p14:tracePt t="41946" x="6489700" y="1708150"/>
          <p14:tracePt t="41963" x="6442075" y="1733550"/>
          <p14:tracePt t="41979" x="6403975" y="1739900"/>
          <p14:tracePt t="41996" x="6365875" y="1739900"/>
          <p14:tracePt t="42012" x="6340475" y="1739900"/>
          <p14:tracePt t="42029" x="6324600" y="1739900"/>
          <p14:tracePt t="42071" x="6327775" y="1736725"/>
          <p14:tracePt t="42079" x="6337300" y="1733550"/>
          <p14:tracePt t="42096" x="6350000" y="1695450"/>
          <p14:tracePt t="42112" x="6362700" y="1631950"/>
          <p14:tracePt t="42129" x="6362700" y="1587500"/>
          <p14:tracePt t="42146" x="6362700" y="1565275"/>
          <p14:tracePt t="42163" x="6381750" y="1501775"/>
          <p14:tracePt t="42180" x="6426200" y="1441450"/>
          <p14:tracePt t="42196" x="6480175" y="1381125"/>
          <p14:tracePt t="42213" x="6527800" y="1304925"/>
          <p14:tracePt t="42230" x="6553200" y="1273175"/>
          <p14:tracePt t="42246" x="6565900" y="1257300"/>
          <p14:tracePt t="42263" x="6565900" y="1241425"/>
          <p14:tracePt t="42500" x="6565900" y="1235075"/>
          <p14:tracePt t="42541" x="6565900" y="1231900"/>
          <p14:tracePt t="43870" x="6537325" y="1241425"/>
          <p14:tracePt t="43876" x="6496050" y="1257300"/>
          <p14:tracePt t="43884" x="6467475" y="1270000"/>
          <p14:tracePt t="43897" x="6400800" y="1301750"/>
          <p14:tracePt t="43913" x="6356350" y="1314450"/>
          <p14:tracePt t="43929" x="6327775" y="1323975"/>
          <p14:tracePt t="43962" x="6251575" y="1393825"/>
          <p14:tracePt t="43997" x="6143625" y="1482725"/>
          <p14:tracePt t="44013" x="6092825" y="1524000"/>
          <p14:tracePt t="44029" x="6067425" y="1555750"/>
          <p14:tracePt t="44047" x="6013450" y="1660525"/>
          <p14:tracePt t="44063" x="6000750" y="1724025"/>
          <p14:tracePt t="44079" x="5994400" y="1787525"/>
          <p14:tracePt t="44096" x="5994400" y="1841500"/>
          <p14:tracePt t="44112" x="5994400" y="1885950"/>
          <p14:tracePt t="44129" x="5994400" y="1930400"/>
          <p14:tracePt t="44146" x="5994400" y="1984375"/>
          <p14:tracePt t="44163" x="5994400" y="2006600"/>
          <p14:tracePt t="44180" x="5994400" y="2035175"/>
          <p14:tracePt t="44196" x="5994400" y="2070100"/>
          <p14:tracePt t="44212" x="5994400" y="2098675"/>
          <p14:tracePt t="44229" x="5994400" y="2108200"/>
          <p14:tracePt t="44246" x="5994400" y="2120900"/>
          <p14:tracePt t="44262" x="5994400" y="2130425"/>
          <p14:tracePt t="44279" x="5994400" y="2146300"/>
          <p14:tracePt t="44297" x="6007100" y="2162175"/>
          <p14:tracePt t="44313" x="6019800" y="2171700"/>
          <p14:tracePt t="44330" x="6035675" y="2181225"/>
          <p14:tracePt t="44346" x="6064250" y="2203450"/>
          <p14:tracePt t="44362" x="6080125" y="2216150"/>
          <p14:tracePt t="44379" x="6089650" y="2216150"/>
          <p14:tracePt t="44396" x="6111875" y="2219325"/>
          <p14:tracePt t="44412" x="6140450" y="2219325"/>
          <p14:tracePt t="44430" x="6178550" y="2225675"/>
          <p14:tracePt t="44446" x="6283325" y="2235200"/>
          <p14:tracePt t="44463" x="6369050" y="2257425"/>
          <p14:tracePt t="44480" x="6442075" y="2257425"/>
          <p14:tracePt t="44495" x="6537325" y="2263775"/>
          <p14:tracePt t="44512" x="6588125" y="2263775"/>
          <p14:tracePt t="44529" x="6657975" y="2263775"/>
          <p14:tracePt t="44545" x="6750050" y="2263775"/>
          <p14:tracePt t="44562" x="6810375" y="2263775"/>
          <p14:tracePt t="44579" x="6848475" y="2263775"/>
          <p14:tracePt t="44596" x="6896100" y="2263775"/>
          <p14:tracePt t="44613" x="6908800" y="2263775"/>
          <p14:tracePt t="44630" x="6924675" y="2263775"/>
          <p14:tracePt t="44646" x="6940550" y="2263775"/>
          <p14:tracePt t="44662" x="6950075" y="2263775"/>
          <p14:tracePt t="44679" x="6959600" y="2263775"/>
          <p14:tracePt t="44696" x="6981825" y="2241550"/>
          <p14:tracePt t="44712" x="6991350" y="2232025"/>
          <p14:tracePt t="44729" x="7000875" y="2209800"/>
          <p14:tracePt t="44745" x="7026275" y="2152650"/>
          <p14:tracePt t="44762" x="7038975" y="2114550"/>
          <p14:tracePt t="44779" x="7051675" y="2070100"/>
          <p14:tracePt t="44795" x="7070725" y="2035175"/>
          <p14:tracePt t="44812" x="7089775" y="2003425"/>
          <p14:tracePt t="44830" x="7099300" y="1981200"/>
          <p14:tracePt t="44846" x="7115175" y="1952625"/>
          <p14:tracePt t="44863" x="7121525" y="1936750"/>
          <p14:tracePt t="44879" x="7121525" y="1927225"/>
          <p14:tracePt t="44896" x="7124700" y="1914525"/>
          <p14:tracePt t="44912" x="7131050" y="1898650"/>
          <p14:tracePt t="44929" x="7131050" y="1882775"/>
          <p14:tracePt t="44945" x="7140575" y="1866900"/>
          <p14:tracePt t="44962" x="7140575" y="1854200"/>
          <p14:tracePt t="44979" x="7140575" y="1841500"/>
          <p14:tracePt t="44996" x="7140575" y="1828800"/>
          <p14:tracePt t="45089" x="7140575" y="1822450"/>
          <p14:tracePt t="45360" x="7140575" y="1851025"/>
          <p14:tracePt t="45367" x="7140575" y="1870075"/>
          <p14:tracePt t="45379" x="7140575" y="1885950"/>
          <p14:tracePt t="45395" x="7140575" y="1920875"/>
          <p14:tracePt t="45412" x="7140575" y="1930400"/>
          <p14:tracePt t="45431" x="7140575" y="1939925"/>
          <p14:tracePt t="45446" x="7140575" y="1962150"/>
          <p14:tracePt t="45479" x="7140575" y="1965325"/>
          <p14:tracePt t="45512" x="7140575" y="1958975"/>
          <p14:tracePt t="45529" x="7153275" y="1936750"/>
          <p14:tracePt t="45546" x="7156450" y="1905000"/>
          <p14:tracePt t="45562" x="7169150" y="1873250"/>
          <p14:tracePt t="45580" x="7175500" y="1851025"/>
          <p14:tracePt t="45596" x="7188200" y="1809750"/>
          <p14:tracePt t="45613" x="7207250" y="1784350"/>
          <p14:tracePt t="45629" x="7207250" y="1762125"/>
          <p14:tracePt t="45646" x="7210425" y="1733550"/>
          <p14:tracePt t="45662" x="7210425" y="1724025"/>
          <p14:tracePt t="45679" x="7210425" y="1704975"/>
          <p14:tracePt t="45696" x="7210425" y="1682750"/>
          <p14:tracePt t="45713" x="7210425" y="1673225"/>
          <p14:tracePt t="45730" x="7210425" y="1654175"/>
          <p14:tracePt t="45746" x="7210425" y="1647825"/>
          <p14:tracePt t="45811" x="7210425" y="1644650"/>
          <p14:tracePt t="45832" x="7210425" y="1638300"/>
          <p14:tracePt t="49150" x="7159625" y="1641475"/>
          <p14:tracePt t="49157" x="7045325" y="1660525"/>
          <p14:tracePt t="49164" x="6880225" y="1695450"/>
          <p14:tracePt t="49179" x="6438900" y="1816100"/>
          <p14:tracePt t="49201" x="5318125" y="2171700"/>
          <p14:tracePt t="49217" x="4511675" y="2508250"/>
          <p14:tracePt t="49236" x="3505200" y="3092450"/>
          <p14:tracePt t="49264" x="2657475" y="3683000"/>
          <p14:tracePt t="49297" x="2444750" y="3870325"/>
          <p14:tracePt t="49549" x="2320925" y="3813175"/>
          <p14:tracePt t="49556" x="2146300" y="3736975"/>
          <p14:tracePt t="49563" x="1978025" y="3676650"/>
          <p14:tracePt t="49579" x="1584325" y="3505200"/>
          <p14:tracePt t="49596" x="1270000" y="3390900"/>
          <p14:tracePt t="49613" x="819150" y="3254375"/>
          <p14:tracePt t="49630" x="622300" y="3206750"/>
          <p14:tracePt t="49646" x="434975" y="3162300"/>
          <p14:tracePt t="49662" x="225425" y="3136900"/>
          <p14:tracePt t="49678" x="142875" y="3127375"/>
          <p14:tracePt t="49695" x="60325" y="3127375"/>
          <p14:tracePt t="49928" x="0" y="2959100"/>
          <p14:tracePt t="49934" x="47625" y="2949575"/>
          <p14:tracePt t="49945" x="85725" y="2943225"/>
          <p14:tracePt t="49962" x="196850" y="2921000"/>
          <p14:tracePt t="49978" x="263525" y="2898775"/>
          <p14:tracePt t="49995" x="298450" y="2892425"/>
          <p14:tracePt t="50012" x="361950" y="2886075"/>
          <p14:tracePt t="50045" x="495300" y="2873375"/>
          <p14:tracePt t="50078" x="673100" y="2873375"/>
          <p14:tracePt t="50095" x="708025" y="2867025"/>
          <p14:tracePt t="50112" x="755650" y="2867025"/>
          <p14:tracePt t="50128" x="771525" y="2860675"/>
          <p14:tracePt t="50145" x="793750" y="2857500"/>
          <p14:tracePt t="50162" x="825500" y="2857500"/>
          <p14:tracePt t="50178" x="857250" y="2857500"/>
          <p14:tracePt t="50195" x="876300" y="2857500"/>
          <p14:tracePt t="50212" x="917575" y="2857500"/>
          <p14:tracePt t="50228" x="927100" y="2863850"/>
          <p14:tracePt t="50245" x="933450" y="2863850"/>
          <p14:tracePt t="50619" x="949325" y="2873375"/>
          <p14:tracePt t="50626" x="974725" y="2879725"/>
          <p14:tracePt t="50632" x="1016000" y="2895600"/>
          <p14:tracePt t="50645" x="1041400" y="2911475"/>
          <p14:tracePt t="50662" x="1190625" y="2949575"/>
          <p14:tracePt t="50678" x="1263650" y="2965450"/>
          <p14:tracePt t="50712" x="1393825" y="3019425"/>
          <p14:tracePt t="50745" x="1457325" y="3044825"/>
          <p14:tracePt t="50761" x="1476375" y="3054350"/>
          <p14:tracePt t="50778" x="1498600" y="3067050"/>
          <p14:tracePt t="50795" x="1508125" y="3067050"/>
          <p14:tracePt t="50812" x="1530350" y="3070225"/>
          <p14:tracePt t="50829" x="1539875" y="3076575"/>
          <p14:tracePt t="50846" x="1558925" y="3076575"/>
          <p14:tracePt t="50862" x="1574800" y="3079750"/>
          <p14:tracePt t="50879" x="1590675" y="3086100"/>
          <p14:tracePt t="50895" x="1612900" y="3086100"/>
          <p14:tracePt t="50911" x="1644650" y="3089275"/>
          <p14:tracePt t="50928" x="1676400" y="3089275"/>
          <p14:tracePt t="50945" x="1698625" y="3089275"/>
          <p14:tracePt t="50962" x="1736725" y="3089275"/>
          <p14:tracePt t="50979" x="1752600" y="3089275"/>
          <p14:tracePt t="50996" x="1768475" y="3089275"/>
          <p14:tracePt t="51012" x="1784350" y="3089275"/>
          <p14:tracePt t="51029" x="1793875" y="3089275"/>
          <p14:tracePt t="51047" x="1806575" y="3089275"/>
          <p14:tracePt t="51062" x="1822450" y="3089275"/>
          <p14:tracePt t="51079" x="1831975" y="3089275"/>
          <p14:tracePt t="51096" x="1854200" y="3089275"/>
          <p14:tracePt t="51112" x="1863725" y="3089275"/>
          <p14:tracePt t="51129" x="1876425" y="3089275"/>
          <p14:tracePt t="51146" x="1882775" y="3089275"/>
          <p14:tracePt t="51162" x="1885950" y="3089275"/>
          <p14:tracePt t="51178" x="1898650" y="3089275"/>
          <p14:tracePt t="51195" x="1908175" y="3089275"/>
          <p14:tracePt t="51211" x="1927225" y="3089275"/>
          <p14:tracePt t="51228" x="1936750" y="3089275"/>
          <p14:tracePt t="51245" x="1946275" y="3089275"/>
          <p14:tracePt t="51261" x="1962150" y="3089275"/>
          <p14:tracePt t="51279" x="1971675" y="3089275"/>
          <p14:tracePt t="51295" x="1978025" y="3089275"/>
          <p14:tracePt t="51328" x="1981200" y="3089275"/>
          <p14:tracePt t="51354" x="1987550" y="3089275"/>
          <p14:tracePt t="51633" x="2041525" y="3089275"/>
          <p14:tracePt t="51640" x="2120900" y="3089275"/>
          <p14:tracePt t="51647" x="2200275" y="3098800"/>
          <p14:tracePt t="51662" x="2343150" y="3127375"/>
          <p14:tracePt t="51679" x="2470150" y="3143250"/>
          <p14:tracePt t="51696" x="2692400" y="3168650"/>
          <p14:tracePt t="51712" x="2844800" y="3187700"/>
          <p14:tracePt t="51728" x="2984500" y="3213100"/>
          <p14:tracePt t="51745" x="3194050" y="3241675"/>
          <p14:tracePt t="51762" x="3289300" y="3257550"/>
          <p14:tracePt t="51778" x="3375025" y="3270250"/>
          <p14:tracePt t="51796" x="3486150" y="3292475"/>
          <p14:tracePt t="51812" x="3546475" y="3292475"/>
          <p14:tracePt t="51829" x="3581400" y="3292475"/>
          <p14:tracePt t="51846" x="3622675" y="3292475"/>
          <p14:tracePt t="51861" x="3632200" y="3292475"/>
          <p14:tracePt t="51878" x="3648075" y="3292475"/>
          <p14:tracePt t="51895" x="3660775" y="3298825"/>
          <p14:tracePt t="51911" x="3670300" y="3298825"/>
          <p14:tracePt t="51945" x="3676650" y="3305175"/>
          <p14:tracePt t="51962" x="3683000" y="3305175"/>
          <p14:tracePt t="51979" x="3686175" y="3305175"/>
          <p14:tracePt t="52232" x="3673475" y="3295650"/>
          <p14:tracePt t="52240" x="3654425" y="3276600"/>
          <p14:tracePt t="52247" x="3625850" y="3260725"/>
          <p14:tracePt t="52262" x="3594100" y="3235325"/>
          <p14:tracePt t="52818" x="3600450" y="3232150"/>
          <p14:tracePt t="52825" x="3613150" y="3232150"/>
          <p14:tracePt t="52832" x="3622675" y="3232150"/>
          <p14:tracePt t="52845" x="3654425" y="3225800"/>
          <p14:tracePt t="52862" x="3676650" y="3225800"/>
          <p14:tracePt t="52879" x="3705225" y="3219450"/>
          <p14:tracePt t="52911" x="3730625" y="3209925"/>
          <p14:tracePt t="52945" x="3771900" y="3203575"/>
          <p14:tracePt t="52962" x="3781425" y="3200400"/>
          <p14:tracePt t="52978" x="3797300" y="3194050"/>
          <p14:tracePt t="52995" x="3816350" y="3194050"/>
          <p14:tracePt t="53012" x="3825875" y="3194050"/>
          <p14:tracePt t="53028" x="3832225" y="3194050"/>
          <p14:tracePt t="53096" x="3829050" y="3184525"/>
          <p14:tracePt t="53103" x="3825875" y="3178175"/>
          <p14:tracePt t="53111" x="3819525" y="3178175"/>
          <p14:tracePt t="53128" x="3810000" y="3175000"/>
          <p14:tracePt t="53144" x="3790950" y="3175000"/>
          <p14:tracePt t="53161" x="3775075" y="3175000"/>
          <p14:tracePt t="53178" x="3746500" y="3175000"/>
          <p14:tracePt t="53195" x="3711575" y="3175000"/>
          <p14:tracePt t="53212" x="3660775" y="3168650"/>
          <p14:tracePt t="53229" x="3575050" y="3152775"/>
          <p14:tracePt t="53245" x="3368675" y="3143250"/>
          <p14:tracePt t="53262" x="3149600" y="3124200"/>
          <p14:tracePt t="53278" x="2943225" y="3095625"/>
          <p14:tracePt t="53295" x="2574925" y="3076575"/>
          <p14:tracePt t="53311" x="2368550" y="3076575"/>
          <p14:tracePt t="53328" x="2143125" y="3076575"/>
          <p14:tracePt t="53345" x="1822450" y="3101975"/>
          <p14:tracePt t="53364" x="1593850" y="3130550"/>
          <p14:tracePt t="53380" x="1247775" y="3178175"/>
          <p14:tracePt t="53395" x="1028700" y="3235325"/>
          <p14:tracePt t="53412" x="850900" y="3292475"/>
          <p14:tracePt t="53428" x="685800" y="3346450"/>
          <p14:tracePt t="53445" x="501650" y="3435350"/>
          <p14:tracePt t="53461" x="409575" y="3492500"/>
          <p14:tracePt t="53480" x="269875" y="3549650"/>
          <p14:tracePt t="53495" x="203200" y="3578225"/>
          <p14:tracePt t="53511" x="149225" y="3600450"/>
          <p14:tracePt t="53529" x="104775" y="3619500"/>
          <p14:tracePt t="53545" x="53975" y="3638550"/>
          <p14:tracePt t="53561" x="31750" y="3651250"/>
          <p14:tracePt t="53578" x="0" y="3657600"/>
          <p14:tracePt t="53959" x="0" y="3508375"/>
          <p14:tracePt t="53966" x="12700" y="3502025"/>
          <p14:tracePt t="53979" x="60325" y="3476625"/>
          <p14:tracePt t="53995" x="114300" y="3441700"/>
          <p14:tracePt t="54011" x="171450" y="3413125"/>
          <p14:tracePt t="54029" x="228600" y="3394075"/>
          <p14:tracePt t="54061" x="288925" y="3362325"/>
          <p14:tracePt t="54095" x="384175" y="3317875"/>
          <p14:tracePt t="54111" x="422275" y="3305175"/>
          <p14:tracePt t="54128" x="463550" y="3289300"/>
          <p14:tracePt t="54145" x="495300" y="3270250"/>
          <p14:tracePt t="54161" x="517525" y="3257550"/>
          <p14:tracePt t="54178" x="539750" y="3241675"/>
          <p14:tracePt t="54195" x="549275" y="3241675"/>
          <p14:tracePt t="54212" x="558800" y="3241675"/>
          <p14:tracePt t="54229" x="574675" y="3241675"/>
          <p14:tracePt t="54245" x="584200" y="3241675"/>
          <p14:tracePt t="54262" x="587375" y="3241675"/>
          <p14:tracePt t="54278" x="596900" y="3241675"/>
          <p14:tracePt t="54294" x="609600" y="3241675"/>
          <p14:tracePt t="54311" x="619125" y="3241675"/>
          <p14:tracePt t="54329" x="638175" y="3244850"/>
          <p14:tracePt t="54345" x="644525" y="3251200"/>
          <p14:tracePt t="54362" x="644525" y="3254375"/>
          <p14:tracePt t="54379" x="647700" y="3254375"/>
          <p14:tracePt t="54436" x="647700" y="3260725"/>
          <p14:tracePt t="54443" x="654050" y="3263900"/>
          <p14:tracePt t="54450" x="657225" y="3270250"/>
          <p14:tracePt t="54461" x="663575" y="3279775"/>
          <p14:tracePt t="54478" x="682625" y="3295650"/>
          <p14:tracePt t="54494" x="708025" y="3308350"/>
          <p14:tracePt t="54511" x="730250" y="3317875"/>
          <p14:tracePt t="54529" x="774700" y="3343275"/>
          <p14:tracePt t="54545" x="803275" y="3355975"/>
          <p14:tracePt t="54561" x="835025" y="3368675"/>
          <p14:tracePt t="54578" x="914400" y="3381375"/>
          <p14:tracePt t="54594" x="1041400" y="3397250"/>
          <p14:tracePt t="54611" x="1162050" y="3422650"/>
          <p14:tracePt t="54629" x="1276350" y="3451225"/>
          <p14:tracePt t="54645" x="1323975" y="3473450"/>
          <p14:tracePt t="54662" x="1352550" y="3486150"/>
          <p14:tracePt t="54679" x="1393825" y="3495675"/>
          <p14:tracePt t="54695" x="1419225" y="3508375"/>
          <p14:tracePt t="54711" x="1463675" y="3527425"/>
          <p14:tracePt t="54728" x="1530350" y="3546475"/>
          <p14:tracePt t="54744" x="1574800" y="3559175"/>
          <p14:tracePt t="54762" x="1628775" y="3575050"/>
          <p14:tracePt t="54779" x="1692275" y="3594100"/>
          <p14:tracePt t="54795" x="1720850" y="3594100"/>
          <p14:tracePt t="54812" x="1743075" y="3600450"/>
          <p14:tracePt t="54828" x="1784350" y="3606800"/>
          <p14:tracePt t="54844" x="1812925" y="3606800"/>
          <p14:tracePt t="54862" x="1851025" y="3606800"/>
          <p14:tracePt t="54878" x="1905000" y="3606800"/>
          <p14:tracePt t="54894" x="1933575" y="3606800"/>
          <p14:tracePt t="54911" x="1965325" y="3606800"/>
          <p14:tracePt t="54929" x="1990725" y="3603625"/>
          <p14:tracePt t="54945" x="2006600" y="3597275"/>
          <p14:tracePt t="54962" x="2016125" y="3597275"/>
          <p14:tracePt t="54978" x="2025650" y="3597275"/>
          <p14:tracePt t="55036" x="2032000" y="3597275"/>
          <p14:tracePt t="55564" x="2054225" y="3590925"/>
          <p14:tracePt t="55571" x="2079625" y="3584575"/>
          <p14:tracePt t="55578" x="2139950" y="3568700"/>
          <p14:tracePt t="55594" x="2270125" y="3543300"/>
          <p14:tracePt t="55612" x="2422525" y="3514725"/>
          <p14:tracePt t="55628" x="2768600" y="3505200"/>
          <p14:tracePt t="55662" x="3190875" y="3549650"/>
          <p14:tracePt t="55695" x="3540125" y="3584575"/>
          <p14:tracePt t="55711" x="3632200" y="3584575"/>
          <p14:tracePt t="55727" x="3762375" y="3581400"/>
          <p14:tracePt t="55744" x="3825875" y="3565525"/>
          <p14:tracePt t="55761" x="3889375" y="3559175"/>
          <p14:tracePt t="55777" x="3959225" y="3559175"/>
          <p14:tracePt t="55795" x="3981450" y="3559175"/>
          <p14:tracePt t="55811" x="3997325" y="3559175"/>
          <p14:tracePt t="55828" x="4010025" y="3559175"/>
          <p14:tracePt t="55845" x="4010025" y="3556000"/>
          <p14:tracePt t="55861" x="4010025" y="3540125"/>
          <p14:tracePt t="55877" x="4010025" y="3524250"/>
          <p14:tracePt t="55894" x="4010025" y="3514725"/>
          <p14:tracePt t="55911" x="4010025" y="3505200"/>
          <p14:tracePt t="55928" x="4010025" y="3489325"/>
          <p14:tracePt t="55945" x="4010025" y="3486150"/>
          <p14:tracePt t="55962" x="4003675" y="3479800"/>
          <p14:tracePt t="55977" x="3984625" y="3467100"/>
          <p14:tracePt t="55994" x="3968750" y="3454400"/>
          <p14:tracePt t="56012" x="3921125" y="3435350"/>
          <p14:tracePt t="56028" x="3794125" y="3387725"/>
          <p14:tracePt t="56045" x="3695700" y="3346450"/>
          <p14:tracePt t="56062" x="3597275" y="3314700"/>
          <p14:tracePt t="56078" x="3460750" y="3276600"/>
          <p14:tracePt t="56095" x="3375025" y="3260725"/>
          <p14:tracePt t="56111" x="3311525" y="3244850"/>
          <p14:tracePt t="56127" x="3244850" y="3225800"/>
          <p14:tracePt t="56145" x="3200400" y="3213100"/>
          <p14:tracePt t="56163" x="3130550" y="3187700"/>
          <p14:tracePt t="56178" x="3063875" y="3175000"/>
          <p14:tracePt t="56195" x="3000375" y="3159125"/>
          <p14:tracePt t="56212" x="2908300" y="3130550"/>
          <p14:tracePt t="56228" x="2863850" y="3117850"/>
          <p14:tracePt t="56245" x="2800350" y="3105150"/>
          <p14:tracePt t="56261" x="2727325" y="3089275"/>
          <p14:tracePt t="56278" x="2581275" y="3057525"/>
          <p14:tracePt t="56294" x="2486025" y="3048000"/>
          <p14:tracePt t="56311" x="2435225" y="3041650"/>
          <p14:tracePt t="56328" x="2314575" y="3019425"/>
          <p14:tracePt t="56345" x="2263775" y="3013075"/>
          <p14:tracePt t="56363" x="2184400" y="3013075"/>
          <p14:tracePt t="56378" x="2139950" y="3013075"/>
          <p14:tracePt t="56394" x="2111375" y="3013075"/>
          <p14:tracePt t="56411" x="2082800" y="3013075"/>
          <p14:tracePt t="56428" x="2041525" y="3022600"/>
          <p14:tracePt t="56445" x="2019300" y="3028950"/>
          <p14:tracePt t="56462" x="1978025" y="3041650"/>
          <p14:tracePt t="56478" x="1955800" y="3041650"/>
          <p14:tracePt t="56495" x="1943100" y="3057525"/>
          <p14:tracePt t="56511" x="1927225" y="3060700"/>
          <p14:tracePt t="56527" x="1908175" y="3076575"/>
          <p14:tracePt t="56544" x="1898650" y="3086100"/>
          <p14:tracePt t="56561" x="1889125" y="3095625"/>
          <p14:tracePt t="56578" x="1866900" y="3117850"/>
          <p14:tracePt t="56595" x="1857375" y="3127375"/>
          <p14:tracePt t="56599" x="1851025" y="3133725"/>
          <p14:tracePt t="56612" x="1841500" y="3143250"/>
          <p14:tracePt t="56628" x="1825625" y="3159125"/>
          <p14:tracePt t="56644" x="1816100" y="3168650"/>
          <p14:tracePt t="56661" x="1806575" y="3178175"/>
          <p14:tracePt t="56678" x="1806575" y="3190875"/>
          <p14:tracePt t="56695" x="1806575" y="3203575"/>
          <p14:tracePt t="56712" x="1803400" y="3222625"/>
          <p14:tracePt t="56728" x="1803400" y="3232150"/>
          <p14:tracePt t="56744" x="1803400" y="3241675"/>
          <p14:tracePt t="56762" x="1797050" y="3267075"/>
          <p14:tracePt t="56778" x="1793875" y="3276600"/>
          <p14:tracePt t="56794" x="1793875" y="3286125"/>
          <p14:tracePt t="56812" x="1793875" y="3302000"/>
          <p14:tracePt t="56827" x="1793875" y="3317875"/>
          <p14:tracePt t="56845" x="1793875" y="3340100"/>
          <p14:tracePt t="56862" x="1812925" y="3381375"/>
          <p14:tracePt t="56878" x="1854200" y="3406775"/>
          <p14:tracePt t="56895" x="1892300" y="3438525"/>
          <p14:tracePt t="56911" x="1943100" y="3457575"/>
          <p14:tracePt t="56928" x="1981200" y="3470275"/>
          <p14:tracePt t="56944" x="2016125" y="3470275"/>
          <p14:tracePt t="56961" x="2111375" y="3470275"/>
          <p14:tracePt t="56978" x="2193925" y="3470275"/>
          <p14:tracePt t="56994" x="2263775" y="3470275"/>
          <p14:tracePt t="57012" x="2317750" y="3470275"/>
          <p14:tracePt t="57028" x="2339975" y="3470275"/>
          <p14:tracePt t="57045" x="2355850" y="3470275"/>
          <p14:tracePt t="57061" x="2378075" y="3470275"/>
          <p14:tracePt t="57077" x="2397125" y="3470275"/>
          <p14:tracePt t="57094" x="2435225" y="3470275"/>
          <p14:tracePt t="57112" x="2520950" y="3470275"/>
          <p14:tracePt t="57128" x="2581275" y="3470275"/>
          <p14:tracePt t="57145" x="2616200" y="3470275"/>
          <p14:tracePt t="57162" x="2644775" y="3470275"/>
          <p14:tracePt t="57178" x="2657475" y="3470275"/>
          <p14:tracePt t="57194" x="2679700" y="3470275"/>
          <p14:tracePt t="57211" x="2736850" y="3470275"/>
          <p14:tracePt t="57227" x="2828925" y="3467100"/>
          <p14:tracePt t="57244" x="2943225" y="3467100"/>
          <p14:tracePt t="57262" x="3082925" y="3467100"/>
          <p14:tracePt t="57278" x="3155950" y="3467100"/>
          <p14:tracePt t="57295" x="3216275" y="3467100"/>
          <p14:tracePt t="57311" x="3279775" y="3454400"/>
          <p14:tracePt t="57328" x="3324225" y="3441700"/>
          <p14:tracePt t="57344" x="3362325" y="3422650"/>
          <p14:tracePt t="57361" x="3425825" y="3397250"/>
          <p14:tracePt t="57378" x="3489325" y="3375025"/>
          <p14:tracePt t="57394" x="3556000" y="3343275"/>
          <p14:tracePt t="57412" x="3629025" y="3324225"/>
          <p14:tracePt t="57428" x="3660775" y="3311525"/>
          <p14:tracePt t="57445" x="3676650" y="3302000"/>
          <p14:tracePt t="57461" x="3692525" y="3279775"/>
          <p14:tracePt t="57478" x="3708400" y="3270250"/>
          <p14:tracePt t="57494" x="3708400" y="3267075"/>
          <p14:tracePt t="57512" x="3714750" y="3260725"/>
          <p14:tracePt t="57544" x="3714750" y="3251200"/>
          <p14:tracePt t="57562" x="3714750" y="3235325"/>
          <p14:tracePt t="57578" x="3714750" y="3225800"/>
          <p14:tracePt t="57594" x="3702050" y="3216275"/>
          <p14:tracePt t="57611" x="3686175" y="3200400"/>
          <p14:tracePt t="57627" x="3676650" y="3184525"/>
          <p14:tracePt t="57644" x="3667125" y="3175000"/>
          <p14:tracePt t="57661" x="3632200" y="3159125"/>
          <p14:tracePt t="57678" x="3609975" y="3149600"/>
          <p14:tracePt t="57694" x="3578225" y="3143250"/>
          <p14:tracePt t="57711" x="3514725" y="3117850"/>
          <p14:tracePt t="57727" x="3451225" y="3101975"/>
          <p14:tracePt t="57744" x="3387725" y="3089275"/>
          <p14:tracePt t="57761" x="3305175" y="3060700"/>
          <p14:tracePt t="57777" x="3260725" y="3048000"/>
          <p14:tracePt t="57794" x="3206750" y="3035300"/>
          <p14:tracePt t="57811" x="3098800" y="3019425"/>
          <p14:tracePt t="57828" x="3028950" y="3013075"/>
          <p14:tracePt t="57845" x="2955925" y="3013075"/>
          <p14:tracePt t="57861" x="2879725" y="3013075"/>
          <p14:tracePt t="57877" x="2819400" y="3013075"/>
          <p14:tracePt t="57894" x="2759075" y="3013075"/>
          <p14:tracePt t="57911" x="2663825" y="3006725"/>
          <p14:tracePt t="57928" x="2603500" y="2990850"/>
          <p14:tracePt t="57945" x="2540000" y="2984500"/>
          <p14:tracePt t="57962" x="2463800" y="2984500"/>
          <p14:tracePt t="57978" x="2403475" y="2984500"/>
          <p14:tracePt t="57994" x="2365375" y="2984500"/>
          <p14:tracePt t="58011" x="2298700" y="2984500"/>
          <p14:tracePt t="58027" x="2260600" y="2984500"/>
          <p14:tracePt t="58045" x="2222500" y="2984500"/>
          <p14:tracePt t="58061" x="2174875" y="2984500"/>
          <p14:tracePt t="58078" x="2146300" y="2984500"/>
          <p14:tracePt t="58094" x="2111375" y="2984500"/>
          <p14:tracePt t="58111" x="2070100" y="2984500"/>
          <p14:tracePt t="58128" x="2047875" y="2984500"/>
          <p14:tracePt t="58144" x="2025650" y="2984500"/>
          <p14:tracePt t="58161" x="1990725" y="2984500"/>
          <p14:tracePt t="58178" x="1978025" y="2984500"/>
          <p14:tracePt t="58195" x="1955800" y="2984500"/>
          <p14:tracePt t="58212" x="1930400" y="2987675"/>
          <p14:tracePt t="58228" x="1917700" y="3003550"/>
          <p14:tracePt t="58245" x="1895475" y="3013075"/>
          <p14:tracePt t="58261" x="1876425" y="3028950"/>
          <p14:tracePt t="58277" x="1866900" y="3038475"/>
          <p14:tracePt t="58295" x="1844675" y="3054350"/>
          <p14:tracePt t="58311" x="1828800" y="3082925"/>
          <p14:tracePt t="58328" x="1816100" y="3114675"/>
          <p14:tracePt t="58345" x="1797050" y="3136900"/>
          <p14:tracePt t="58362" x="1784350" y="3159125"/>
          <p14:tracePt t="58378" x="1771650" y="3175000"/>
          <p14:tracePt t="58394" x="1762125" y="3190875"/>
          <p14:tracePt t="58411" x="1746250" y="3206750"/>
          <p14:tracePt t="58427" x="1746250" y="3219450"/>
          <p14:tracePt t="58444" x="1746250" y="3228975"/>
          <p14:tracePt t="58461" x="1746250" y="3244850"/>
          <p14:tracePt t="58477" x="1746250" y="3251200"/>
          <p14:tracePt t="58525" x="1746250" y="3254375"/>
          <p14:tracePt t="58561" x="1746250" y="3260725"/>
          <p14:tracePt t="58575" x="1746250" y="3270250"/>
          <p14:tracePt t="58589" x="1746250" y="3273425"/>
          <p14:tracePt t="58611" x="1746250" y="3279775"/>
          <p14:tracePt t="58625" x="1746250" y="3282950"/>
          <p14:tracePt t="58660" x="1746250" y="3289300"/>
          <p14:tracePt t="58675" x="1755775" y="3295650"/>
          <p14:tracePt t="58682" x="1758950" y="3295650"/>
          <p14:tracePt t="58694" x="1765300" y="3298825"/>
          <p14:tracePt t="58711" x="1778000" y="3305175"/>
          <p14:tracePt t="58728" x="1787525" y="3308350"/>
          <p14:tracePt t="58744" x="1803400" y="3308350"/>
          <p14:tracePt t="58761" x="1819275" y="3308350"/>
          <p14:tracePt t="58794" x="1822450" y="3321050"/>
          <p14:tracePt t="58811" x="1838325" y="3324225"/>
          <p14:tracePt t="58828" x="1854200" y="3333750"/>
          <p14:tracePt t="58844" x="1863725" y="3346450"/>
          <p14:tracePt t="58861" x="1879600" y="3346450"/>
          <p14:tracePt t="58878" x="1889125" y="3346450"/>
          <p14:tracePt t="58895" x="1892300" y="3346450"/>
          <p14:tracePt t="58911" x="1901825" y="3346450"/>
          <p14:tracePt t="58928" x="1914525" y="3349625"/>
          <p14:tracePt t="58946" x="1933575" y="3355975"/>
          <p14:tracePt t="58961" x="1971675" y="3375025"/>
          <p14:tracePt t="58978" x="2009775" y="3387725"/>
          <p14:tracePt t="58996" x="2066925" y="3406775"/>
          <p14:tracePt t="59012" x="2098675" y="3419475"/>
          <p14:tracePt t="59028" x="2108200" y="3419475"/>
          <p14:tracePt t="59046" x="2139950" y="3419475"/>
          <p14:tracePt t="59061" x="2171700" y="3419475"/>
          <p14:tracePt t="59078" x="2241550" y="3425825"/>
          <p14:tracePt t="59095" x="2406650" y="3441700"/>
          <p14:tracePt t="59111" x="2546350" y="3451225"/>
          <p14:tracePt t="59127" x="2651125" y="3467100"/>
          <p14:tracePt t="59145" x="2749550" y="3467100"/>
          <p14:tracePt t="59161" x="2771775" y="3467100"/>
          <p14:tracePt t="59178" x="2794000" y="3467100"/>
          <p14:tracePt t="59195" x="2835275" y="3467100"/>
          <p14:tracePt t="59211" x="2886075" y="3467100"/>
          <p14:tracePt t="59228" x="2968625" y="3467100"/>
          <p14:tracePt t="59244" x="3073400" y="3467100"/>
          <p14:tracePt t="59260" x="3213100" y="3467100"/>
          <p14:tracePt t="59278" x="3295650" y="3467100"/>
          <p14:tracePt t="59295" x="3375025" y="3451225"/>
          <p14:tracePt t="59312" x="3422650" y="3435350"/>
          <p14:tracePt t="59328" x="3460750" y="3425825"/>
          <p14:tracePt t="59345" x="3502025" y="3406775"/>
          <p14:tracePt t="59361" x="3533775" y="3394075"/>
          <p14:tracePt t="59377" x="3556000" y="3375025"/>
          <p14:tracePt t="59394" x="3587750" y="3365500"/>
          <p14:tracePt t="59412" x="3606800" y="3365500"/>
          <p14:tracePt t="59428" x="3616325" y="3365500"/>
          <p14:tracePt t="59445" x="3625850" y="3365500"/>
          <p14:tracePt t="59478" x="3625850" y="3359150"/>
          <p14:tracePt t="59495" x="3638550" y="3352800"/>
          <p14:tracePt t="59517" x="3641725" y="3352800"/>
          <p14:tracePt t="59527" x="3641725" y="3349625"/>
          <p14:tracePt t="59545" x="3648075" y="3349625"/>
          <p14:tracePt t="59575" x="3648075" y="3343275"/>
          <p14:tracePt t="59854" x="3644900" y="3340100"/>
          <p14:tracePt t="59861" x="3641725" y="3327400"/>
          <p14:tracePt t="59878" x="3603625" y="3314700"/>
          <p14:tracePt t="59895" x="3409950" y="3228975"/>
          <p14:tracePt t="59911" x="3267075" y="3175000"/>
          <p14:tracePt t="59944" x="2905125" y="3041650"/>
          <p14:tracePt t="59978" x="2657475" y="2990850"/>
          <p14:tracePt t="59995" x="2425700" y="2971800"/>
          <p14:tracePt t="60011" x="2333625" y="2971800"/>
          <p14:tracePt t="60028" x="2251075" y="2971800"/>
          <p14:tracePt t="60044" x="2143125" y="2971800"/>
          <p14:tracePt t="60061" x="2098675" y="2971800"/>
          <p14:tracePt t="60078" x="2063750" y="2971800"/>
          <p14:tracePt t="60094" x="2022475" y="2971800"/>
          <p14:tracePt t="60111" x="2000250" y="2971800"/>
          <p14:tracePt t="60128" x="1971675" y="2971800"/>
          <p14:tracePt t="60144" x="1949450" y="2971800"/>
          <p14:tracePt t="60161" x="1936750" y="2971800"/>
          <p14:tracePt t="60178" x="1924050" y="2971800"/>
          <p14:tracePt t="60194" x="1911350" y="2971800"/>
          <p14:tracePt t="60210" x="1901825" y="2971800"/>
          <p14:tracePt t="60228" x="1885950" y="2965450"/>
          <p14:tracePt t="60244" x="1879600" y="2955925"/>
          <p14:tracePt t="60261" x="1876425" y="2955925"/>
          <p14:tracePt t="62464" x="1885950" y="2984500"/>
          <p14:tracePt t="62471" x="1898650" y="3013075"/>
          <p14:tracePt t="62478" x="1908175" y="3051175"/>
          <p14:tracePt t="62494" x="1946275" y="3140075"/>
          <p14:tracePt t="62510" x="2009775" y="3263900"/>
          <p14:tracePt t="62528" x="2155825" y="3482975"/>
          <p14:tracePt t="62561" x="2320925" y="3765550"/>
          <p14:tracePt t="62595" x="2384425" y="3968750"/>
          <p14:tracePt t="62611" x="2406650" y="4044950"/>
          <p14:tracePt t="62627" x="2413000" y="4140200"/>
          <p14:tracePt t="62643" x="2419350" y="4191000"/>
          <p14:tracePt t="62660" x="2425700" y="4229100"/>
          <p14:tracePt t="62678" x="2425700" y="4283075"/>
          <p14:tracePt t="62694" x="2425700" y="4321175"/>
          <p14:tracePt t="62710" x="2425700" y="4343400"/>
          <p14:tracePt t="62727" x="2425700" y="4375150"/>
          <p14:tracePt t="62743" x="2425700" y="4384675"/>
          <p14:tracePt t="62761" x="2425700" y="4394200"/>
          <p14:tracePt t="62778" x="2425700" y="4410075"/>
          <p14:tracePt t="62794" x="2432050" y="4422775"/>
          <p14:tracePt t="62810" x="2435225" y="4435475"/>
          <p14:tracePt t="62827" x="2441575" y="4448175"/>
          <p14:tracePt t="62844" x="2441575" y="4457700"/>
          <p14:tracePt t="62861" x="2447925" y="4467225"/>
          <p14:tracePt t="62877" x="2466975" y="4467225"/>
          <p14:tracePt t="62893" x="2482850" y="4467225"/>
          <p14:tracePt t="62910" x="2517775" y="4467225"/>
          <p14:tracePt t="62928" x="2581275" y="4467225"/>
          <p14:tracePt t="62944" x="2625725" y="4467225"/>
          <p14:tracePt t="62961" x="2676525" y="4467225"/>
          <p14:tracePt t="62977" x="2746375" y="4483100"/>
          <p14:tracePt t="62993" x="2797175" y="4489450"/>
          <p14:tracePt t="63010" x="2857500" y="4489450"/>
          <p14:tracePt t="63028" x="2952750" y="4495800"/>
          <p14:tracePt t="63044" x="3022600" y="4495800"/>
          <p14:tracePt t="63061" x="3092450" y="4495800"/>
          <p14:tracePt t="63077" x="3222625" y="4495800"/>
          <p14:tracePt t="63094" x="3305175" y="4492625"/>
          <p14:tracePt t="63110" x="3368675" y="4476750"/>
          <p14:tracePt t="63127" x="3460750" y="4448175"/>
          <p14:tracePt t="63144" x="3533775" y="4432300"/>
          <p14:tracePt t="63161" x="3619500" y="4419600"/>
          <p14:tracePt t="63178" x="3721100" y="4397375"/>
          <p14:tracePt t="63194" x="3784600" y="4381500"/>
          <p14:tracePt t="63607" x="3832225" y="4387850"/>
          <p14:tracePt t="63615" x="3879850" y="4387850"/>
          <p14:tracePt t="63628" x="3949700" y="4387850"/>
          <p14:tracePt t="63644" x="4010025" y="4384675"/>
          <p14:tracePt t="63660" x="4086225" y="4368800"/>
          <p14:tracePt t="63663" x="4121150" y="4362450"/>
          <p14:tracePt t="63693" x="4352925" y="4352925"/>
          <p14:tracePt t="63727" x="4581525" y="4371975"/>
          <p14:tracePt t="63744" x="4635500" y="4384675"/>
          <p14:tracePt t="63761" x="4664075" y="4397375"/>
          <p14:tracePt t="63777" x="4692650" y="4413250"/>
          <p14:tracePt t="63794" x="4702175" y="4422775"/>
          <p14:tracePt t="63810" x="4711700" y="4438650"/>
          <p14:tracePt t="63827" x="4711700" y="4454525"/>
          <p14:tracePt t="63844" x="4721225" y="4464050"/>
          <p14:tracePt t="63860" x="4721225" y="4473575"/>
          <p14:tracePt t="63877" x="4727575" y="4486275"/>
          <p14:tracePt t="63894" x="4727575" y="4489450"/>
          <p14:tracePt t="63928" x="4727575" y="4495800"/>
          <p14:tracePt t="63943" x="4743450" y="4495800"/>
          <p14:tracePt t="63977" x="4743450" y="4498975"/>
          <p14:tracePt t="64157" x="4851400" y="4451350"/>
          <p14:tracePt t="64164" x="5026025" y="4378325"/>
          <p14:tracePt t="64178" x="5359400" y="4206875"/>
          <p14:tracePt t="64196" x="5575300" y="4051300"/>
          <p14:tracePt t="64213" x="5886450" y="3797300"/>
          <p14:tracePt t="64229" x="6042025" y="3609975"/>
          <p14:tracePt t="64245" x="6181725" y="3460750"/>
          <p14:tracePt t="64260" x="6311900" y="3321050"/>
          <p14:tracePt t="64277" x="6454775" y="3140075"/>
          <p14:tracePt t="64293" x="6521450" y="3048000"/>
          <p14:tracePt t="64311" x="6559550" y="2981325"/>
          <p14:tracePt t="64327" x="6572250" y="2940050"/>
          <p14:tracePt t="64344" x="6572250" y="2908300"/>
          <p14:tracePt t="64720" x="6610350" y="2870200"/>
          <p14:tracePt t="64727" x="6667500" y="2806700"/>
          <p14:tracePt t="64744" x="6765925" y="2692400"/>
          <p14:tracePt t="64762" x="6864350" y="2559050"/>
          <p14:tracePt t="64777" x="6915150" y="2514600"/>
          <p14:tracePt t="64811" x="7016750" y="2425700"/>
          <p14:tracePt t="64844" x="7070725" y="2378075"/>
          <p14:tracePt t="64862" x="7115175" y="2339975"/>
          <p14:tracePt t="64878" x="7140575" y="2320925"/>
          <p14:tracePt t="64894" x="7150100" y="2305050"/>
          <p14:tracePt t="64910" x="7181850" y="2279650"/>
          <p14:tracePt t="64927" x="7200900" y="2266950"/>
          <p14:tracePt t="64943" x="7223125" y="2247900"/>
          <p14:tracePt t="64961" x="7245350" y="2232025"/>
          <p14:tracePt t="64977" x="7254875" y="2222500"/>
          <p14:tracePt t="64994" x="7264400" y="2212975"/>
          <p14:tracePt t="65011" x="7286625" y="2184400"/>
          <p14:tracePt t="65027" x="7296150" y="2174875"/>
          <p14:tracePt t="65044" x="7302500" y="2159000"/>
          <p14:tracePt t="65061" x="7302500" y="2127250"/>
          <p14:tracePt t="65076" x="7302500" y="2105025"/>
          <p14:tracePt t="65093" x="7302500" y="2076450"/>
          <p14:tracePt t="65111" x="7302500" y="2012950"/>
          <p14:tracePt t="65128" x="7302500" y="1978025"/>
          <p14:tracePt t="65144" x="7299325" y="1939925"/>
          <p14:tracePt t="65161" x="7286625" y="1889125"/>
          <p14:tracePt t="65177" x="7273925" y="1854200"/>
          <p14:tracePt t="65193" x="7254875" y="1816100"/>
          <p14:tracePt t="65211" x="7248525" y="1752600"/>
          <p14:tracePt t="65227" x="7248525" y="1708150"/>
          <p14:tracePt t="65244" x="7248525" y="1670050"/>
          <p14:tracePt t="65261" x="7248525" y="1631950"/>
          <p14:tracePt t="65277" x="7248525" y="1622425"/>
          <p14:tracePt t="65294" x="7248525" y="1612900"/>
          <p14:tracePt t="65311" x="7248525" y="1590675"/>
          <p14:tracePt t="65327" x="7248525" y="1581150"/>
          <p14:tracePt t="65343" x="7248525" y="1571625"/>
          <p14:tracePt t="65361" x="7248525" y="1562100"/>
          <p14:tracePt t="65377" x="7248525" y="1558925"/>
          <p14:tracePt t="65411" x="7248525" y="1543050"/>
          <p14:tracePt t="65444" x="7251700" y="1533525"/>
          <p14:tracePt t="65477" x="7251700" y="1527175"/>
          <p14:tracePt t="65562" x="7248525" y="1527175"/>
          <p14:tracePt t="65569" x="7242175" y="1527175"/>
          <p14:tracePt t="65583" x="7239000" y="1527175"/>
          <p14:tracePt t="65611" x="7232650" y="1527175"/>
          <p14:tracePt t="65632" x="7229475" y="1527175"/>
          <p14:tracePt t="65639" x="7223125" y="1527175"/>
          <p14:tracePt t="65646" x="7219950" y="1527175"/>
          <p14:tracePt t="65660" x="7204075" y="1527175"/>
          <p14:tracePt t="65761" x="7204075" y="1524000"/>
          <p14:tracePt t="65875" x="7204075" y="1517650"/>
          <p14:tracePt t="66147" x="7197725" y="1517650"/>
          <p14:tracePt t="66153" x="7188200" y="1517650"/>
          <p14:tracePt t="66160" x="7175500" y="1511300"/>
          <p14:tracePt t="66176" x="7102475" y="1489075"/>
          <p14:tracePt t="66193" x="6950075" y="1463675"/>
          <p14:tracePt t="66210" x="6654800" y="1454150"/>
          <p14:tracePt t="66227" x="6470650" y="1470025"/>
          <p14:tracePt t="66262" x="5930900" y="1565275"/>
          <p14:tracePt t="66294" x="5359400" y="1809750"/>
          <p14:tracePt t="66311" x="4879975" y="2022475"/>
          <p14:tracePt t="66328" x="4546600" y="2197100"/>
          <p14:tracePt t="66346" x="4156075" y="2495550"/>
          <p14:tracePt t="66363" x="3933825" y="2717800"/>
          <p14:tracePt t="66378" x="3727450" y="2968625"/>
          <p14:tracePt t="66395" x="3578225" y="3257550"/>
          <p14:tracePt t="66710" x="3476625" y="3251200"/>
          <p14:tracePt t="66717" x="3362325" y="3241675"/>
          <p14:tracePt t="66726" x="3222625" y="3241675"/>
          <p14:tracePt t="66743" x="2984500" y="3248025"/>
          <p14:tracePt t="66761" x="2559050" y="3333750"/>
          <p14:tracePt t="66779" x="2273300" y="3419475"/>
          <p14:tracePt t="66796" x="1851025" y="3584575"/>
          <p14:tracePt t="66812" x="1577975" y="3743325"/>
          <p14:tracePt t="66828" x="1368425" y="3870325"/>
          <p14:tracePt t="66845" x="1146175" y="4019550"/>
          <p14:tracePt t="66862" x="1044575" y="4095750"/>
          <p14:tracePt t="66876" x="962025" y="4152900"/>
          <p14:tracePt t="66893" x="908050" y="4203700"/>
          <p14:tracePt t="66910" x="866775" y="4248150"/>
          <p14:tracePt t="66927" x="835025" y="4267200"/>
          <p14:tracePt t="66944" x="809625" y="4279900"/>
          <p14:tracePt t="66961" x="768350" y="4305300"/>
          <p14:tracePt t="66977" x="746125" y="4308475"/>
          <p14:tracePt t="66993" x="723900" y="4308475"/>
          <p14:tracePt t="67010" x="708025" y="4308475"/>
          <p14:tracePt t="67026" x="698500" y="4308475"/>
          <p14:tracePt t="67043" x="676275" y="4308475"/>
          <p14:tracePt t="67061" x="650875" y="4308475"/>
          <p14:tracePt t="67077" x="628650" y="4308475"/>
          <p14:tracePt t="67095" x="612775" y="4308475"/>
          <p14:tracePt t="67110" x="603250" y="4302125"/>
          <p14:tracePt t="67127" x="593725" y="4279900"/>
          <p14:tracePt t="67143" x="587375" y="4257675"/>
          <p14:tracePt t="67160" x="587375" y="4216400"/>
          <p14:tracePt t="67177" x="587375" y="4197350"/>
          <p14:tracePt t="67195" x="587375" y="4175125"/>
          <p14:tracePt t="67211" x="587375" y="4165600"/>
          <p14:tracePt t="67246" x="587375" y="4162425"/>
          <p14:tracePt t="67273" x="577850" y="4162425"/>
          <p14:tracePt t="67346" x="571500" y="4162425"/>
          <p14:tracePt t="68223" x="577850" y="4156075"/>
          <p14:tracePt t="68231" x="600075" y="4143375"/>
          <p14:tracePt t="68244" x="650875" y="4137025"/>
          <p14:tracePt t="68260" x="768350" y="4127500"/>
          <p14:tracePt t="68276" x="939800" y="4127500"/>
          <p14:tracePt t="68293" x="1111250" y="4127500"/>
          <p14:tracePt t="68310" x="1196975" y="4130675"/>
          <p14:tracePt t="68344" x="1311275" y="4130675"/>
          <p14:tracePt t="68377" x="1377950" y="4137025"/>
          <p14:tracePt t="68393" x="1463675" y="4137025"/>
          <p14:tracePt t="68409" x="1555750" y="4137025"/>
          <p14:tracePt t="68427" x="1660525" y="4137025"/>
          <p14:tracePt t="68443" x="1778000" y="4137025"/>
          <p14:tracePt t="68460" x="1822450" y="4137025"/>
          <p14:tracePt t="68477" x="1866900" y="4137025"/>
          <p14:tracePt t="68494" x="1927225" y="4137025"/>
          <p14:tracePt t="68510" x="1990725" y="4133850"/>
          <p14:tracePt t="68527" x="2051050" y="4133850"/>
          <p14:tracePt t="68543" x="2133600" y="4133850"/>
          <p14:tracePt t="68559" x="2187575" y="4133850"/>
          <p14:tracePt t="68577" x="2238375" y="4133850"/>
          <p14:tracePt t="68594" x="2324100" y="4133850"/>
          <p14:tracePt t="68610" x="2416175" y="4133850"/>
          <p14:tracePt t="68627" x="2530475" y="4133850"/>
          <p14:tracePt t="68644" x="2819400" y="4159250"/>
          <p14:tracePt t="68660" x="3060700" y="4210050"/>
          <p14:tracePt t="68676" x="3454400" y="4311650"/>
          <p14:tracePt t="68693" x="4003675" y="4498975"/>
          <p14:tracePt t="68711" x="4203700" y="4584700"/>
          <p14:tracePt t="68727" x="4349750" y="4648200"/>
          <p14:tracePt t="68730" x="4410075" y="4676775"/>
          <p14:tracePt t="69045" x="4470400" y="4692650"/>
          <p14:tracePt t="69051" x="4530725" y="4702175"/>
          <p14:tracePt t="69060" x="4578350" y="4708525"/>
          <p14:tracePt t="69093" x="4737100" y="4721225"/>
          <p14:tracePt t="69126" x="4879975" y="4718050"/>
          <p14:tracePt t="69144" x="4987925" y="4702175"/>
          <p14:tracePt t="69160" x="5092700" y="4702175"/>
          <p14:tracePt t="69177" x="5175250" y="4695825"/>
          <p14:tracePt t="69194" x="5254625" y="4695825"/>
          <p14:tracePt t="69210" x="5299075" y="4689475"/>
          <p14:tracePt t="69227" x="5321300" y="4683125"/>
          <p14:tracePt t="69230" x="5327650" y="4683125"/>
          <p14:tracePt t="69243" x="5337175" y="4673600"/>
          <p14:tracePt t="69259" x="5349875" y="4673600"/>
          <p14:tracePt t="69276" x="5359400" y="4664075"/>
          <p14:tracePt t="69294" x="5400675" y="4664075"/>
          <p14:tracePt t="69310" x="5416550" y="4657725"/>
          <p14:tracePt t="69327" x="5432425" y="4648200"/>
          <p14:tracePt t="69344" x="5448300" y="4632325"/>
          <p14:tracePt t="69360" x="5464175" y="4622800"/>
          <p14:tracePt t="69377" x="5473700" y="4613275"/>
          <p14:tracePt t="69393" x="5476875" y="4597400"/>
          <p14:tracePt t="69410" x="5476875" y="4587875"/>
          <p14:tracePt t="69427" x="5476875" y="4578350"/>
          <p14:tracePt t="69444" x="5476875" y="4568825"/>
          <p14:tracePt t="69460" x="5476875" y="4559300"/>
          <p14:tracePt t="69477" x="5476875" y="4552950"/>
          <p14:tracePt t="69494" x="5461000" y="4543425"/>
          <p14:tracePt t="69510" x="5448300" y="4540250"/>
          <p14:tracePt t="69527" x="5435600" y="4527550"/>
          <p14:tracePt t="69544" x="5416550" y="4524375"/>
          <p14:tracePt t="69560" x="5387975" y="4511675"/>
          <p14:tracePt t="69577" x="5362575" y="4498975"/>
          <p14:tracePt t="69594" x="5321300" y="4486275"/>
          <p14:tracePt t="69610" x="5299075" y="4470400"/>
          <p14:tracePt t="69627" x="5267325" y="4457700"/>
          <p14:tracePt t="69644" x="5232400" y="4445000"/>
          <p14:tracePt t="69660" x="5203825" y="4438650"/>
          <p14:tracePt t="69676" x="5178425" y="4429125"/>
          <p14:tracePt t="69693" x="5124450" y="4429125"/>
          <p14:tracePt t="69709" x="5080000" y="4429125"/>
          <p14:tracePt t="69727" x="5045075" y="4429125"/>
          <p14:tracePt t="69744" x="4981575" y="4429125"/>
          <p14:tracePt t="69760" x="4953000" y="4429125"/>
          <p14:tracePt t="69776" x="4930775" y="4429125"/>
          <p14:tracePt t="69793" x="4902200" y="4429125"/>
          <p14:tracePt t="69810" x="4892675" y="4429125"/>
          <p14:tracePt t="69826" x="4876800" y="4429125"/>
          <p14:tracePt t="69843" x="4845050" y="4429125"/>
          <p14:tracePt t="69860" x="4829175" y="4429125"/>
          <p14:tracePt t="69876" x="4819650" y="4441825"/>
          <p14:tracePt t="69893" x="4800600" y="4445000"/>
          <p14:tracePt t="69910" x="4787900" y="4451350"/>
          <p14:tracePt t="69928" x="4775200" y="4454525"/>
          <p14:tracePt t="69943" x="4768850" y="4470400"/>
          <p14:tracePt t="69959" x="4768850" y="4479925"/>
          <p14:tracePt t="69976" x="4759325" y="4489450"/>
          <p14:tracePt t="69993" x="4752975" y="4505325"/>
          <p14:tracePt t="70010" x="4749800" y="4521200"/>
          <p14:tracePt t="70028" x="4749800" y="4533900"/>
          <p14:tracePt t="70044" x="4749800" y="4543425"/>
          <p14:tracePt t="70060" x="4749800" y="4552950"/>
          <p14:tracePt t="70078" x="4749800" y="4575175"/>
          <p14:tracePt t="70093" x="4749800" y="4584700"/>
          <p14:tracePt t="70109" x="4749800" y="4594225"/>
          <p14:tracePt t="70126" x="4749800" y="4603750"/>
          <p14:tracePt t="70143" x="4749800" y="4622800"/>
          <p14:tracePt t="70159" x="4749800" y="4632325"/>
          <p14:tracePt t="70178" x="4749800" y="4648200"/>
          <p14:tracePt t="70194" x="4749800" y="4657725"/>
          <p14:tracePt t="70210" x="4756150" y="4667250"/>
          <p14:tracePt t="70227" x="4765675" y="4683125"/>
          <p14:tracePt t="70242" x="4765675" y="4692650"/>
          <p14:tracePt t="70259" x="4775200" y="4702175"/>
          <p14:tracePt t="70276" x="4781550" y="4718050"/>
          <p14:tracePt t="70293" x="4794250" y="4733925"/>
          <p14:tracePt t="70310" x="4806950" y="4746625"/>
          <p14:tracePt t="70327" x="4841875" y="4787900"/>
          <p14:tracePt t="70344" x="4857750" y="4800600"/>
          <p14:tracePt t="70360" x="4873625" y="4810125"/>
          <p14:tracePt t="70377" x="4889500" y="4832350"/>
          <p14:tracePt t="70393" x="4911725" y="4841875"/>
          <p14:tracePt t="70410" x="4943475" y="4854575"/>
          <p14:tracePt t="70427" x="4978400" y="4879975"/>
          <p14:tracePt t="70443" x="5016500" y="4899025"/>
          <p14:tracePt t="70460" x="5038725" y="4911725"/>
          <p14:tracePt t="70477" x="5076825" y="4927600"/>
          <p14:tracePt t="70493" x="5086350" y="4943475"/>
          <p14:tracePt t="70510" x="5095875" y="4953000"/>
          <p14:tracePt t="70527" x="5114925" y="4953000"/>
          <p14:tracePt t="70542" x="5137150" y="4953000"/>
          <p14:tracePt t="70559" x="5165725" y="4953000"/>
          <p14:tracePt t="70576" x="5222875" y="4959350"/>
          <p14:tracePt t="70594" x="5251450" y="4959350"/>
          <p14:tracePt t="70610" x="5280025" y="4959350"/>
          <p14:tracePt t="70627" x="5295900" y="4959350"/>
          <p14:tracePt t="70643" x="5305425" y="4959350"/>
          <p14:tracePt t="70659" x="5314950" y="4956175"/>
          <p14:tracePt t="70677" x="5334000" y="4946650"/>
          <p14:tracePt t="70693" x="5346700" y="4930775"/>
          <p14:tracePt t="70709" x="5356225" y="4914900"/>
          <p14:tracePt t="70727" x="5365750" y="4873625"/>
          <p14:tracePt t="70743" x="5372100" y="4851400"/>
          <p14:tracePt t="70760" x="5384800" y="4829175"/>
          <p14:tracePt t="70777" x="5397500" y="4787900"/>
          <p14:tracePt t="70792" x="5397500" y="4749800"/>
          <p14:tracePt t="70809" x="5397500" y="4727575"/>
          <p14:tracePt t="70827" x="5397500" y="4714875"/>
          <p14:tracePt t="70842" x="5397500" y="4699000"/>
          <p14:tracePt t="70860" x="5397500" y="4689475"/>
          <p14:tracePt t="70877" x="5397500" y="4673600"/>
          <p14:tracePt t="70894" x="5400675" y="4664075"/>
          <p14:tracePt t="70910" x="5400675" y="4654550"/>
          <p14:tracePt t="70926" x="5400675" y="4635500"/>
          <p14:tracePt t="70943" x="5400675" y="4625975"/>
          <p14:tracePt t="70959" x="5400675" y="4610100"/>
          <p14:tracePt t="70978" x="5400675" y="4594225"/>
          <p14:tracePt t="70994" x="5400675" y="4584700"/>
          <p14:tracePt t="71010" x="5400675" y="4575175"/>
          <p14:tracePt t="71027" x="5394325" y="4559300"/>
          <p14:tracePt t="71043" x="5378450" y="4549775"/>
          <p14:tracePt t="71060" x="5368925" y="4543425"/>
          <p14:tracePt t="71076" x="5356225" y="4533900"/>
          <p14:tracePt t="71092" x="5346700" y="4530725"/>
          <p14:tracePt t="71110" x="5330825" y="4530725"/>
          <p14:tracePt t="71127" x="5314950" y="4530725"/>
          <p14:tracePt t="71143" x="5305425" y="4530725"/>
          <p14:tracePt t="71160" x="5295900" y="4524375"/>
          <p14:tracePt t="71177" x="5276850" y="4518025"/>
          <p14:tracePt t="71192" x="5257800" y="4508500"/>
          <p14:tracePt t="71209" x="5235575" y="4502150"/>
          <p14:tracePt t="71226" x="5200650" y="4502150"/>
          <p14:tracePt t="71243" x="5191125" y="4498975"/>
          <p14:tracePt t="71260" x="5181600" y="4498975"/>
          <p14:tracePt t="71277" x="5162550" y="4492625"/>
          <p14:tracePt t="71293" x="5153025" y="4492625"/>
          <p14:tracePt t="71310" x="5137150" y="4483100"/>
          <p14:tracePt t="71326" x="5095875" y="4476750"/>
          <p14:tracePt t="71342" x="5073650" y="4470400"/>
          <p14:tracePt t="71360" x="5045075" y="4470400"/>
          <p14:tracePt t="71376" x="5022850" y="4470400"/>
          <p14:tracePt t="71393" x="5006975" y="4470400"/>
          <p14:tracePt t="71410" x="4997450" y="4470400"/>
          <p14:tracePt t="71427" x="4984750" y="4470400"/>
          <p14:tracePt t="71443" x="4975225" y="4470400"/>
          <p14:tracePt t="71460" x="4959350" y="4470400"/>
          <p14:tracePt t="71477" x="4937125" y="4470400"/>
          <p14:tracePt t="71492" x="4927600" y="4470400"/>
          <p14:tracePt t="71510" x="4918075" y="4470400"/>
          <p14:tracePt t="71526" x="4899025" y="4470400"/>
          <p14:tracePt t="71543" x="4889500" y="4470400"/>
          <p14:tracePt t="71560" x="4879975" y="4470400"/>
          <p14:tracePt t="71577" x="4870450" y="4470400"/>
          <p14:tracePt t="71593" x="4857750" y="4473575"/>
          <p14:tracePt t="71610" x="4854575" y="4476750"/>
          <p14:tracePt t="71626" x="4845050" y="4492625"/>
          <p14:tracePt t="71643" x="4838700" y="4502150"/>
          <p14:tracePt t="71660" x="4832350" y="4518025"/>
          <p14:tracePt t="71677" x="4829175" y="4533900"/>
          <p14:tracePt t="71693" x="4829175" y="4543425"/>
          <p14:tracePt t="71709" x="4822825" y="4552950"/>
          <p14:tracePt t="71726" x="4819650" y="4572000"/>
          <p14:tracePt t="71743" x="4803775" y="4581525"/>
          <p14:tracePt t="71759" x="4803775" y="4591050"/>
          <p14:tracePt t="71775" x="4794250" y="4606925"/>
          <p14:tracePt t="71792" x="4794250" y="4622800"/>
          <p14:tracePt t="71809" x="4794250" y="4632325"/>
          <p14:tracePt t="71826" x="4794250" y="4645025"/>
          <p14:tracePt t="71842" x="4794250" y="4657725"/>
          <p14:tracePt t="71860" x="4794250" y="4667250"/>
          <p14:tracePt t="71876" x="4794250" y="4670425"/>
          <p14:tracePt t="71893" x="4794250" y="4676775"/>
          <p14:tracePt t="71933" x="4794250" y="4679950"/>
          <p14:tracePt t="71948" x="4787900" y="4686300"/>
          <p14:tracePt t="71959" x="4787900" y="4689475"/>
          <p14:tracePt t="71976" x="4787900" y="4705350"/>
          <p14:tracePt t="71993" x="4787900" y="4711700"/>
          <p14:tracePt t="72105" x="4787900" y="4714875"/>
          <p14:tracePt t="72119" x="4787900" y="4721225"/>
          <p14:tracePt t="72133" x="4787900" y="4724400"/>
          <p14:tracePt t="72162" x="4787900" y="4730750"/>
          <p14:tracePt t="72206" x="4787900" y="4733925"/>
          <p14:tracePt t="72227" x="4787900" y="4740275"/>
          <p14:tracePt t="72234" x="4787900" y="4743450"/>
          <p14:tracePt t="72243" x="4791075" y="4756150"/>
          <p14:tracePt t="72260" x="4800600" y="4765675"/>
          <p14:tracePt t="72276" x="4822825" y="4775200"/>
          <p14:tracePt t="72292" x="4826000" y="4781550"/>
          <p14:tracePt t="72333" x="4832350" y="4781550"/>
          <p14:tracePt t="72369" x="4835525" y="4781550"/>
          <p14:tracePt t="72376" x="4841875" y="4784725"/>
          <p14:tracePt t="72393" x="4851400" y="4784725"/>
          <p14:tracePt t="72411" x="4870450" y="4794250"/>
          <p14:tracePt t="72426" x="4879975" y="4806950"/>
          <p14:tracePt t="72442" x="4892675" y="4806950"/>
          <p14:tracePt t="72459" x="4892675" y="4810125"/>
          <p14:tracePt t="72498" x="4895850" y="4810125"/>
          <p14:tracePt t="72526" x="4902200" y="4810125"/>
          <p14:tracePt t="72533" x="4905375" y="4810125"/>
          <p14:tracePt t="72542" x="4914900" y="4810125"/>
          <p14:tracePt t="72559" x="4924425" y="4816475"/>
          <p14:tracePt t="72576" x="4940300" y="4819650"/>
          <p14:tracePt t="72593" x="4946650" y="4826000"/>
          <p14:tracePt t="72669" x="4949825" y="4826000"/>
          <p14:tracePt t="72676" x="4956175" y="4829175"/>
          <p14:tracePt t="72692" x="4968875" y="4835525"/>
          <p14:tracePt t="72709" x="4981575" y="4838700"/>
          <p14:tracePt t="72726" x="4994275" y="4845050"/>
          <p14:tracePt t="72742" x="5003800" y="4854575"/>
          <p14:tracePt t="72760" x="5026025" y="4854575"/>
          <p14:tracePt t="72776" x="5029200" y="4854575"/>
          <p14:tracePt t="72832" x="5035550" y="4854575"/>
          <p14:tracePt t="72839" x="5038725" y="4854575"/>
          <p14:tracePt t="72847" x="5045075" y="4854575"/>
          <p14:tracePt t="72859" x="5048250" y="4854575"/>
          <p14:tracePt t="72876" x="5070475" y="4854575"/>
          <p14:tracePt t="72893" x="5080000" y="4854575"/>
          <p14:tracePt t="72910" x="5089525" y="4854575"/>
          <p14:tracePt t="72927" x="5092700" y="4854575"/>
          <p14:tracePt t="72960" x="5099050" y="4854575"/>
          <p14:tracePt t="72976" x="5102225" y="4854575"/>
          <p14:tracePt t="72993" x="5118100" y="4854575"/>
          <p14:tracePt t="73010" x="5127625" y="4854575"/>
          <p14:tracePt t="73026" x="5137150" y="4854575"/>
          <p14:tracePt t="73043" x="5143500" y="4854575"/>
          <p14:tracePt t="73060" x="5149850" y="4854575"/>
          <p14:tracePt t="73077" x="5162550" y="4854575"/>
          <p14:tracePt t="73093" x="5168900" y="4854575"/>
          <p14:tracePt t="73110" x="5178425" y="4854575"/>
          <p14:tracePt t="73126" x="5187950" y="4854575"/>
          <p14:tracePt t="73143" x="5197475" y="4848225"/>
          <p14:tracePt t="73160" x="5219700" y="4832350"/>
          <p14:tracePt t="73177" x="5241925" y="4822825"/>
          <p14:tracePt t="73193" x="5270500" y="4810125"/>
          <p14:tracePt t="73211" x="5308600" y="4784725"/>
          <p14:tracePt t="73226" x="5330825" y="4775200"/>
          <p14:tracePt t="73243" x="5340350" y="4765675"/>
          <p14:tracePt t="73260" x="5356225" y="4749800"/>
          <p14:tracePt t="73276" x="5365750" y="4733925"/>
          <p14:tracePt t="73292" x="5381625" y="4724400"/>
          <p14:tracePt t="73311" x="5394325" y="4708525"/>
          <p14:tracePt t="73327" x="5403850" y="4699000"/>
          <p14:tracePt t="73343" x="5410200" y="4683125"/>
          <p14:tracePt t="73360" x="5416550" y="4670425"/>
          <p14:tracePt t="73377" x="5416550" y="4648200"/>
          <p14:tracePt t="73393" x="5416550" y="4625975"/>
          <p14:tracePt t="73410" x="5407025" y="4584700"/>
          <p14:tracePt t="73425" x="5394325" y="4562475"/>
          <p14:tracePt t="73442" x="5384800" y="4552950"/>
          <p14:tracePt t="73461" x="5378450" y="4530725"/>
          <p14:tracePt t="73477" x="5362575" y="4527550"/>
          <p14:tracePt t="73493" x="5353050" y="4521200"/>
          <p14:tracePt t="73510" x="5340350" y="4511675"/>
          <p14:tracePt t="73526" x="5308600" y="4498975"/>
          <p14:tracePt t="73543" x="5286375" y="4489450"/>
          <p14:tracePt t="73560" x="5245100" y="4470400"/>
          <p14:tracePt t="73576" x="5222875" y="4470400"/>
          <p14:tracePt t="73592" x="5194300" y="4470400"/>
          <p14:tracePt t="73610" x="5159375" y="4470400"/>
          <p14:tracePt t="73626" x="5137150" y="4464050"/>
          <p14:tracePt t="73643" x="5114925" y="4457700"/>
          <p14:tracePt t="73660" x="5067300" y="4438650"/>
          <p14:tracePt t="73676" x="5022850" y="4438650"/>
          <p14:tracePt t="73692" x="5000625" y="4438650"/>
          <p14:tracePt t="73709" x="4978400" y="4438650"/>
          <p14:tracePt t="73725" x="4965700" y="4438650"/>
          <p14:tracePt t="73742" x="4956175" y="4438650"/>
          <p14:tracePt t="73760" x="4940300" y="4438650"/>
          <p14:tracePt t="73777" x="4930775" y="4438650"/>
          <p14:tracePt t="73793" x="4914900" y="4438650"/>
          <p14:tracePt t="73810" x="4899025" y="4445000"/>
          <p14:tracePt t="73826" x="4889500" y="4451350"/>
          <p14:tracePt t="73842" x="4886325" y="4460875"/>
          <p14:tracePt t="73860" x="4886325" y="4479925"/>
          <p14:tracePt t="73876" x="4886325" y="4486275"/>
          <p14:tracePt t="73893" x="4886325" y="4495800"/>
          <p14:tracePt t="73910" x="4886325" y="4502150"/>
          <p14:tracePt t="73927" x="4886325" y="4505325"/>
          <p14:tracePt t="73943" x="4886325" y="4511675"/>
          <p14:tracePt t="73960" x="4886325" y="4530725"/>
          <p14:tracePt t="73976" x="4886325" y="4540250"/>
          <p14:tracePt t="73992" x="4886325" y="4549775"/>
          <p14:tracePt t="74010" x="4886325" y="4565650"/>
          <p14:tracePt t="74026" x="4886325" y="4581525"/>
          <p14:tracePt t="74043" x="4886325" y="4591050"/>
          <p14:tracePt t="74060" x="4886325" y="4603750"/>
          <p14:tracePt t="74076" x="4886325" y="4613275"/>
          <p14:tracePt t="74093" x="4886325" y="4622800"/>
          <p14:tracePt t="74109" x="4886325" y="4638675"/>
          <p14:tracePt t="74126" x="4886325" y="4648200"/>
          <p14:tracePt t="74142" x="4886325" y="4657725"/>
          <p14:tracePt t="74159" x="4886325" y="4673600"/>
          <p14:tracePt t="74177" x="4886325" y="4676775"/>
          <p14:tracePt t="74193" x="4886325" y="4683125"/>
          <p14:tracePt t="74273" x="4886325" y="4689475"/>
          <p14:tracePt t="74295" x="4886325" y="4692650"/>
          <p14:tracePt t="74302" x="4886325" y="4699000"/>
          <p14:tracePt t="74310" x="4886325" y="4702175"/>
          <p14:tracePt t="74327" x="4892675" y="4708525"/>
          <p14:tracePt t="74343" x="4895850" y="4708525"/>
          <p14:tracePt t="74416" x="4895850" y="4718050"/>
          <p14:tracePt t="74424" x="4902200" y="4718050"/>
          <p14:tracePt t="74430" x="4905375" y="4721225"/>
          <p14:tracePt t="74442" x="4905375" y="4727575"/>
          <p14:tracePt t="74459" x="4918075" y="4743450"/>
          <p14:tracePt t="74475" x="4930775" y="4752975"/>
          <p14:tracePt t="74493" x="4937125" y="4768850"/>
          <p14:tracePt t="74510" x="4943475" y="4778375"/>
          <p14:tracePt t="74526" x="4943475" y="4781550"/>
          <p14:tracePt t="74542" x="4946650" y="4787900"/>
          <p14:tracePt t="74560" x="4962525" y="4800600"/>
          <p14:tracePt t="74576" x="4978400" y="4816475"/>
          <p14:tracePt t="74593" x="5000625" y="4841875"/>
          <p14:tracePt t="74610" x="5060950" y="4886325"/>
          <p14:tracePt t="74626" x="5130800" y="4924425"/>
          <p14:tracePt t="74642" x="5219700" y="4965700"/>
          <p14:tracePt t="74659" x="5314950" y="5010150"/>
          <p14:tracePt t="74675" x="5362575" y="5045075"/>
          <p14:tracePt t="74692" x="5410200" y="5073650"/>
          <p14:tracePt t="74709" x="5495925" y="5114925"/>
          <p14:tracePt t="74726" x="5562600" y="5143500"/>
          <p14:tracePt t="74743" x="5619750" y="5181600"/>
          <p14:tracePt t="74760" x="5711825" y="5200650"/>
          <p14:tracePt t="74776" x="5746750" y="5200650"/>
          <p14:tracePt t="74793" x="5775325" y="5200650"/>
          <p14:tracePt t="74809" x="5797550" y="5200650"/>
          <p14:tracePt t="74826" x="5807075" y="5200650"/>
          <p14:tracePt t="74843" x="5822950" y="5200650"/>
          <p14:tracePt t="74860" x="5832475" y="5200650"/>
          <p14:tracePt t="74876" x="5835650" y="5200650"/>
          <p14:tracePt t="75316" x="5829300" y="5200650"/>
          <p14:tracePt t="75323" x="5826125" y="5200650"/>
          <p14:tracePt t="75331" x="5819775" y="5200650"/>
          <p14:tracePt t="75344" x="5803900" y="5200650"/>
          <p14:tracePt t="75359" x="5794375" y="5200650"/>
          <p14:tracePt t="75376" x="5784850" y="5200650"/>
          <p14:tracePt t="75409" x="5756275" y="5200650"/>
          <p14:tracePt t="75444" x="5740400" y="5210175"/>
          <p14:tracePt t="75460" x="5730875" y="5219700"/>
          <p14:tracePt t="75476" x="5721350" y="5235575"/>
          <p14:tracePt t="75493" x="5680075" y="5254625"/>
          <p14:tracePt t="75509" x="5648325" y="5267325"/>
          <p14:tracePt t="75526" x="5610225" y="5280025"/>
          <p14:tracePt t="75543" x="5537200" y="5311775"/>
          <p14:tracePt t="75559" x="5473700" y="5324475"/>
          <p14:tracePt t="75576" x="5397500" y="5349875"/>
          <p14:tracePt t="75593" x="5314950" y="5375275"/>
          <p14:tracePt t="75610" x="5267325" y="5387975"/>
          <p14:tracePt t="75626" x="5245100" y="5400675"/>
          <p14:tracePt t="75643" x="5216525" y="5416550"/>
          <p14:tracePt t="75659" x="5207000" y="5432425"/>
          <p14:tracePt t="75676" x="5197475" y="5441950"/>
          <p14:tracePt t="75693" x="5175250" y="5451475"/>
          <p14:tracePt t="75709" x="5172075" y="5457825"/>
          <p14:tracePt t="75742" x="5165725" y="5457825"/>
          <p14:tracePt t="75787" x="5165725" y="5464175"/>
          <p14:tracePt t="75881" x="5165725" y="5461000"/>
          <p14:tracePt t="75887" x="5165725" y="5454650"/>
          <p14:tracePt t="75894" x="5165725" y="5451475"/>
          <p14:tracePt t="75909" x="5165725" y="5441950"/>
          <p14:tracePt t="75926" x="5165725" y="5432425"/>
          <p14:tracePt t="75942" x="5165725" y="5394325"/>
          <p14:tracePt t="75959" x="5165725" y="5362575"/>
          <p14:tracePt t="75975" x="5165725" y="5327650"/>
          <p14:tracePt t="75993" x="5165725" y="5273675"/>
          <p14:tracePt t="76009" x="5165725" y="5241925"/>
          <p14:tracePt t="76027" x="5165725" y="5226050"/>
          <p14:tracePt t="76043" x="5165725" y="5213350"/>
          <p14:tracePt t="76079" x="5165725" y="5207000"/>
          <p14:tracePt t="76108" x="5162550" y="5207000"/>
          <p14:tracePt t="76137" x="5162550" y="5203825"/>
          <p14:tracePt t="76550" x="5156200" y="5203825"/>
          <p14:tracePt t="76586" x="5153025" y="5210175"/>
          <p14:tracePt t="76593" x="5153025" y="5213350"/>
          <p14:tracePt t="76626" x="5127625" y="5235575"/>
          <p14:tracePt t="76659" x="5102225" y="5264150"/>
          <p14:tracePt t="76675" x="5086350" y="5283200"/>
          <p14:tracePt t="76692" x="5054600" y="5324475"/>
          <p14:tracePt t="76709" x="5022850" y="5356225"/>
          <p14:tracePt t="76725" x="4997450" y="5397500"/>
          <p14:tracePt t="76743" x="4956175" y="5448300"/>
          <p14:tracePt t="76759" x="4946650" y="5470525"/>
          <p14:tracePt t="77029" x="4879975" y="5435600"/>
          <p14:tracePt t="77036" x="4756150" y="5372100"/>
          <p14:tracePt t="77044" x="4651375" y="5334000"/>
          <p14:tracePt t="77059" x="4438650" y="5248275"/>
          <p14:tracePt t="77076" x="4111625" y="5127625"/>
          <p14:tracePt t="77093" x="3676650" y="4984750"/>
          <p14:tracePt t="77110" x="3419475" y="4921250"/>
          <p14:tracePt t="77126" x="3168650" y="4883150"/>
          <p14:tracePt t="77143" x="2847975" y="4845050"/>
          <p14:tracePt t="77160" x="2644775" y="4845050"/>
          <p14:tracePt t="77176" x="2473325" y="4845050"/>
          <p14:tracePt t="77193" x="2232025" y="4845050"/>
          <p14:tracePt t="77209" x="2073275" y="4835525"/>
          <p14:tracePt t="77226" x="1946275" y="4835525"/>
          <p14:tracePt t="77243" x="1771650" y="4835525"/>
          <p14:tracePt t="77260" x="1670050" y="4835525"/>
          <p14:tracePt t="77276" x="1565275" y="4835525"/>
          <p14:tracePt t="77293" x="1479550" y="4835525"/>
          <p14:tracePt t="77309" x="1425575" y="4838700"/>
          <p14:tracePt t="77326" x="1387475" y="4845050"/>
          <p14:tracePt t="77330" x="1362075" y="4860925"/>
          <p14:tracePt t="77343" x="1323975" y="4867275"/>
          <p14:tracePt t="77359" x="1279525" y="4873625"/>
          <p14:tracePt t="77376" x="1235075" y="4873625"/>
          <p14:tracePt t="77392" x="1203325" y="4876800"/>
          <p14:tracePt t="77409" x="1171575" y="4876800"/>
          <p14:tracePt t="77426" x="1149350" y="4876800"/>
          <p14:tracePt t="77443" x="1130300" y="4876800"/>
          <p14:tracePt t="77460" x="1120775" y="4876800"/>
          <p14:tracePt t="77476" x="1111250" y="4876800"/>
          <p14:tracePt t="77493" x="1095375" y="4876800"/>
          <p14:tracePt t="77509" x="1082675" y="4876800"/>
          <p14:tracePt t="77525" x="1069975" y="4876800"/>
          <p14:tracePt t="77542" x="1057275" y="4876800"/>
          <p14:tracePt t="78271" x="1063625" y="4876800"/>
          <p14:tracePt t="78278" x="1066800" y="4876800"/>
          <p14:tracePt t="78292" x="1089025" y="4870450"/>
          <p14:tracePt t="78309" x="1098550" y="4870450"/>
          <p14:tracePt t="78326" x="1120775" y="4867275"/>
          <p14:tracePt t="78343" x="1133475" y="4860925"/>
          <p14:tracePt t="78377" x="1158875" y="4860925"/>
          <p14:tracePt t="78409" x="1174750" y="4860925"/>
          <p14:tracePt t="78920" x="1212850" y="4860925"/>
          <p14:tracePt t="78928" x="1257300" y="4860925"/>
          <p14:tracePt t="78942" x="1333500" y="4873625"/>
          <p14:tracePt t="78960" x="1397000" y="4886325"/>
          <p14:tracePt t="78976" x="1498600" y="4914900"/>
          <p14:tracePt t="78992" x="1562100" y="4930775"/>
          <p14:tracePt t="79009" x="1606550" y="4943475"/>
          <p14:tracePt t="79042" x="1730375" y="4956175"/>
          <p14:tracePt t="79076" x="1844675" y="4956175"/>
          <p14:tracePt t="79093" x="1889125" y="4956175"/>
          <p14:tracePt t="79110" x="1917700" y="4956175"/>
          <p14:tracePt t="79126" x="1952625" y="4956175"/>
          <p14:tracePt t="79142" x="1981200" y="4956175"/>
          <p14:tracePt t="79159" x="2003425" y="4956175"/>
          <p14:tracePt t="79175" x="2051050" y="4956175"/>
          <p14:tracePt t="79192" x="2095500" y="4956175"/>
          <p14:tracePt t="79210" x="2130425" y="4956175"/>
          <p14:tracePt t="79226" x="2178050" y="4956175"/>
          <p14:tracePt t="79243" x="2200275" y="4956175"/>
          <p14:tracePt t="79260" x="2244725" y="4956175"/>
          <p14:tracePt t="79275" x="2308225" y="4956175"/>
          <p14:tracePt t="79292" x="2352675" y="4953000"/>
          <p14:tracePt t="79309" x="2416175" y="4937125"/>
          <p14:tracePt t="79325" x="2505075" y="4918075"/>
          <p14:tracePt t="79342" x="2552700" y="4899025"/>
          <p14:tracePt t="79360" x="2581275" y="4886325"/>
          <p14:tracePt t="79364" x="2593975" y="4879975"/>
          <p14:tracePt t="79376" x="2609850" y="4873625"/>
          <p14:tracePt t="79392" x="2619375" y="4870450"/>
          <p14:tracePt t="79409" x="2628900" y="4864100"/>
          <p14:tracePt t="79426" x="2644775" y="4864100"/>
          <p14:tracePt t="79442" x="2663825" y="4860925"/>
          <p14:tracePt t="79458" x="2679700" y="4860925"/>
          <p14:tracePt t="79475" x="2695575" y="4845050"/>
          <p14:tracePt t="79492" x="2711450" y="4845050"/>
          <p14:tracePt t="79510" x="2720975" y="4845050"/>
          <p14:tracePt t="79526" x="2724150" y="4845050"/>
          <p14:tracePt t="79839" x="2717800" y="4845050"/>
          <p14:tracePt t="79846" x="2714625" y="4845050"/>
          <p14:tracePt t="79859" x="2701925" y="4845050"/>
          <p14:tracePt t="79875" x="2676525" y="4845050"/>
          <p14:tracePt t="79892" x="2647950" y="4838700"/>
          <p14:tracePt t="79909" x="2625725" y="4838700"/>
          <p14:tracePt t="79925" x="2584450" y="4838700"/>
          <p14:tracePt t="79959" x="2546350" y="4838700"/>
          <p14:tracePt t="79992" x="2492375" y="4838700"/>
          <p14:tracePt t="80009" x="2463800" y="4838700"/>
          <p14:tracePt t="80026" x="2435225" y="4838700"/>
          <p14:tracePt t="80043" x="2409825" y="4838700"/>
          <p14:tracePt t="80061" x="2368550" y="4838700"/>
          <p14:tracePt t="80076" x="2346325" y="4838700"/>
          <p14:tracePt t="80093" x="2324100" y="4838700"/>
          <p14:tracePt t="80110" x="2298700" y="4838700"/>
          <p14:tracePt t="80125" x="2289175" y="4838700"/>
          <p14:tracePt t="80142" x="2279650" y="4838700"/>
          <p14:tracePt t="80160" x="2270125" y="4838700"/>
          <p14:tracePt t="80176" x="2247900" y="4838700"/>
          <p14:tracePt t="80193" x="2238375" y="4838700"/>
          <p14:tracePt t="80211" x="2200275" y="4838700"/>
          <p14:tracePt t="80226" x="2178050" y="4838700"/>
          <p14:tracePt t="80242" x="2149475" y="4838700"/>
          <p14:tracePt t="80258" x="2127250" y="4838700"/>
          <p14:tracePt t="80275" x="2092325" y="4838700"/>
          <p14:tracePt t="80292" x="2076450" y="4832350"/>
          <p14:tracePt t="80308" x="2063750" y="4832350"/>
          <p14:tracePt t="80325" x="2022475" y="4826000"/>
          <p14:tracePt t="80341" x="2000250" y="4819650"/>
          <p14:tracePt t="80358" x="1968500" y="4813300"/>
          <p14:tracePt t="80375" x="1936750" y="4813300"/>
          <p14:tracePt t="80391" x="1914525" y="4813300"/>
          <p14:tracePt t="80408" x="1898650" y="4813300"/>
          <p14:tracePt t="80425" x="1879600" y="4813300"/>
          <p14:tracePt t="80441" x="1851025" y="4813300"/>
          <p14:tracePt t="80458" x="1828800" y="4813300"/>
          <p14:tracePt t="80475" x="1793875" y="4810125"/>
          <p14:tracePt t="80491" x="1778000" y="4803775"/>
          <p14:tracePt t="80508" x="1768475" y="4803775"/>
          <p14:tracePt t="80525" x="1749425" y="4803775"/>
          <p14:tracePt t="80541" x="1739900" y="4803775"/>
          <p14:tracePt t="80559" x="1724025" y="4794250"/>
          <p14:tracePt t="80574" x="1708150" y="4794250"/>
          <p14:tracePt t="80645" x="1708150" y="4787900"/>
          <p14:tracePt t="80667" x="1717675" y="4787900"/>
          <p14:tracePt t="80674" x="1720850" y="4784725"/>
          <p14:tracePt t="80681" x="1727200" y="4778375"/>
          <p14:tracePt t="80691" x="1736725" y="4778375"/>
          <p14:tracePt t="80708" x="1758950" y="4778375"/>
          <p14:tracePt t="80725" x="1800225" y="4778375"/>
          <p14:tracePt t="80741" x="1841500" y="4778375"/>
          <p14:tracePt t="80759" x="1905000" y="4778375"/>
          <p14:tracePt t="80775" x="1958975" y="4778375"/>
          <p14:tracePt t="80792" x="2003425" y="4781550"/>
          <p14:tracePt t="80810" x="2057400" y="4787900"/>
          <p14:tracePt t="80826" x="2085975" y="4787900"/>
          <p14:tracePt t="80843" x="2095500" y="4787900"/>
          <p14:tracePt t="80860" x="2111375" y="4787900"/>
          <p14:tracePt t="80875" x="2120900" y="4787900"/>
          <p14:tracePt t="80891" x="2127250" y="4787900"/>
          <p14:tracePt t="80909" x="2146300" y="4787900"/>
          <p14:tracePt t="80925" x="2155825" y="4787900"/>
          <p14:tracePt t="80943" x="2165350" y="4787900"/>
          <p14:tracePt t="80960" x="2190750" y="4787900"/>
          <p14:tracePt t="80976" x="2200275" y="4787900"/>
          <p14:tracePt t="80993" x="2212975" y="4787900"/>
          <p14:tracePt t="81009" x="2225675" y="4787900"/>
          <p14:tracePt t="81025" x="2235200" y="4787900"/>
          <p14:tracePt t="81041" x="2244725" y="4787900"/>
          <p14:tracePt t="81059" x="2260600" y="4787900"/>
          <p14:tracePt t="81076" x="2270125" y="4778375"/>
          <p14:tracePt t="81092" x="2286000" y="4765675"/>
          <p14:tracePt t="81110" x="2301875" y="4765675"/>
          <p14:tracePt t="81126" x="2311400" y="4765675"/>
          <p14:tracePt t="81142" x="2314575" y="4765675"/>
          <p14:tracePt t="82652" x="2311400" y="4810125"/>
          <p14:tracePt t="82659" x="2301875" y="4879975"/>
          <p14:tracePt t="82675" x="2286000" y="4975225"/>
          <p14:tracePt t="82692" x="2254250" y="5064125"/>
          <p14:tracePt t="82708" x="2171700" y="5216525"/>
          <p14:tracePt t="82725" x="2120900" y="5295900"/>
          <p14:tracePt t="82742" x="2092325" y="5356225"/>
          <p14:tracePt t="82775" x="2038350" y="5429250"/>
          <p14:tracePt t="82808" x="1997075" y="5483225"/>
          <p14:tracePt t="82825" x="1974850" y="5499100"/>
          <p14:tracePt t="82842" x="1943100" y="5518150"/>
          <p14:tracePt t="82858" x="1885950" y="5537200"/>
          <p14:tracePt t="82876" x="1847850" y="5537200"/>
          <p14:tracePt t="82892" x="1819275" y="5537200"/>
          <p14:tracePt t="82909" x="1765300" y="5537200"/>
          <p14:tracePt t="82925" x="1727200" y="5534025"/>
          <p14:tracePt t="82942" x="1666875" y="5521325"/>
          <p14:tracePt t="82958" x="1549400" y="5473700"/>
          <p14:tracePt t="82975" x="1473200" y="5451475"/>
          <p14:tracePt t="82992" x="1416050" y="5422900"/>
          <p14:tracePt t="83009" x="1327150" y="5400675"/>
          <p14:tracePt t="83026" x="1263650" y="5387975"/>
          <p14:tracePt t="83043" x="1162050" y="5365750"/>
          <p14:tracePt t="83059" x="1095375" y="5343525"/>
          <p14:tracePt t="83075" x="1044575" y="5337175"/>
          <p14:tracePt t="83092" x="1006475" y="5324475"/>
          <p14:tracePt t="83108" x="942975" y="5305425"/>
          <p14:tracePt t="83125" x="895350" y="5286375"/>
          <p14:tracePt t="83143" x="831850" y="5267325"/>
          <p14:tracePt t="83158" x="787400" y="5254625"/>
          <p14:tracePt t="83176" x="755650" y="5241925"/>
          <p14:tracePt t="83193" x="714375" y="5226050"/>
          <p14:tracePt t="83208" x="692150" y="5213350"/>
          <p14:tracePt t="83225" x="660400" y="5207000"/>
          <p14:tracePt t="83242" x="635000" y="5191125"/>
          <p14:tracePt t="83258" x="612775" y="5181600"/>
          <p14:tracePt t="83275" x="587375" y="5162550"/>
          <p14:tracePt t="83293" x="552450" y="5146675"/>
          <p14:tracePt t="83308" x="542925" y="5137150"/>
          <p14:tracePt t="83325" x="520700" y="5124450"/>
          <p14:tracePt t="83342" x="501650" y="5124450"/>
          <p14:tracePt t="83358" x="492125" y="5114925"/>
          <p14:tracePt t="83376" x="482600" y="5114925"/>
          <p14:tracePt t="83393" x="466725" y="5114925"/>
          <p14:tracePt t="83408" x="450850" y="5114925"/>
          <p14:tracePt t="83425" x="441325" y="5114925"/>
          <p14:tracePt t="83443" x="428625" y="5114925"/>
          <p14:tracePt t="83458" x="419100" y="5114925"/>
          <p14:tracePt t="83475" x="406400" y="5114925"/>
          <p14:tracePt t="83492" x="403225" y="5114925"/>
          <p14:tracePt t="83508" x="403225" y="5127625"/>
          <p14:tracePt t="83525" x="403225" y="5130800"/>
          <p14:tracePt t="83558" x="403225" y="5137150"/>
          <p14:tracePt t="83601" x="403225" y="5140325"/>
          <p14:tracePt t="83608" x="403225" y="5146675"/>
          <p14:tracePt t="83625" x="403225" y="5149850"/>
          <p14:tracePt t="83642" x="444500" y="5156200"/>
          <p14:tracePt t="83658" x="479425" y="5156200"/>
          <p14:tracePt t="83675" x="501650" y="5156200"/>
          <p14:tracePt t="83692" x="533400" y="5156200"/>
          <p14:tracePt t="83709" x="555625" y="5156200"/>
          <p14:tracePt t="83725" x="584200" y="5156200"/>
          <p14:tracePt t="83742" x="631825" y="5156200"/>
          <p14:tracePt t="83758" x="676275" y="5156200"/>
          <p14:tracePt t="83774" x="720725" y="5156200"/>
          <p14:tracePt t="83792" x="774700" y="5156200"/>
          <p14:tracePt t="83808" x="796925" y="5156200"/>
          <p14:tracePt t="83825" x="835025" y="5156200"/>
          <p14:tracePt t="83843" x="860425" y="5156200"/>
          <p14:tracePt t="83858" x="889000" y="5156200"/>
          <p14:tracePt t="83876" x="920750" y="5153025"/>
          <p14:tracePt t="83892" x="996950" y="5153025"/>
          <p14:tracePt t="83908" x="1057275" y="5153025"/>
          <p14:tracePt t="83925" x="1101725" y="5153025"/>
          <p14:tracePt t="83942" x="1139825" y="5153025"/>
          <p14:tracePt t="83958" x="1155700" y="5153025"/>
          <p14:tracePt t="83976" x="1171575" y="5153025"/>
          <p14:tracePt t="83979" x="1190625" y="5153025"/>
          <p14:tracePt t="83993" x="1212850" y="5153025"/>
          <p14:tracePt t="84009" x="1263650" y="5153025"/>
          <p14:tracePt t="84026" x="1355725" y="5153025"/>
          <p14:tracePt t="84042" x="1508125" y="5153025"/>
          <p14:tracePt t="84058" x="1558925" y="5153025"/>
          <p14:tracePt t="84075" x="1593850" y="5153025"/>
          <p14:tracePt t="84092" x="1635125" y="5153025"/>
          <p14:tracePt t="84108" x="1657350" y="5153025"/>
          <p14:tracePt t="84125" x="1685925" y="5146675"/>
          <p14:tracePt t="84143" x="1743075" y="5133975"/>
          <p14:tracePt t="84159" x="1781175" y="5121275"/>
          <p14:tracePt t="84176" x="1825625" y="5114925"/>
          <p14:tracePt t="84192" x="1857375" y="5114925"/>
          <p14:tracePt t="84208" x="1866900" y="5114925"/>
          <p14:tracePt t="84225" x="1879600" y="5114925"/>
          <p14:tracePt t="84507" x="1870075" y="5114925"/>
          <p14:tracePt t="84513" x="1860550" y="5114925"/>
          <p14:tracePt t="84524" x="1835150" y="5118100"/>
          <p14:tracePt t="84542" x="1784350" y="5130800"/>
          <p14:tracePt t="84558" x="1755775" y="5137150"/>
          <p14:tracePt t="84575" x="1724025" y="5143500"/>
          <p14:tracePt t="84592" x="1676400" y="5168900"/>
          <p14:tracePt t="84609" x="1638300" y="5181600"/>
          <p14:tracePt t="84625" x="1593850" y="5194300"/>
          <p14:tracePt t="84642" x="1530350" y="5207000"/>
          <p14:tracePt t="84658" x="1498600" y="5226050"/>
          <p14:tracePt t="84675" x="1454150" y="5238750"/>
          <p14:tracePt t="84691" x="1419225" y="5254625"/>
          <p14:tracePt t="84709" x="1387475" y="5260975"/>
          <p14:tracePt t="84725" x="1365250" y="5267325"/>
          <p14:tracePt t="84742" x="1323975" y="5267325"/>
          <p14:tracePt t="84759" x="1301750" y="5267325"/>
          <p14:tracePt t="84774" x="1266825" y="5267325"/>
          <p14:tracePt t="84791" x="1203325" y="5267325"/>
          <p14:tracePt t="84808" x="1168400" y="5267325"/>
          <p14:tracePt t="84825" x="1146175" y="5267325"/>
          <p14:tracePt t="84841" x="1104900" y="5264150"/>
          <p14:tracePt t="84859" x="1082675" y="5257800"/>
          <p14:tracePt t="84875" x="1050925" y="5251450"/>
          <p14:tracePt t="84892" x="1019175" y="5241925"/>
          <p14:tracePt t="84908" x="987425" y="5235575"/>
          <p14:tracePt t="84925" x="965200" y="5229225"/>
          <p14:tracePt t="84941" x="923925" y="5222875"/>
          <p14:tracePt t="84958" x="914400" y="5222875"/>
          <p14:tracePt t="84975" x="904875" y="5222875"/>
          <p14:tracePt t="84977" x="901700" y="5222875"/>
          <p14:tracePt t="84992" x="885825" y="5222875"/>
          <p14:tracePt t="85009" x="876300" y="5222875"/>
          <p14:tracePt t="85025" x="866775" y="5222875"/>
          <p14:tracePt t="85042" x="850900" y="5222875"/>
          <p14:tracePt t="85074" x="844550" y="5222875"/>
          <p14:tracePt t="85157" x="835025" y="5222875"/>
          <p14:tracePt t="85178" x="831850" y="5222875"/>
          <p14:tracePt t="85185" x="825500" y="5222875"/>
          <p14:tracePt t="85206" x="822325" y="5222875"/>
          <p14:tracePt t="85871" x="815975" y="5222875"/>
          <p14:tracePt t="85984" x="809625" y="5222875"/>
          <p14:tracePt t="86000" x="800100" y="5222875"/>
          <p14:tracePt t="86013" x="796925" y="5222875"/>
          <p14:tracePt t="86026" x="790575" y="5222875"/>
          <p14:tracePt t="86042" x="787400" y="5222875"/>
          <p14:tracePt t="86062" x="781050" y="5222875"/>
          <p14:tracePt t="86083" x="777875" y="5222875"/>
          <p14:tracePt t="86109" x="771525" y="5222875"/>
          <p14:tracePt t="86142" x="742950" y="5222875"/>
          <p14:tracePt t="86159" x="733425" y="5222875"/>
          <p14:tracePt t="86175" x="720725" y="5222875"/>
          <p14:tracePt t="86191" x="717550" y="5222875"/>
          <p14:tracePt t="86284" x="717550" y="5229225"/>
          <p14:tracePt t="86312" x="723900" y="5229225"/>
          <p14:tracePt t="86320" x="730250" y="5229225"/>
          <p14:tracePt t="86326" x="733425" y="5229225"/>
          <p14:tracePt t="86342" x="762000" y="5229225"/>
          <p14:tracePt t="86358" x="806450" y="5229225"/>
          <p14:tracePt t="86375" x="901700" y="5229225"/>
          <p14:tracePt t="86392" x="958850" y="5229225"/>
          <p14:tracePt t="86409" x="1003300" y="5229225"/>
          <p14:tracePt t="86427" x="1066800" y="5229225"/>
          <p14:tracePt t="86442" x="1111250" y="5229225"/>
          <p14:tracePt t="86459" x="1171575" y="5229225"/>
          <p14:tracePt t="86475" x="1308100" y="5229225"/>
          <p14:tracePt t="86491" x="1381125" y="5235575"/>
          <p14:tracePt t="86508" x="1444625" y="5251450"/>
          <p14:tracePt t="86511" x="1470025" y="5251450"/>
          <p14:tracePt t="86525" x="1517650" y="5264150"/>
          <p14:tracePt t="86542" x="1539875" y="5264150"/>
          <p14:tracePt t="86558" x="1568450" y="5264150"/>
          <p14:tracePt t="86575" x="1606550" y="5264150"/>
          <p14:tracePt t="86592" x="1660525" y="5264150"/>
          <p14:tracePt t="86608" x="1717675" y="5264150"/>
          <p14:tracePt t="86625" x="1803400" y="5264150"/>
          <p14:tracePt t="86641" x="1847850" y="5264150"/>
          <p14:tracePt t="86658" x="1870075" y="5264150"/>
          <p14:tracePt t="86675" x="1905000" y="5264150"/>
          <p14:tracePt t="86691" x="1927225" y="5264150"/>
          <p14:tracePt t="86709" x="1962150" y="5264150"/>
          <p14:tracePt t="86725" x="2032000" y="5260975"/>
          <p14:tracePt t="86742" x="2108200" y="5245100"/>
          <p14:tracePt t="86759" x="2225675" y="5229225"/>
          <p14:tracePt t="86776" x="2432050" y="5219700"/>
          <p14:tracePt t="86792" x="2505075" y="5219700"/>
          <p14:tracePt t="86808" x="2546350" y="5219700"/>
          <p14:tracePt t="86825" x="2609850" y="5219700"/>
          <p14:tracePt t="86841" x="2647950" y="5213350"/>
          <p14:tracePt t="86858" x="2698750" y="5200650"/>
          <p14:tracePt t="86874" x="2797175" y="5194300"/>
          <p14:tracePt t="86891" x="2870200" y="5194300"/>
          <p14:tracePt t="86908" x="2959100" y="5197475"/>
          <p14:tracePt t="86925" x="3082925" y="5222875"/>
          <p14:tracePt t="86941" x="3136900" y="5235575"/>
          <p14:tracePt t="86958" x="3175000" y="5235575"/>
          <p14:tracePt t="86974" x="3206750" y="5235575"/>
          <p14:tracePt t="86991" x="3235325" y="5235575"/>
          <p14:tracePt t="87009" x="3260725" y="5248275"/>
          <p14:tracePt t="87011" x="3279775" y="5248275"/>
          <p14:tracePt t="87025" x="3324225" y="5260975"/>
          <p14:tracePt t="87041" x="3378200" y="5267325"/>
          <p14:tracePt t="87058" x="3432175" y="5283200"/>
          <p14:tracePt t="87074" x="3492500" y="5289550"/>
          <p14:tracePt t="87092" x="3514725" y="5289550"/>
          <p14:tracePt t="87109" x="3524250" y="5289550"/>
          <p14:tracePt t="87125" x="3546475" y="5289550"/>
          <p14:tracePt t="87142" x="3556000" y="5289550"/>
          <p14:tracePt t="87158" x="3565525" y="5289550"/>
          <p14:tracePt t="87175" x="3597275" y="5289550"/>
          <p14:tracePt t="87191" x="3613150" y="5289550"/>
          <p14:tracePt t="87208" x="3635375" y="5289550"/>
          <p14:tracePt t="87224" x="3660775" y="5289550"/>
          <p14:tracePt t="87241" x="3676650" y="5289550"/>
          <p14:tracePt t="87258" x="3686175" y="5289550"/>
          <p14:tracePt t="87275" x="3705225" y="5289550"/>
          <p14:tracePt t="87292" x="3717925" y="5289550"/>
          <p14:tracePt t="87308" x="3727450" y="5289550"/>
          <p14:tracePt t="87325" x="3730625" y="5289550"/>
          <p14:tracePt t="87811" x="3762375" y="5295900"/>
          <p14:tracePt t="87818" x="3806825" y="5295900"/>
          <p14:tracePt t="87826" x="3844925" y="5295900"/>
          <p14:tracePt t="87841" x="3937000" y="5295900"/>
          <p14:tracePt t="87858" x="4032250" y="5289550"/>
          <p14:tracePt t="87874" x="4143375" y="5267325"/>
          <p14:tracePt t="87891" x="4229100" y="5251450"/>
          <p14:tracePt t="87925" x="4391025" y="5245100"/>
          <p14:tracePt t="87958" x="4438650" y="5245100"/>
          <p14:tracePt t="87975" x="4457700" y="5245100"/>
          <p14:tracePt t="87991" x="4460875" y="5245100"/>
          <p14:tracePt t="88423" x="4454525" y="5245100"/>
          <p14:tracePt t="88431" x="4451350" y="5245100"/>
          <p14:tracePt t="88441" x="4445000" y="5245100"/>
          <p14:tracePt t="88458" x="4435475" y="5245100"/>
          <p14:tracePt t="88474" x="4416425" y="5245100"/>
          <p14:tracePt t="88491" x="4394200" y="5251450"/>
          <p14:tracePt t="88509" x="4352925" y="5251450"/>
          <p14:tracePt t="88541" x="4298950" y="5276850"/>
          <p14:tracePt t="88574" x="4149725" y="5311775"/>
          <p14:tracePt t="88591" x="4064000" y="5324475"/>
          <p14:tracePt t="88609" x="3886200" y="5359400"/>
          <p14:tracePt t="88625" x="3743325" y="5394325"/>
          <p14:tracePt t="88641" x="3609975" y="5438775"/>
          <p14:tracePt t="88659" x="3397250" y="5492750"/>
          <p14:tracePt t="88675" x="3263900" y="5537200"/>
          <p14:tracePt t="88691" x="3168650" y="5562600"/>
          <p14:tracePt t="88708" x="3092450" y="5575300"/>
          <p14:tracePt t="88725" x="3048000" y="5575300"/>
          <p14:tracePt t="89010" x="2987675" y="5562600"/>
          <p14:tracePt t="89017" x="2905125" y="5543550"/>
          <p14:tracePt t="89025" x="2813050" y="5524500"/>
          <p14:tracePt t="89041" x="2635250" y="5480050"/>
          <p14:tracePt t="89059" x="2324100" y="5432425"/>
          <p14:tracePt t="89075" x="2139950" y="5413375"/>
          <p14:tracePt t="89091" x="1936750" y="5413375"/>
          <p14:tracePt t="89109" x="1660525" y="5429250"/>
          <p14:tracePt t="89126" x="1498600" y="5454650"/>
          <p14:tracePt t="89141" x="1336675" y="5473700"/>
          <p14:tracePt t="89158" x="1155700" y="5518150"/>
          <p14:tracePt t="89175" x="1028700" y="5534025"/>
          <p14:tracePt t="89192" x="920750" y="5549900"/>
          <p14:tracePt t="89208" x="809625" y="5572125"/>
          <p14:tracePt t="89225" x="746125" y="5588000"/>
          <p14:tracePt t="89241" x="682625" y="5594350"/>
          <p14:tracePt t="89258" x="603250" y="5613400"/>
          <p14:tracePt t="89274" x="558800" y="5632450"/>
          <p14:tracePt t="89292" x="514350" y="5645150"/>
          <p14:tracePt t="89309" x="457200" y="5651500"/>
          <p14:tracePt t="89325" x="434975" y="5651500"/>
          <p14:tracePt t="89341" x="406400" y="5651500"/>
          <p14:tracePt t="89358" x="374650" y="5651500"/>
          <p14:tracePt t="89374" x="365125" y="5651500"/>
          <p14:tracePt t="89391" x="349250" y="5651500"/>
          <p14:tracePt t="89409" x="333375" y="5651500"/>
          <p14:tracePt t="89425" x="323850" y="5651500"/>
          <p14:tracePt t="89509" x="327025" y="5651500"/>
          <p14:tracePt t="89516" x="330200" y="5651500"/>
          <p14:tracePt t="89524" x="336550" y="5651500"/>
          <p14:tracePt t="89541" x="346075" y="5651500"/>
          <p14:tracePt t="89559" x="377825" y="5651500"/>
          <p14:tracePt t="89575" x="400050" y="5651500"/>
          <p14:tracePt t="89592" x="422275" y="5651500"/>
          <p14:tracePt t="89608" x="454025" y="5651500"/>
          <p14:tracePt t="89624" x="482600" y="5651500"/>
          <p14:tracePt t="89641" x="504825" y="5651500"/>
          <p14:tracePt t="89658" x="561975" y="5651500"/>
          <p14:tracePt t="89675" x="596900" y="5651500"/>
          <p14:tracePt t="89692" x="625475" y="5651500"/>
          <p14:tracePt t="89709" x="666750" y="5651500"/>
          <p14:tracePt t="89725" x="688975" y="5651500"/>
          <p14:tracePt t="89741" x="717550" y="5651500"/>
          <p14:tracePt t="89758" x="774700" y="5651500"/>
          <p14:tracePt t="89774" x="825500" y="5645150"/>
          <p14:tracePt t="89791" x="885825" y="5638800"/>
          <p14:tracePt t="89807" x="1003300" y="5638800"/>
          <p14:tracePt t="89824" x="1054100" y="5638800"/>
          <p14:tracePt t="89841" x="1069975" y="5638800"/>
          <p14:tracePt t="89858" x="1085850" y="5638800"/>
          <p14:tracePt t="89875" x="1101725" y="5638800"/>
          <p14:tracePt t="89891" x="1117600" y="5638800"/>
          <p14:tracePt t="89908" x="1155700" y="5638800"/>
          <p14:tracePt t="89924" x="1193800" y="5638800"/>
          <p14:tracePt t="89941" x="1244600" y="5638800"/>
          <p14:tracePt t="89957" x="1314450" y="5638800"/>
          <p14:tracePt t="89974" x="1352550" y="5638800"/>
          <p14:tracePt t="89992" x="1368425" y="5638800"/>
          <p14:tracePt t="90008" x="1381125" y="5638800"/>
          <p14:tracePt t="90025" x="1387475" y="5638800"/>
          <p14:tracePt t="90041" x="1403350" y="5638800"/>
          <p14:tracePt t="90057" x="1422400" y="5638800"/>
          <p14:tracePt t="90074" x="1444625" y="5638800"/>
          <p14:tracePt t="90092" x="1482725" y="5641975"/>
          <p14:tracePt t="90108" x="1524000" y="5657850"/>
          <p14:tracePt t="90125" x="1533525" y="5667375"/>
          <p14:tracePt t="90142" x="1543050" y="5673725"/>
          <p14:tracePt t="90158" x="1558925" y="5676900"/>
          <p14:tracePt t="90174" x="1574800" y="5689600"/>
          <p14:tracePt t="90191" x="1597025" y="5695950"/>
          <p14:tracePt t="90207" x="1676400" y="5715000"/>
          <p14:tracePt t="90224" x="1739900" y="5730875"/>
          <p14:tracePt t="90242" x="1803400" y="5737225"/>
          <p14:tracePt t="90258" x="1860550" y="5743575"/>
          <p14:tracePt t="90275" x="1870075" y="5743575"/>
          <p14:tracePt t="90292" x="1879600" y="5743575"/>
          <p14:tracePt t="90308" x="1898650" y="5743575"/>
          <p14:tracePt t="90324" x="1908175" y="5743575"/>
          <p14:tracePt t="90341" x="1917700" y="5743575"/>
          <p14:tracePt t="90357" x="1939925" y="5759450"/>
          <p14:tracePt t="90374" x="1949450" y="5765800"/>
          <p14:tracePt t="90391" x="1958975" y="5765800"/>
          <p14:tracePt t="90408" x="1974850" y="5765800"/>
          <p14:tracePt t="90425" x="1990725" y="5765800"/>
          <p14:tracePt t="90441" x="2000250" y="5765800"/>
          <p14:tracePt t="90458" x="2009775" y="5765800"/>
          <p14:tracePt t="96018" x="2022475" y="5797550"/>
          <p14:tracePt t="96024" x="2038350" y="5835650"/>
          <p14:tracePt t="96041" x="2095500" y="5927725"/>
          <p14:tracePt t="96058" x="2127250" y="6003925"/>
          <p14:tracePt t="96075" x="2174875" y="6080125"/>
          <p14:tracePt t="96095" x="2212975" y="6137275"/>
          <p14:tracePt t="96107" x="2232025" y="6149975"/>
          <p14:tracePt t="96140" x="2295525" y="6219825"/>
          <p14:tracePt t="96174" x="2362200" y="6280150"/>
          <p14:tracePt t="96190" x="2387600" y="6292850"/>
          <p14:tracePt t="96208" x="2416175" y="6305550"/>
          <p14:tracePt t="96224" x="2447925" y="6327775"/>
          <p14:tracePt t="96241" x="2476500" y="6340475"/>
          <p14:tracePt t="96258" x="2498725" y="6346825"/>
          <p14:tracePt t="96274" x="2555875" y="6365875"/>
          <p14:tracePt t="96290" x="2593975" y="6384925"/>
          <p14:tracePt t="96307" x="2638425" y="6397625"/>
          <p14:tracePt t="96324" x="2689225" y="6413500"/>
          <p14:tracePt t="96340" x="2705100" y="6419850"/>
          <p14:tracePt t="96358" x="2714625" y="6419850"/>
          <p14:tracePt t="96374" x="2724150" y="6419850"/>
          <p14:tracePt t="96431" x="2717800" y="6419850"/>
          <p14:tracePt t="96437" x="2711450" y="6419850"/>
          <p14:tracePt t="96445" x="2701925" y="6419850"/>
          <p14:tracePt t="96457" x="2676525" y="6419850"/>
          <p14:tracePt t="96474" x="2514600" y="6397625"/>
          <p14:tracePt t="96490" x="2362200" y="6381750"/>
          <p14:tracePt t="96507" x="2241550" y="6356350"/>
          <p14:tracePt t="96524" x="2076450" y="6330950"/>
          <p14:tracePt t="96541" x="1955800" y="6305550"/>
          <p14:tracePt t="96557" x="1873250" y="6289675"/>
          <p14:tracePt t="96574" x="1781175" y="6261100"/>
          <p14:tracePt t="96590" x="1717675" y="6248400"/>
          <p14:tracePt t="96611" x="1625600" y="6226175"/>
          <p14:tracePt t="96623" x="1562100" y="6203950"/>
          <p14:tracePt t="96640" x="1504950" y="6197600"/>
          <p14:tracePt t="96657" x="1460500" y="6197600"/>
          <p14:tracePt t="96674" x="1428750" y="6197600"/>
          <p14:tracePt t="96690" x="1400175" y="6197600"/>
          <p14:tracePt t="96707" x="1384300" y="6197600"/>
          <p14:tracePt t="96724" x="1355725" y="6197600"/>
          <p14:tracePt t="96740" x="1346200" y="6197600"/>
          <p14:tracePt t="96758" x="1333500" y="6197600"/>
          <p14:tracePt t="96774" x="1304925" y="6197600"/>
          <p14:tracePt t="96790" x="1295400" y="6197600"/>
          <p14:tracePt t="96807" x="1285875" y="6197600"/>
          <p14:tracePt t="96823" x="1273175" y="6197600"/>
          <p14:tracePt t="96840" x="1257300" y="6197600"/>
          <p14:tracePt t="96857" x="1247775" y="6197600"/>
          <p14:tracePt t="96873" x="1231900" y="6197600"/>
          <p14:tracePt t="96890" x="1222375" y="6197600"/>
          <p14:tracePt t="96907" x="1206500" y="6197600"/>
          <p14:tracePt t="96923" x="1196975" y="6197600"/>
          <p14:tracePt t="96981" x="1193800" y="6197600"/>
          <p14:tracePt t="97038" x="1193800" y="6210300"/>
          <p14:tracePt t="97045" x="1200150" y="6213475"/>
          <p14:tracePt t="97058" x="1228725" y="6213475"/>
          <p14:tracePt t="97074" x="1250950" y="6219825"/>
          <p14:tracePt t="97090" x="1266825" y="6219825"/>
          <p14:tracePt t="97107" x="1289050" y="6219825"/>
          <p14:tracePt t="97123" x="1301750" y="6219825"/>
          <p14:tracePt t="97140" x="1311275" y="6219825"/>
          <p14:tracePt t="97157" x="1339850" y="6219825"/>
          <p14:tracePt t="97174" x="1368425" y="6219825"/>
          <p14:tracePt t="97190" x="1387475" y="6219825"/>
          <p14:tracePt t="97208" x="1403350" y="6219825"/>
          <p14:tracePt t="97224" x="1412875" y="6219825"/>
          <p14:tracePt t="97240" x="1416050" y="6219825"/>
          <p14:tracePt t="97487" x="1435100" y="6219825"/>
          <p14:tracePt t="97495" x="1450975" y="6219825"/>
          <p14:tracePt t="97508" x="1473200" y="6219825"/>
          <p14:tracePt t="97523" x="1511300" y="6219825"/>
          <p14:tracePt t="97540" x="1546225" y="6219825"/>
          <p14:tracePt t="97558" x="1616075" y="6219825"/>
          <p14:tracePt t="97573" x="1676400" y="6219825"/>
          <p14:tracePt t="97590" x="1746250" y="6219825"/>
          <p14:tracePt t="97594" x="1781175" y="6219825"/>
          <p14:tracePt t="97608" x="1841500" y="6219825"/>
          <p14:tracePt t="97624" x="1901825" y="6219825"/>
          <p14:tracePt t="97640" x="1952625" y="6219825"/>
          <p14:tracePt t="97657" x="2016125" y="6219825"/>
          <p14:tracePt t="97673" x="2057400" y="6219825"/>
          <p14:tracePt t="97690" x="2101850" y="6219825"/>
          <p14:tracePt t="97708" x="2174875" y="6219825"/>
          <p14:tracePt t="97724" x="2241550" y="6219825"/>
          <p14:tracePt t="97741" x="2349500" y="6229350"/>
          <p14:tracePt t="97758" x="2479675" y="6235700"/>
          <p14:tracePt t="97774" x="2530475" y="6235700"/>
          <p14:tracePt t="97790" x="2565400" y="6235700"/>
          <p14:tracePt t="97808" x="2628900" y="6235700"/>
          <p14:tracePt t="97823" x="2673350" y="6235700"/>
          <p14:tracePt t="97840" x="2733675" y="6235700"/>
          <p14:tracePt t="97858" x="2828925" y="6235700"/>
          <p14:tracePt t="97874" x="2873375" y="6242050"/>
          <p14:tracePt t="97891" x="2917825" y="6242050"/>
          <p14:tracePt t="97908" x="2981325" y="6248400"/>
          <p14:tracePt t="97924" x="3022600" y="6248400"/>
          <p14:tracePt t="97939" x="3082925" y="6248400"/>
          <p14:tracePt t="97957" x="3162300" y="6245225"/>
          <p14:tracePt t="97973" x="3206750" y="6238875"/>
          <p14:tracePt t="97991" x="3260725" y="6232525"/>
          <p14:tracePt t="98007" x="3349625" y="6216650"/>
          <p14:tracePt t="98024" x="3390900" y="6216650"/>
          <p14:tracePt t="98042" x="3435350" y="6210300"/>
          <p14:tracePt t="98058" x="3476625" y="6210300"/>
          <p14:tracePt t="98073" x="3505200" y="6210300"/>
          <p14:tracePt t="98090" x="3521075" y="6210300"/>
          <p14:tracePt t="98107" x="3556000" y="6197600"/>
          <p14:tracePt t="98124" x="3578225" y="6197600"/>
          <p14:tracePt t="98141" x="3594100" y="6197600"/>
          <p14:tracePt t="98158" x="3632200" y="6197600"/>
          <p14:tracePt t="98174" x="3663950" y="6197600"/>
          <p14:tracePt t="98191" x="3676650" y="6197600"/>
          <p14:tracePt t="98207" x="3692525" y="6197600"/>
          <p14:tracePt t="98223" x="3702050" y="6197600"/>
          <p14:tracePt t="98240" x="3717925" y="6197600"/>
          <p14:tracePt t="98257" x="3730625" y="6197600"/>
          <p14:tracePt t="98274" x="3743325" y="6197600"/>
          <p14:tracePt t="98291" x="3746500" y="6197600"/>
          <p14:tracePt t="98308" x="3762375" y="6197600"/>
          <p14:tracePt t="98357" x="3765550" y="6197600"/>
          <p14:tracePt t="98401" x="3771900" y="6197600"/>
          <p14:tracePt t="98408" x="3778250" y="6207125"/>
          <p14:tracePt t="98424" x="3787775" y="6216650"/>
          <p14:tracePt t="98441" x="3787775" y="62198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6286500" y="357188"/>
            <a:ext cx="229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Papaveraceae</a:t>
            </a:r>
          </a:p>
        </p:txBody>
      </p:sp>
      <p:pic>
        <p:nvPicPr>
          <p:cNvPr id="9219" name="Picture 14" descr="http://cabanedetellus.free.fr/Imago/G%C3%A9nie_v%C3%A9g%C3%A9tal-Barochorie_Papaver_rhoe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3000375"/>
            <a:ext cx="38576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0" descr="http://www.alain-lariviere-photographe.com/wp-content/uploads/2013/10/Papaver-rhoeas-107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995988"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17"/>
          <p:cNvSpPr>
            <a:spLocks noChangeArrowheads="1"/>
          </p:cNvSpPr>
          <p:nvPr/>
        </p:nvSpPr>
        <p:spPr bwMode="auto">
          <a:xfrm>
            <a:off x="428625" y="4500563"/>
            <a:ext cx="5180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 rhoeas, </a:t>
            </a:r>
            <a:r>
              <a:rPr lang="fr-FR" altLang="fr-FR"/>
              <a:t>les coquelicots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357"/>
    </mc:Choice>
    <mc:Fallback>
      <p:transition spd="slow" advTm="3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23" x="3784600" y="6178550"/>
          <p14:tracePt t="2231" x="3775075" y="6108700"/>
          <p14:tracePt t="2239" x="3765550" y="6038850"/>
          <p14:tracePt t="2255" x="3749675" y="5930900"/>
          <p14:tracePt t="2272" x="3730625" y="5791200"/>
          <p14:tracePt t="2289" x="3724275" y="5581650"/>
          <p14:tracePt t="2322" x="3705225" y="5349875"/>
          <p14:tracePt t="2355" x="3651250" y="4987925"/>
          <p14:tracePt t="2373" x="3568700" y="4727575"/>
          <p14:tracePt t="2390" x="3498850" y="4603750"/>
          <p14:tracePt t="2406" x="3422650" y="4511675"/>
          <p14:tracePt t="2423" x="3298825" y="4352925"/>
          <p14:tracePt t="2439" x="3200400" y="4238625"/>
          <p14:tracePt t="2455" x="3108325" y="4152900"/>
          <p14:tracePt t="2473" x="2927350" y="4016375"/>
          <p14:tracePt t="2489" x="2847975" y="3968750"/>
          <p14:tracePt t="2505" x="2774950" y="3895725"/>
          <p14:tracePt t="2523" x="2698750" y="3797300"/>
          <p14:tracePt t="2539" x="2647950" y="3746500"/>
          <p14:tracePt t="2556" x="2593975" y="3692525"/>
          <p14:tracePt t="2573" x="2482850" y="3616325"/>
          <p14:tracePt t="2588" x="2368550" y="3543300"/>
          <p14:tracePt t="2953" x="2336800" y="3502025"/>
          <p14:tracePt t="2959" x="2311400" y="3454400"/>
          <p14:tracePt t="2973" x="2251075" y="3330575"/>
          <p14:tracePt t="2989" x="2193925" y="3162300"/>
          <p14:tracePt t="3006" x="2178050" y="3035300"/>
          <p14:tracePt t="3022" x="2155825" y="2911475"/>
          <p14:tracePt t="3055" x="2127250" y="2784475"/>
          <p14:tracePt t="3089" x="2079625" y="2663825"/>
          <p14:tracePt t="3106" x="2066925" y="2641600"/>
          <p14:tracePt t="3109" x="2060575" y="2622550"/>
          <p14:tracePt t="3122" x="2041525" y="2590800"/>
          <p14:tracePt t="3139" x="2032000" y="2574925"/>
          <p14:tracePt t="3155" x="2022475" y="2559050"/>
          <p14:tracePt t="3172" x="2006600" y="2530475"/>
          <p14:tracePt t="3189" x="1987550" y="2508250"/>
          <p14:tracePt t="3205" x="1978025" y="2476500"/>
          <p14:tracePt t="3222" x="1958975" y="2441575"/>
          <p14:tracePt t="3238" x="1927225" y="2393950"/>
          <p14:tracePt t="3255" x="1905000" y="2339975"/>
          <p14:tracePt t="3272" x="1879600" y="2257425"/>
          <p14:tracePt t="3289" x="1847850" y="2190750"/>
          <p14:tracePt t="3305" x="1825625" y="2114550"/>
          <p14:tracePt t="3323" x="1803400" y="1990725"/>
          <p14:tracePt t="3339" x="1803400" y="1920875"/>
          <p14:tracePt t="3356" x="1803400" y="1866900"/>
          <p14:tracePt t="3373" x="1803400" y="1803400"/>
          <p14:tracePt t="3389" x="1803400" y="1762125"/>
          <p14:tracePt t="3406" x="1803400" y="1717675"/>
          <p14:tracePt t="3422" x="1803400" y="1676400"/>
          <p14:tracePt t="3438" x="1803400" y="1641475"/>
          <p14:tracePt t="3455" x="1806575" y="1609725"/>
          <p14:tracePt t="3472" x="1812925" y="1562100"/>
          <p14:tracePt t="3489" x="1819275" y="1533525"/>
          <p14:tracePt t="3506" x="1819275" y="1511300"/>
          <p14:tracePt t="3523" x="1819275" y="1495425"/>
          <p14:tracePt t="3539" x="1819275" y="1479550"/>
          <p14:tracePt t="3555" x="1819275" y="1470025"/>
          <p14:tracePt t="3572" x="1819275" y="1460500"/>
          <p14:tracePt t="3588" x="1819275" y="1450975"/>
          <p14:tracePt t="3606" x="1819275" y="1435100"/>
          <p14:tracePt t="3609" x="1819275" y="1431925"/>
          <p14:tracePt t="3622" x="1819275" y="1422400"/>
          <p14:tracePt t="3639" x="1822450" y="1412875"/>
          <p14:tracePt t="3656" x="1828800" y="1400175"/>
          <p14:tracePt t="3672" x="1828800" y="1381125"/>
          <p14:tracePt t="3689" x="1828800" y="1371600"/>
          <p14:tracePt t="3705" x="1831975" y="1362075"/>
          <p14:tracePt t="3722" x="1838325" y="1346200"/>
          <p14:tracePt t="3738" x="1854200" y="1330325"/>
          <p14:tracePt t="3756" x="1863725" y="1320800"/>
          <p14:tracePt t="3773" x="1882775" y="1295400"/>
          <p14:tracePt t="3789" x="1892300" y="1263650"/>
          <p14:tracePt t="3806" x="1911350" y="1238250"/>
          <p14:tracePt t="3822" x="1939925" y="1203325"/>
          <p14:tracePt t="3839" x="1981200" y="1177925"/>
          <p14:tracePt t="3855" x="2028825" y="1143000"/>
          <p14:tracePt t="3871" x="2120900" y="1101725"/>
          <p14:tracePt t="3888" x="2181225" y="1063625"/>
          <p14:tracePt t="3905" x="2247900" y="1035050"/>
          <p14:tracePt t="3922" x="2343150" y="984250"/>
          <p14:tracePt t="3939" x="2409825" y="962025"/>
          <p14:tracePt t="3956" x="2508250" y="927100"/>
          <p14:tracePt t="3972" x="2749550" y="901700"/>
          <p14:tracePt t="3989" x="2889250" y="901700"/>
          <p14:tracePt t="4005" x="3051175" y="914400"/>
          <p14:tracePt t="4021" x="3251200" y="968375"/>
          <p14:tracePt t="4038" x="3371850" y="1003300"/>
          <p14:tracePt t="4056" x="3486150" y="1054100"/>
          <p14:tracePt t="4072" x="3657600" y="1143000"/>
          <p14:tracePt t="4089" x="3746500" y="1174750"/>
          <p14:tracePt t="4106" x="3825875" y="1222375"/>
          <p14:tracePt t="4122" x="3927475" y="1292225"/>
          <p14:tracePt t="4138" x="3997325" y="1336675"/>
          <p14:tracePt t="4155" x="4048125" y="1387475"/>
          <p14:tracePt t="4172" x="4117975" y="1460500"/>
          <p14:tracePt t="4189" x="4143375" y="1482725"/>
          <p14:tracePt t="4205" x="4168775" y="1514475"/>
          <p14:tracePt t="4221" x="4184650" y="1558925"/>
          <p14:tracePt t="4239" x="4197350" y="1581150"/>
          <p14:tracePt t="4255" x="4210050" y="1603375"/>
          <p14:tracePt t="4272" x="4232275" y="1647825"/>
          <p14:tracePt t="4288" x="4232275" y="1692275"/>
          <p14:tracePt t="4306" x="4232275" y="1727200"/>
          <p14:tracePt t="4323" x="4232275" y="1806575"/>
          <p14:tracePt t="4339" x="4232275" y="1857375"/>
          <p14:tracePt t="4357" x="4203700" y="1952625"/>
          <p14:tracePt t="4372" x="4143375" y="2133600"/>
          <p14:tracePt t="4388" x="4076700" y="2225675"/>
          <p14:tracePt t="4405" x="4000500" y="2320925"/>
          <p14:tracePt t="4422" x="3879850" y="2466975"/>
          <p14:tracePt t="4438" x="3762375" y="2584450"/>
          <p14:tracePt t="4457" x="3613150" y="2714625"/>
          <p14:tracePt t="4473" x="3498850" y="2803525"/>
          <p14:tracePt t="4489" x="3371850" y="2901950"/>
          <p14:tracePt t="4507" x="3181350" y="3048000"/>
          <p14:tracePt t="4522" x="3089275" y="3124200"/>
          <p14:tracePt t="4538" x="2997200" y="3171825"/>
          <p14:tracePt t="4555" x="2873375" y="3235325"/>
          <p14:tracePt t="4571" x="2733675" y="3308350"/>
          <p14:tracePt t="4589" x="2667000" y="3340100"/>
          <p14:tracePt t="4606" x="2562225" y="3384550"/>
          <p14:tracePt t="4622" x="2514600" y="3397250"/>
          <p14:tracePt t="4639" x="2470150" y="3409950"/>
          <p14:tracePt t="4643" x="2451100" y="3422650"/>
          <p14:tracePt t="4657" x="2406650" y="3429000"/>
          <p14:tracePt t="4672" x="2368550" y="3429000"/>
          <p14:tracePt t="4688" x="2349500" y="3429000"/>
          <p14:tracePt t="4705" x="2317750" y="3425825"/>
          <p14:tracePt t="4722" x="2282825" y="3403600"/>
          <p14:tracePt t="4738" x="2251075" y="3390900"/>
          <p14:tracePt t="4756" x="2206625" y="3346450"/>
          <p14:tracePt t="4773" x="2184400" y="3321050"/>
          <p14:tracePt t="4789" x="2171700" y="3286125"/>
          <p14:tracePt t="4806" x="2152650" y="3228975"/>
          <p14:tracePt t="4822" x="2133600" y="3197225"/>
          <p14:tracePt t="4838" x="2120900" y="3159125"/>
          <p14:tracePt t="4856" x="2108200" y="3133725"/>
          <p14:tracePt t="4872" x="2092325" y="3079750"/>
          <p14:tracePt t="4888" x="2073275" y="3054350"/>
          <p14:tracePt t="4906" x="2073275" y="3013075"/>
          <p14:tracePt t="4923" x="2073275" y="2978150"/>
          <p14:tracePt t="4939" x="2073275" y="2955925"/>
          <p14:tracePt t="4956" x="2073275" y="2914650"/>
          <p14:tracePt t="4971" x="2073275" y="2898775"/>
          <p14:tracePt t="4988" x="2073275" y="2886075"/>
          <p14:tracePt t="5006" x="2066925" y="2857500"/>
          <p14:tracePt t="5022" x="2060575" y="2835275"/>
          <p14:tracePt t="5039" x="2057400" y="2822575"/>
          <p14:tracePt t="5056" x="2051050" y="2794000"/>
          <p14:tracePt t="5072" x="2051050" y="2771775"/>
          <p14:tracePt t="5089" x="2051050" y="2749550"/>
          <p14:tracePt t="5106" x="2044700" y="2730500"/>
          <p14:tracePt t="5121" x="2035175" y="2714625"/>
          <p14:tracePt t="5138" x="2019300" y="2692400"/>
          <p14:tracePt t="5156" x="2009775" y="2676525"/>
          <p14:tracePt t="5172" x="2003425" y="2667000"/>
          <p14:tracePt t="5190" x="2000250" y="2651125"/>
          <p14:tracePt t="5206" x="1984375" y="2647950"/>
          <p14:tracePt t="5222" x="1968500" y="2647950"/>
          <p14:tracePt t="5238" x="1958975" y="2647950"/>
          <p14:tracePt t="5255" x="1946275" y="2660650"/>
          <p14:tracePt t="5272" x="1933575" y="2670175"/>
          <p14:tracePt t="5288" x="1920875" y="2679700"/>
          <p14:tracePt t="5306" x="1905000" y="2695575"/>
          <p14:tracePt t="5322" x="1895475" y="2711450"/>
          <p14:tracePt t="5339" x="1882775" y="2733675"/>
          <p14:tracePt t="5356" x="1857375" y="2774950"/>
          <p14:tracePt t="5372" x="1847850" y="2800350"/>
          <p14:tracePt t="5388" x="1835150" y="2828925"/>
          <p14:tracePt t="5406" x="1809750" y="2867025"/>
          <p14:tracePt t="5421" x="1800225" y="2895600"/>
          <p14:tracePt t="5438" x="1787525" y="2921000"/>
          <p14:tracePt t="5456" x="1768475" y="2962275"/>
          <p14:tracePt t="5472" x="1758950" y="2978150"/>
          <p14:tracePt t="5489" x="1746250" y="2987675"/>
          <p14:tracePt t="5506" x="1746250" y="3009900"/>
          <p14:tracePt t="5522" x="1746250" y="3019425"/>
          <p14:tracePt t="5538" x="1746250" y="3028950"/>
          <p14:tracePt t="5555" x="1746250" y="3032125"/>
          <p14:tracePt t="5608" x="1755775" y="3032125"/>
          <p14:tracePt t="5614" x="1758950" y="3032125"/>
          <p14:tracePt t="5622" x="1765300" y="3032125"/>
          <p14:tracePt t="5638" x="1774825" y="3025775"/>
          <p14:tracePt t="5656" x="1790700" y="2990850"/>
          <p14:tracePt t="5672" x="1822450" y="2952750"/>
          <p14:tracePt t="5688" x="1851025" y="2886075"/>
          <p14:tracePt t="5705" x="1905000" y="2787650"/>
          <p14:tracePt t="5721" x="1933575" y="2720975"/>
          <p14:tracePt t="5738" x="1971675" y="2654300"/>
          <p14:tracePt t="5756" x="2016125" y="2546350"/>
          <p14:tracePt t="5772" x="2051050" y="2498725"/>
          <p14:tracePt t="5789" x="2073275" y="2454275"/>
          <p14:tracePt t="5805" x="2089150" y="2403475"/>
          <p14:tracePt t="5821" x="2101850" y="2387600"/>
          <p14:tracePt t="5838" x="2101850" y="2374900"/>
          <p14:tracePt t="5856" x="2101850" y="2355850"/>
          <p14:tracePt t="5872" x="2101850" y="2346325"/>
          <p14:tracePt t="5888" x="2101850" y="2336800"/>
          <p14:tracePt t="5905" x="2101850" y="2327275"/>
          <p14:tracePt t="5938" x="2101850" y="2311400"/>
          <p14:tracePt t="5955" x="2101850" y="2301875"/>
          <p14:tracePt t="5972" x="2101850" y="2292350"/>
          <p14:tracePt t="5988" x="2101850" y="2282825"/>
          <p14:tracePt t="6005" x="2101850" y="2263775"/>
          <p14:tracePt t="6022" x="2101850" y="2254250"/>
          <p14:tracePt t="6039" x="2089150" y="2241550"/>
          <p14:tracePt t="6055" x="2079625" y="2209800"/>
          <p14:tracePt t="6072" x="2079625" y="2193925"/>
          <p14:tracePt t="6088" x="2079625" y="2171700"/>
          <p14:tracePt t="6105" x="2079625" y="2139950"/>
          <p14:tracePt t="6122" x="2079625" y="2117725"/>
          <p14:tracePt t="6138" x="2079625" y="2095500"/>
          <p14:tracePt t="6156" x="2079625" y="2079625"/>
          <p14:tracePt t="6172" x="2079625" y="2070100"/>
          <p14:tracePt t="6189" x="2079625" y="2060575"/>
          <p14:tracePt t="6285" x="2079625" y="2051050"/>
          <p14:tracePt t="6384" x="2073275" y="2051050"/>
          <p14:tracePt t="6406" x="2073275" y="2057400"/>
          <p14:tracePt t="6412" x="2073275" y="2060575"/>
          <p14:tracePt t="6421" x="2073275" y="2066925"/>
          <p14:tracePt t="6438" x="2073275" y="2076450"/>
          <p14:tracePt t="6455" x="2073275" y="2095500"/>
          <p14:tracePt t="6472" x="2076450" y="2127250"/>
          <p14:tracePt t="6489" x="2089150" y="2149475"/>
          <p14:tracePt t="6505" x="2114550" y="2193925"/>
          <p14:tracePt t="6521" x="2124075" y="2203450"/>
          <p14:tracePt t="6539" x="2146300" y="2212975"/>
          <p14:tracePt t="6555" x="2181225" y="2238375"/>
          <p14:tracePt t="6572" x="2190750" y="2241550"/>
          <p14:tracePt t="6589" x="2200275" y="2247900"/>
          <p14:tracePt t="6605" x="2219325" y="2247900"/>
          <p14:tracePt t="6622" x="2228850" y="2247900"/>
          <p14:tracePt t="6638" x="2238375" y="2244725"/>
          <p14:tracePt t="6655" x="2244725" y="2228850"/>
          <p14:tracePt t="6672" x="2244725" y="2216150"/>
          <p14:tracePt t="6689" x="2244725" y="2206625"/>
          <p14:tracePt t="6705" x="2244725" y="2190750"/>
          <p14:tracePt t="6722" x="2244725" y="2181225"/>
          <p14:tracePt t="6739" x="2244725" y="2165350"/>
          <p14:tracePt t="6755" x="2244725" y="2149475"/>
          <p14:tracePt t="6772" x="2244725" y="2139950"/>
          <p14:tracePt t="6788" x="2244725" y="2130425"/>
          <p14:tracePt t="6805" x="2241550" y="2117725"/>
          <p14:tracePt t="6821" x="2232025" y="2111375"/>
          <p14:tracePt t="6839" x="2222500" y="2105025"/>
          <p14:tracePt t="6856" x="2203450" y="2105025"/>
          <p14:tracePt t="6872" x="2193925" y="2105025"/>
          <p14:tracePt t="6889" x="2184400" y="2105025"/>
          <p14:tracePt t="6905" x="2168525" y="2105025"/>
          <p14:tracePt t="6921" x="2152650" y="2105025"/>
          <p14:tracePt t="6939" x="2143125" y="2105025"/>
          <p14:tracePt t="6955" x="2130425" y="2105025"/>
          <p14:tracePt t="6971" x="2120900" y="2105025"/>
          <p14:tracePt t="6988" x="2105025" y="2105025"/>
          <p14:tracePt t="7005" x="2089150" y="2114550"/>
          <p14:tracePt t="7022" x="2089150" y="2127250"/>
          <p14:tracePt t="7038" x="2085975" y="2136775"/>
          <p14:tracePt t="7055" x="2076450" y="2152650"/>
          <p14:tracePt t="7072" x="2076450" y="2162175"/>
          <p14:tracePt t="7088" x="2076450" y="2178050"/>
          <p14:tracePt t="7105" x="2076450" y="2190750"/>
          <p14:tracePt t="7122" x="2076450" y="2203450"/>
          <p14:tracePt t="7140" x="2076450" y="2206625"/>
          <p14:tracePt t="7155" x="2076450" y="2212975"/>
          <p14:tracePt t="7172" x="2082800" y="2212975"/>
          <p14:tracePt t="7188" x="2085975" y="2212975"/>
          <p14:tracePt t="7211" x="2092325" y="2212975"/>
          <p14:tracePt t="7221" x="2095500" y="2212975"/>
          <p14:tracePt t="7238" x="2105025" y="2212975"/>
          <p14:tracePt t="7254" x="2127250" y="2212975"/>
          <p14:tracePt t="7272" x="2136775" y="2212975"/>
          <p14:tracePt t="7288" x="2146300" y="2209800"/>
          <p14:tracePt t="7305" x="2165350" y="2193925"/>
          <p14:tracePt t="7321" x="2174875" y="2184400"/>
          <p14:tracePt t="7340" x="2190750" y="2165350"/>
          <p14:tracePt t="7355" x="2200275" y="2155825"/>
          <p14:tracePt t="7372" x="2200275" y="2146300"/>
          <p14:tracePt t="7389" x="2200275" y="2136775"/>
          <p14:tracePt t="7405" x="2200275" y="2130425"/>
          <p14:tracePt t="7422" x="2200275" y="2114550"/>
          <p14:tracePt t="7438" x="2200275" y="2111375"/>
          <p14:tracePt t="7454" x="2200275" y="2101850"/>
          <p14:tracePt t="7472" x="2190750" y="2095500"/>
          <p14:tracePt t="7490" x="2174875" y="2092325"/>
          <p14:tracePt t="7505" x="2159000" y="2085975"/>
          <p14:tracePt t="7522" x="2149475" y="2085975"/>
          <p14:tracePt t="7539" x="2133600" y="2085975"/>
          <p14:tracePt t="7555" x="2120900" y="2085975"/>
          <p14:tracePt t="7572" x="2105025" y="2085975"/>
          <p14:tracePt t="7589" x="2082800" y="2085975"/>
          <p14:tracePt t="7605" x="2073275" y="2085975"/>
          <p14:tracePt t="7622" x="2057400" y="2085975"/>
          <p14:tracePt t="7639" x="2044700" y="2085975"/>
          <p14:tracePt t="7655" x="2035175" y="2085975"/>
          <p14:tracePt t="7672" x="2025650" y="2092325"/>
          <p14:tracePt t="7689" x="2003425" y="2098675"/>
          <p14:tracePt t="7705" x="1993900" y="2098675"/>
          <p14:tracePt t="7721" x="1984375" y="2098675"/>
          <p14:tracePt t="7738" x="1981200" y="2098675"/>
          <p14:tracePt t="7962" x="1987550" y="2098675"/>
          <p14:tracePt t="7968" x="1990725" y="2098675"/>
          <p14:tracePt t="7975" x="1997075" y="2098675"/>
          <p14:tracePt t="7989" x="2009775" y="2101850"/>
          <p14:tracePt t="8005" x="2022475" y="2108200"/>
          <p14:tracePt t="8021" x="2032000" y="2111375"/>
          <p14:tracePt t="8039" x="2044700" y="2133600"/>
          <p14:tracePt t="8055" x="2073275" y="2143125"/>
          <p14:tracePt t="8071" x="2089150" y="2152650"/>
          <p14:tracePt t="8089" x="2117725" y="2168525"/>
          <p14:tracePt t="8105" x="2127250" y="2187575"/>
          <p14:tracePt t="8122" x="2136775" y="2197100"/>
          <p14:tracePt t="8138" x="2152650" y="2209800"/>
          <p14:tracePt t="8154" x="2155825" y="2209800"/>
          <p14:tracePt t="8383" x="2149475" y="2209800"/>
          <p14:tracePt t="8389" x="2146300" y="2209800"/>
          <p14:tracePt t="8405" x="2130425" y="2209800"/>
          <p14:tracePt t="8421" x="2127250" y="2209800"/>
          <p14:tracePt t="8438" x="2114550" y="2203450"/>
          <p14:tracePt t="8482" x="2114550" y="2200275"/>
          <p14:tracePt t="9816" x="2184400" y="2238375"/>
          <p14:tracePt t="9823" x="2298700" y="2324100"/>
          <p14:tracePt t="9838" x="2628900" y="2549525"/>
          <p14:tracePt t="9859" x="3438525" y="2955925"/>
          <p14:tracePt t="9878" x="4003675" y="3244850"/>
          <p14:tracePt t="9894" x="4765675" y="3625850"/>
          <p14:tracePt t="9914" x="5251450" y="3841750"/>
          <p14:tracePt t="9940" x="6067425" y="4289425"/>
          <p14:tracePt t="9973" x="6915150" y="4740275"/>
          <p14:tracePt t="9990" x="7229475" y="4908550"/>
          <p14:tracePt t="10005" x="7432675" y="5006975"/>
          <p14:tracePt t="10023" x="7702550" y="5108575"/>
          <p14:tracePt t="10039" x="7845425" y="5153025"/>
          <p14:tracePt t="10055" x="7956550" y="5197475"/>
          <p14:tracePt t="10073" x="8153400" y="5213350"/>
          <p14:tracePt t="10089" x="8293100" y="5213350"/>
          <p14:tracePt t="10105" x="8429625" y="5207000"/>
          <p14:tracePt t="10121" x="8559800" y="5191125"/>
          <p14:tracePt t="10138" x="8728075" y="5149850"/>
          <p14:tracePt t="10154" x="8791575" y="5133975"/>
          <p14:tracePt t="10172" x="8855075" y="5114925"/>
          <p14:tracePt t="10189" x="8896350" y="5083175"/>
          <p14:tracePt t="10205" x="8918575" y="5057775"/>
          <p14:tracePt t="10223" x="8959850" y="4994275"/>
          <p14:tracePt t="10239" x="8972550" y="4930775"/>
          <p14:tracePt t="10255" x="8972550" y="4879975"/>
          <p14:tracePt t="10271" x="8972550" y="4829175"/>
          <p14:tracePt t="10288" x="8972550" y="4749800"/>
          <p14:tracePt t="10304" x="8969375" y="4689475"/>
          <p14:tracePt t="10323" x="8937625" y="4587875"/>
          <p14:tracePt t="10339" x="8924925" y="4540250"/>
          <p14:tracePt t="10355" x="8912225" y="4495800"/>
          <p14:tracePt t="10372" x="8877300" y="4460875"/>
          <p14:tracePt t="10388" x="8851900" y="4429125"/>
          <p14:tracePt t="10404" x="8804275" y="4394200"/>
          <p14:tracePt t="10421" x="8731250" y="4340225"/>
          <p14:tracePt t="10438" x="8632825" y="4260850"/>
          <p14:tracePt t="10455" x="8582025" y="4219575"/>
          <p14:tracePt t="10473" x="8515350" y="4181475"/>
          <p14:tracePt t="10488" x="8486775" y="4162425"/>
          <p14:tracePt t="10505" x="8455025" y="4143375"/>
          <p14:tracePt t="10523" x="8420100" y="4124325"/>
          <p14:tracePt t="10538" x="8388350" y="4114800"/>
          <p14:tracePt t="10555" x="8356600" y="4102100"/>
          <p14:tracePt t="10572" x="8308975" y="4076700"/>
          <p14:tracePt t="10588" x="8264525" y="4070350"/>
          <p14:tracePt t="10606" x="8210550" y="4064000"/>
          <p14:tracePt t="10622" x="8108950" y="4041775"/>
          <p14:tracePt t="10639" x="8023225" y="4019550"/>
          <p14:tracePt t="10655" x="7959725" y="4003675"/>
          <p14:tracePt t="10671" x="7896225" y="3997325"/>
          <p14:tracePt t="10688" x="7858125" y="3984625"/>
          <p14:tracePt t="10705" x="7835900" y="3975100"/>
          <p14:tracePt t="10721" x="7791450" y="3949700"/>
          <p14:tracePt t="10738" x="7759700" y="3930650"/>
          <p14:tracePt t="10756" x="7721600" y="3905250"/>
          <p14:tracePt t="10772" x="7670800" y="3860800"/>
          <p14:tracePt t="10788" x="7645400" y="3841750"/>
          <p14:tracePt t="10804" x="7623175" y="3822700"/>
          <p14:tracePt t="10821" x="7578725" y="3806825"/>
          <p14:tracePt t="10837" x="7550150" y="3794125"/>
          <p14:tracePt t="10854" x="7524750" y="3781425"/>
          <p14:tracePt t="10872" x="7477125" y="3759200"/>
          <p14:tracePt t="10889" x="7419975" y="3743325"/>
          <p14:tracePt t="10905" x="7337425" y="3727450"/>
          <p14:tracePt t="10922" x="7162800" y="3727450"/>
          <p14:tracePt t="10938" x="7026275" y="3727450"/>
          <p14:tracePt t="10955" x="6877050" y="3733800"/>
          <p14:tracePt t="10971" x="6743700" y="3759200"/>
          <p14:tracePt t="10988" x="6696075" y="3778250"/>
          <p14:tracePt t="11005" x="6657975" y="3797300"/>
          <p14:tracePt t="11021" x="6638925" y="3848100"/>
          <p14:tracePt t="11037" x="6642100" y="3892550"/>
          <p14:tracePt t="11055" x="6657975" y="3946525"/>
          <p14:tracePt t="11072" x="6677025" y="4010025"/>
          <p14:tracePt t="11088" x="6692900" y="4041775"/>
          <p14:tracePt t="11105" x="6692900" y="4064000"/>
          <p14:tracePt t="11121" x="6648450" y="4083050"/>
          <p14:tracePt t="11137" x="6521450" y="4076700"/>
          <p14:tracePt t="11155" x="6369050" y="4051300"/>
          <p14:tracePt t="11172" x="6076950" y="3965575"/>
          <p14:tracePt t="11188" x="5918200" y="3892550"/>
          <p14:tracePt t="11207" x="5762625" y="3806825"/>
          <p14:tracePt t="11222" x="5534025" y="3698875"/>
          <p14:tracePt t="11239" x="5400675" y="3654425"/>
          <p14:tracePt t="11254" x="5289550" y="3609975"/>
          <p14:tracePt t="11271" x="5178425" y="3587750"/>
          <p14:tracePt t="11288" x="5149850" y="3584575"/>
          <p14:tracePt t="11305" x="5133975" y="3584575"/>
          <p14:tracePt t="11321" x="5111750" y="3584575"/>
          <p14:tracePt t="11338" x="5102225" y="3584575"/>
          <p14:tracePt t="11394" x="5102225" y="3578225"/>
          <p14:tracePt t="11400" x="5102225" y="3571875"/>
          <p14:tracePt t="11407" x="5102225" y="3562350"/>
          <p14:tracePt t="11421" x="5102225" y="3552825"/>
          <p14:tracePt t="11438" x="5102225" y="3543300"/>
          <p14:tracePt t="11455" x="5102225" y="3533775"/>
          <p14:tracePt t="11472" x="5089525" y="3517900"/>
          <p14:tracePt t="11488" x="5060950" y="3508375"/>
          <p14:tracePt t="11505" x="5035550" y="3495675"/>
          <p14:tracePt t="11522" x="4978400" y="3476625"/>
          <p14:tracePt t="11538" x="4933950" y="3457575"/>
          <p14:tracePt t="11554" x="4879975" y="3444875"/>
          <p14:tracePt t="11572" x="4794250" y="3438525"/>
          <p14:tracePt t="11588" x="4733925" y="3429000"/>
          <p14:tracePt t="11605" x="4676775" y="3416300"/>
          <p14:tracePt t="11622" x="4597400" y="3390900"/>
          <p14:tracePt t="11638" x="4552950" y="3378200"/>
          <p14:tracePt t="11655" x="4530725" y="3378200"/>
          <p14:tracePt t="11671" x="4489450" y="3378200"/>
          <p14:tracePt t="11687" x="4467225" y="3378200"/>
          <p14:tracePt t="11705" x="4438650" y="3378200"/>
          <p14:tracePt t="11722" x="4397375" y="3365500"/>
          <p14:tracePt t="11738" x="4359275" y="3365500"/>
          <p14:tracePt t="11755" x="4337050" y="3365500"/>
          <p14:tracePt t="11772" x="4298950" y="3365500"/>
          <p14:tracePt t="11788" x="4276725" y="3368675"/>
          <p14:tracePt t="11804" x="4257675" y="3378200"/>
          <p14:tracePt t="11821" x="4244975" y="3400425"/>
          <p14:tracePt t="11837" x="4229100" y="3409950"/>
          <p14:tracePt t="11855" x="4197350" y="3435350"/>
          <p14:tracePt t="11872" x="4159250" y="3476625"/>
          <p14:tracePt t="11888" x="4121150" y="3505200"/>
          <p14:tracePt t="11905" x="4092575" y="3543300"/>
          <p14:tracePt t="11921" x="4048125" y="3609975"/>
          <p14:tracePt t="11938" x="4035425" y="3663950"/>
          <p14:tracePt t="11954" x="4022725" y="3708400"/>
          <p14:tracePt t="11971" x="3997325" y="3765550"/>
          <p14:tracePt t="11987" x="3987800" y="3810000"/>
          <p14:tracePt t="12005" x="3987800" y="3854450"/>
          <p14:tracePt t="12021" x="3984625" y="3902075"/>
          <p14:tracePt t="12038" x="3984625" y="3924300"/>
          <p14:tracePt t="12055" x="3984625" y="3946525"/>
          <p14:tracePt t="12071" x="3984625" y="3981450"/>
          <p14:tracePt t="12087" x="3990975" y="3990975"/>
          <p14:tracePt t="12104" x="4000500" y="4013200"/>
          <p14:tracePt t="12121" x="4022725" y="4029075"/>
          <p14:tracePt t="12137" x="4032250" y="4038600"/>
          <p14:tracePt t="12155" x="4041775" y="4048125"/>
          <p14:tracePt t="12172" x="4064000" y="4067175"/>
          <p14:tracePt t="12188" x="4086225" y="4079875"/>
          <p14:tracePt t="12205" x="4108450" y="4092575"/>
          <p14:tracePt t="12221" x="4159250" y="4105275"/>
          <p14:tracePt t="12237" x="4194175" y="4105275"/>
          <p14:tracePt t="12254" x="4216400" y="4105275"/>
          <p14:tracePt t="12271" x="4257675" y="4105275"/>
          <p14:tracePt t="12287" x="4279900" y="4105275"/>
          <p14:tracePt t="12305" x="4298950" y="4105275"/>
          <p14:tracePt t="12322" x="4340225" y="4105275"/>
          <p14:tracePt t="12338" x="4384675" y="4105275"/>
          <p14:tracePt t="12355" x="4429125" y="4105275"/>
          <p14:tracePt t="12371" x="4489450" y="4105275"/>
          <p14:tracePt t="12387" x="4511675" y="4105275"/>
          <p14:tracePt t="12405" x="4527550" y="4105275"/>
          <p14:tracePt t="12422" x="4556125" y="4105275"/>
          <p14:tracePt t="12438" x="4565650" y="4105275"/>
          <p14:tracePt t="12456" x="4597400" y="4095750"/>
          <p14:tracePt t="12471" x="4619625" y="4089400"/>
          <p14:tracePt t="12488" x="4657725" y="4076700"/>
          <p14:tracePt t="12505" x="4708525" y="4051300"/>
          <p14:tracePt t="12521" x="4730750" y="4041775"/>
          <p14:tracePt t="12538" x="4756150" y="4022725"/>
          <p14:tracePt t="12556" x="4787900" y="3984625"/>
          <p14:tracePt t="12572" x="4797425" y="3962400"/>
          <p14:tracePt t="12588" x="4816475" y="3930650"/>
          <p14:tracePt t="12606" x="4841875" y="3895725"/>
          <p14:tracePt t="12621" x="4867275" y="3854450"/>
          <p14:tracePt t="12637" x="4899025" y="3816350"/>
          <p14:tracePt t="12654" x="4911725" y="3765550"/>
          <p14:tracePt t="12671" x="4930775" y="3698875"/>
          <p14:tracePt t="12687" x="4943475" y="3654425"/>
          <p14:tracePt t="12705" x="4943475" y="3594100"/>
          <p14:tracePt t="12721" x="4943475" y="3556000"/>
          <p14:tracePt t="12738" x="4943475" y="3511550"/>
          <p14:tracePt t="12755" x="4943475" y="3441700"/>
          <p14:tracePt t="12771" x="4940300" y="3397250"/>
          <p14:tracePt t="12787" x="4927600" y="3352800"/>
          <p14:tracePt t="12805" x="4911725" y="3317875"/>
          <p14:tracePt t="12821" x="4899025" y="3286125"/>
          <p14:tracePt t="12838" x="4873625" y="3276600"/>
          <p14:tracePt t="12855" x="4838700" y="3257550"/>
          <p14:tracePt t="12872" x="4816475" y="3241675"/>
          <p14:tracePt t="12888" x="4806950" y="3241675"/>
          <p14:tracePt t="12905" x="4784725" y="3241675"/>
          <p14:tracePt t="12921" x="4762500" y="3241675"/>
          <p14:tracePt t="12937" x="4749800" y="3241675"/>
          <p14:tracePt t="12955" x="4708525" y="3241675"/>
          <p14:tracePt t="12972" x="4686300" y="3241675"/>
          <p14:tracePt t="12988" x="4664075" y="3241675"/>
          <p14:tracePt t="13006" x="4651375" y="3241675"/>
          <p14:tracePt t="13022" x="4641850" y="3241675"/>
          <p14:tracePt t="13038" x="4629150" y="3251200"/>
          <p14:tracePt t="13055" x="4616450" y="3263900"/>
          <p14:tracePt t="13070" x="4606925" y="3273425"/>
          <p14:tracePt t="13087" x="4584700" y="3282950"/>
          <p14:tracePt t="13105" x="4540250" y="3308350"/>
          <p14:tracePt t="13121" x="4518025" y="3317875"/>
          <p14:tracePt t="13138" x="4492625" y="3330575"/>
          <p14:tracePt t="13155" x="4479925" y="3346450"/>
          <p14:tracePt t="13171" x="4467225" y="3362325"/>
          <p14:tracePt t="13188" x="4451350" y="3378200"/>
          <p14:tracePt t="13205" x="4435475" y="3400425"/>
          <p14:tracePt t="13221" x="4425950" y="3422650"/>
          <p14:tracePt t="13237" x="4413250" y="3438525"/>
          <p14:tracePt t="13255" x="4394200" y="3451225"/>
          <p14:tracePt t="13270" x="4387850" y="3467100"/>
          <p14:tracePt t="13287" x="4387850" y="3482975"/>
          <p14:tracePt t="13304" x="4387850" y="3524250"/>
          <p14:tracePt t="13321" x="4381500" y="3546475"/>
          <p14:tracePt t="13337" x="4375150" y="3575050"/>
          <p14:tracePt t="13355" x="4356100" y="3638550"/>
          <p14:tracePt t="13372" x="4340225" y="3670300"/>
          <p14:tracePt t="13388" x="4327525" y="3702050"/>
          <p14:tracePt t="13405" x="4321175" y="3733800"/>
          <p14:tracePt t="13421" x="4321175" y="3765550"/>
          <p14:tracePt t="13438" x="4321175" y="3794125"/>
          <p14:tracePt t="13454" x="4321175" y="3841750"/>
          <p14:tracePt t="13471" x="4321175" y="3876675"/>
          <p14:tracePt t="13487" x="4321175" y="3908425"/>
          <p14:tracePt t="13505" x="4321175" y="3956050"/>
          <p14:tracePt t="13521" x="4324350" y="3978275"/>
          <p14:tracePt t="13538" x="4337050" y="4006850"/>
          <p14:tracePt t="13555" x="4365625" y="4044950"/>
          <p14:tracePt t="13571" x="4413250" y="4076700"/>
          <p14:tracePt t="13588" x="4451350" y="4095750"/>
          <p14:tracePt t="13605" x="4508500" y="4114800"/>
          <p14:tracePt t="13621" x="4540250" y="4133850"/>
          <p14:tracePt t="13637" x="4562475" y="4133850"/>
          <p14:tracePt t="13656" x="4603750" y="4133850"/>
          <p14:tracePt t="13671" x="4622800" y="4133850"/>
          <p14:tracePt t="13688" x="4638675" y="4133850"/>
          <p14:tracePt t="13705" x="4660900" y="4111625"/>
          <p14:tracePt t="13721" x="4673600" y="4095750"/>
          <p14:tracePt t="13737" x="4683125" y="4057650"/>
          <p14:tracePt t="13754" x="4711700" y="3994150"/>
          <p14:tracePt t="13771" x="4711700" y="3956050"/>
          <p14:tracePt t="13788" x="4711700" y="3911600"/>
          <p14:tracePt t="13805" x="4689475" y="3870325"/>
          <p14:tracePt t="13821" x="4676775" y="3844925"/>
          <p14:tracePt t="13838" x="4667250" y="3822700"/>
          <p14:tracePt t="13855" x="4648200" y="3781425"/>
          <p14:tracePt t="13871" x="4638675" y="3765550"/>
          <p14:tracePt t="13888" x="4613275" y="3746500"/>
          <p14:tracePt t="13904" x="4572000" y="3727450"/>
          <p14:tracePt t="13921" x="4556125" y="3717925"/>
          <p14:tracePt t="13937" x="4540250" y="3708400"/>
          <p14:tracePt t="13955" x="4498975" y="3695700"/>
          <p14:tracePt t="13971" x="4470400" y="3695700"/>
          <p14:tracePt t="13988" x="4454525" y="3695700"/>
          <p14:tracePt t="14005" x="4432300" y="3695700"/>
          <p14:tracePt t="14020" x="4416425" y="3702050"/>
          <p14:tracePt t="14038" x="4406900" y="3711575"/>
          <p14:tracePt t="14054" x="4394200" y="3724275"/>
          <p14:tracePt t="14071" x="4394200" y="3733800"/>
          <p14:tracePt t="14088" x="4394200" y="3743325"/>
          <p14:tracePt t="14104" x="4432300" y="3765550"/>
          <p14:tracePt t="14121" x="4470400" y="3778250"/>
          <p14:tracePt t="14137" x="4514850" y="3784600"/>
          <p14:tracePt t="14154" x="4556125" y="3784600"/>
          <p14:tracePt t="14171" x="4565650" y="3784600"/>
          <p14:tracePt t="14188" x="4575175" y="3784600"/>
          <p14:tracePt t="14204" x="4584700" y="3784600"/>
          <p14:tracePt t="14221" x="4584700" y="3781425"/>
          <p14:tracePt t="14238" x="4584700" y="3771900"/>
          <p14:tracePt t="14254" x="4584700" y="3746500"/>
          <p14:tracePt t="14271" x="4584700" y="3724275"/>
          <p14:tracePt t="14287" x="4575175" y="3695700"/>
          <p14:tracePt t="14304" x="4559300" y="3660775"/>
          <p14:tracePt t="14321" x="4540250" y="3641725"/>
          <p14:tracePt t="14337" x="4530725" y="3625850"/>
          <p14:tracePt t="14355" x="4524375" y="3609975"/>
          <p14:tracePt t="14371" x="4524375" y="3600450"/>
          <p14:tracePt t="14404" x="4521200" y="3600450"/>
          <p14:tracePt t="14420" x="4511675" y="3600450"/>
          <p14:tracePt t="14437" x="4505325" y="3600450"/>
          <p14:tracePt t="14454" x="4489450" y="3600450"/>
          <p14:tracePt t="14490" x="4486275" y="3600450"/>
          <p14:tracePt t="14598" x="4486275" y="3603625"/>
          <p14:tracePt t="14605" x="4486275" y="3606800"/>
          <p14:tracePt t="14622" x="4486275" y="3616325"/>
          <p14:tracePt t="14639" x="4486275" y="3638550"/>
          <p14:tracePt t="14655" x="4486275" y="3648075"/>
          <p14:tracePt t="14671" x="4486275" y="3657600"/>
          <p14:tracePt t="14687" x="4486275" y="3667125"/>
          <p14:tracePt t="14704" x="4486275" y="3679825"/>
          <p14:tracePt t="14721" x="4486275" y="3695700"/>
          <p14:tracePt t="14738" x="4486275" y="3705225"/>
          <p14:tracePt t="14754" x="4486275" y="3721100"/>
          <p14:tracePt t="14771" x="4486275" y="3724275"/>
          <p14:tracePt t="14805" x="4486275" y="3730625"/>
          <p14:tracePt t="14826" x="4486275" y="3740150"/>
          <p14:tracePt t="14840" x="4486275" y="3746500"/>
          <p14:tracePt t="14855" x="4486275" y="3749675"/>
          <p14:tracePt t="14871" x="4486275" y="3756025"/>
          <p14:tracePt t="14889" x="4486275" y="3765550"/>
          <p14:tracePt t="14904" x="4486275" y="3768725"/>
          <p14:tracePt t="14921" x="4486275" y="3781425"/>
          <p14:tracePt t="14938" x="4486275" y="3794125"/>
          <p14:tracePt t="14954" x="4486275" y="3810000"/>
          <p14:tracePt t="14971" x="4486275" y="3819525"/>
          <p14:tracePt t="14988" x="4486275" y="3829050"/>
          <p14:tracePt t="15004" x="4486275" y="3848100"/>
          <p14:tracePt t="15021" x="4486275" y="3857625"/>
          <p14:tracePt t="15039" x="4486275" y="3873500"/>
          <p14:tracePt t="15054" x="4486275" y="3889375"/>
          <p14:tracePt t="15071" x="4486275" y="3898900"/>
          <p14:tracePt t="15104" x="4486275" y="3902075"/>
          <p14:tracePt t="16060" x="4479925" y="3902075"/>
          <p14:tracePt t="16082" x="4476750" y="3902075"/>
          <p14:tracePt t="16409" x="4483100" y="3908425"/>
          <p14:tracePt t="16417" x="4495800" y="3914775"/>
          <p14:tracePt t="16423" x="4498975" y="3921125"/>
          <p14:tracePt t="16438" x="4511675" y="3930650"/>
          <p14:tracePt t="16455" x="4524375" y="3940175"/>
          <p14:tracePt t="16471" x="4530725" y="3940175"/>
          <p14:tracePt t="16488" x="4537075" y="3940175"/>
          <p14:tracePt t="16523" x="4537075" y="3937000"/>
          <p14:tracePt t="16554" x="4537075" y="3911600"/>
          <p14:tracePt t="16571" x="4533900" y="3883025"/>
          <p14:tracePt t="16588" x="4502150" y="3848100"/>
          <p14:tracePt t="16604" x="4476750" y="3816350"/>
          <p14:tracePt t="16621" x="4445000" y="3797300"/>
          <p14:tracePt t="16638" x="4410075" y="3778250"/>
          <p14:tracePt t="16654" x="4394200" y="3762375"/>
          <p14:tracePt t="16671" x="4387850" y="3762375"/>
          <p14:tracePt t="16687" x="4438650" y="3762375"/>
          <p14:tracePt t="16704" x="4552950" y="3768725"/>
          <p14:tracePt t="16721" x="4727575" y="3813175"/>
          <p14:tracePt t="16738" x="4940300" y="3857625"/>
          <p14:tracePt t="16755" x="5048250" y="3883025"/>
          <p14:tracePt t="16771" x="5153025" y="3892550"/>
          <p14:tracePt t="16788" x="5241925" y="3889375"/>
          <p14:tracePt t="16804" x="5267325" y="3870325"/>
          <p14:tracePt t="16820" x="5283200" y="3854450"/>
          <p14:tracePt t="16837" x="5264150" y="3778250"/>
          <p14:tracePt t="16857" x="5200650" y="3635375"/>
          <p14:tracePt t="16871" x="5086350" y="3476625"/>
          <p14:tracePt t="16888" x="4860925" y="3178175"/>
          <p14:tracePt t="16908" x="4651375" y="2901950"/>
          <p14:tracePt t="16923" x="4559300" y="2755900"/>
          <p14:tracePt t="16938" x="4518025" y="2654300"/>
          <p14:tracePt t="16954" x="4505325" y="2600325"/>
          <p14:tracePt t="16971" x="4505325" y="2581275"/>
          <p14:tracePt t="16988" x="4562475" y="2562225"/>
          <p14:tracePt t="17005" x="4721225" y="2568575"/>
          <p14:tracePt t="17021" x="4921250" y="2616200"/>
          <p14:tracePt t="17038" x="5292725" y="2727325"/>
          <p14:tracePt t="17055" x="5505450" y="2803525"/>
          <p14:tracePt t="17072" x="5683250" y="2889250"/>
          <p14:tracePt t="17088" x="5819775" y="2990850"/>
          <p14:tracePt t="17104" x="5854700" y="3038475"/>
          <p14:tracePt t="17120" x="5864225" y="3060700"/>
          <p14:tracePt t="17138" x="5870575" y="3089275"/>
          <p14:tracePt t="17155" x="5854700" y="3101975"/>
          <p14:tracePt t="17171" x="5721350" y="3095625"/>
          <p14:tracePt t="17188" x="5219700" y="2911475"/>
          <p14:tracePt t="17206" x="4810125" y="2752725"/>
          <p14:tracePt t="17222" x="4283075" y="2517775"/>
          <p14:tracePt t="17239" x="4010025" y="2359025"/>
          <p14:tracePt t="17254" x="3851275" y="2247900"/>
          <p14:tracePt t="17271" x="3759200" y="2178050"/>
          <p14:tracePt t="17288" x="3667125" y="2105025"/>
          <p14:tracePt t="17304" x="3641725" y="2063750"/>
          <p14:tracePt t="17321" x="3629025" y="2047875"/>
          <p14:tracePt t="17325" x="3629025" y="2044700"/>
          <p14:tracePt t="17338" x="3629025" y="2035175"/>
          <p14:tracePt t="17353" x="3641725" y="2019300"/>
          <p14:tracePt t="17370" x="3714750" y="2003425"/>
          <p14:tracePt t="17387" x="3946525" y="1993900"/>
          <p14:tracePt t="17404" x="4117975" y="2000250"/>
          <p14:tracePt t="17421" x="4289425" y="2009775"/>
          <p14:tracePt t="17438" x="4391025" y="2009775"/>
          <p14:tracePt t="17455" x="4403725" y="2006600"/>
          <p14:tracePt t="17471" x="4403725" y="1993900"/>
          <p14:tracePt t="17488" x="4333875" y="1905000"/>
          <p14:tracePt t="17504" x="4216400" y="1816100"/>
          <p14:tracePt t="17520" x="4022725" y="1670050"/>
          <p14:tracePt t="17537" x="3724275" y="1435100"/>
          <p14:tracePt t="17555" x="3578225" y="1330325"/>
          <p14:tracePt t="17573" x="3343275" y="1152525"/>
          <p14:tracePt t="17589" x="3225800" y="1044575"/>
          <p14:tracePt t="17606" x="3098800" y="946150"/>
          <p14:tracePt t="17622" x="2930525" y="822325"/>
          <p14:tracePt t="17638" x="2851150" y="774700"/>
          <p14:tracePt t="17654" x="2787650" y="701675"/>
          <p14:tracePt t="17671" x="2711450" y="612775"/>
          <p14:tracePt t="17687" x="2660650" y="552450"/>
          <p14:tracePt t="17704" x="2619375" y="517525"/>
          <p14:tracePt t="17722" x="2552700" y="473075"/>
          <p14:tracePt t="17737" x="2505075" y="450850"/>
          <p14:tracePt t="17755" x="2460625" y="444500"/>
          <p14:tracePt t="17771" x="2425700" y="444500"/>
          <p14:tracePt t="18515" x="2428875" y="504825"/>
          <p14:tracePt t="18521" x="2447925" y="574675"/>
          <p14:tracePt t="18529" x="2463800" y="625475"/>
          <p14:tracePt t="18537" x="2489200" y="676275"/>
          <p14:tracePt t="18554" x="2571750" y="812800"/>
          <p14:tracePt t="18571" x="2695575" y="987425"/>
          <p14:tracePt t="18587" x="2781300" y="1082675"/>
          <p14:tracePt t="18621" x="3067050" y="1333500"/>
          <p14:tracePt t="18656" x="3257550" y="1543050"/>
          <p14:tracePt t="18672" x="3321050" y="1603375"/>
          <p14:tracePt t="18687" x="3375025" y="1666875"/>
          <p14:tracePt t="18703" x="3406775" y="1704975"/>
          <p14:tracePt t="18722" x="3444875" y="1749425"/>
          <p14:tracePt t="18738" x="3454400" y="1765300"/>
          <p14:tracePt t="18754" x="3460750" y="1781175"/>
          <p14:tracePt t="18771" x="3460750" y="1793875"/>
          <p14:tracePt t="18787" x="3460750" y="1803400"/>
          <p14:tracePt t="18804" x="3460750" y="1816100"/>
          <p14:tracePt t="18821" x="3454400" y="1835150"/>
          <p14:tracePt t="18837" x="3441700" y="1857375"/>
          <p14:tracePt t="18854" x="3422650" y="1889125"/>
          <p14:tracePt t="18871" x="3406775" y="1930400"/>
          <p14:tracePt t="18887" x="3394075" y="1984375"/>
          <p14:tracePt t="18904" x="3378200" y="2047875"/>
          <p14:tracePt t="18920" x="3371850" y="2178050"/>
          <p14:tracePt t="18937" x="3371850" y="2270125"/>
          <p14:tracePt t="18954" x="3384550" y="2397125"/>
          <p14:tracePt t="18970" x="3429000" y="2622550"/>
          <p14:tracePt t="18987" x="3486150" y="2787650"/>
          <p14:tracePt t="19004" x="3546475" y="2933700"/>
          <p14:tracePt t="19021" x="3606800" y="3092450"/>
          <p14:tracePt t="19038" x="3660775" y="3216275"/>
          <p14:tracePt t="19054" x="3692525" y="3324225"/>
          <p14:tracePt t="19070" x="3749675" y="3473450"/>
          <p14:tracePt t="19087" x="3784600" y="3562350"/>
          <p14:tracePt t="19103" x="3835400" y="3686175"/>
          <p14:tracePt t="19120" x="3892550" y="3844925"/>
          <p14:tracePt t="19137" x="3924300" y="3924300"/>
          <p14:tracePt t="19154" x="3952875" y="3990975"/>
          <p14:tracePt t="19171" x="3981450" y="4054475"/>
          <p14:tracePt t="19188" x="3984625" y="4067175"/>
          <p14:tracePt t="19778" x="4048125" y="4083050"/>
          <p14:tracePt t="19785" x="4130675" y="4098925"/>
          <p14:tracePt t="19791" x="4213225" y="4117975"/>
          <p14:tracePt t="19803" x="4318000" y="4156075"/>
          <p14:tracePt t="19821" x="4670425" y="4216400"/>
          <p14:tracePt t="19837" x="5003800" y="4273550"/>
          <p14:tracePt t="19872" x="5613400" y="4362450"/>
          <p14:tracePt t="19905" x="6013450" y="4400550"/>
          <p14:tracePt t="19922" x="6346825" y="4425950"/>
          <p14:tracePt t="19937" x="6600825" y="4457700"/>
          <p14:tracePt t="19953" x="6896100" y="4476750"/>
          <p14:tracePt t="19971" x="7385050" y="4511675"/>
          <p14:tracePt t="19988" x="7667625" y="4530725"/>
          <p14:tracePt t="20006" x="7953375" y="4530725"/>
          <p14:tracePt t="20021" x="8112125" y="4524375"/>
          <p14:tracePt t="20037" x="8242300" y="4508500"/>
          <p14:tracePt t="20053" x="8337550" y="4492625"/>
          <p14:tracePt t="20071" x="8518525" y="4441825"/>
          <p14:tracePt t="20087" x="8648700" y="4406900"/>
          <p14:tracePt t="20104" x="8778875" y="4387850"/>
          <p14:tracePt t="20121" x="8937625" y="4346575"/>
          <p14:tracePt t="20137" x="9004300" y="4318000"/>
          <p14:tracePt t="20154" x="9036050" y="4286250"/>
          <p14:tracePt t="20171" x="9070975" y="4191000"/>
          <p14:tracePt t="20187" x="9070975" y="4140200"/>
          <p14:tracePt t="20203" x="9055100" y="4086225"/>
          <p14:tracePt t="20220" x="9013825" y="4013200"/>
          <p14:tracePt t="20237" x="8978900" y="3965575"/>
          <p14:tracePt t="20254" x="8953500" y="3927475"/>
          <p14:tracePt t="20271" x="8867775" y="3816350"/>
          <p14:tracePt t="20287" x="8775700" y="3759200"/>
          <p14:tracePt t="20305" x="8661400" y="3689350"/>
          <p14:tracePt t="20321" x="8486775" y="3581400"/>
          <p14:tracePt t="20337" x="8375650" y="3521075"/>
          <p14:tracePt t="20354" x="8283575" y="3473450"/>
          <p14:tracePt t="20370" x="8197850" y="3429000"/>
          <p14:tracePt t="20386" x="8140700" y="3384550"/>
          <p14:tracePt t="20404" x="8048625" y="3336925"/>
          <p14:tracePt t="20421" x="7864475" y="3257550"/>
          <p14:tracePt t="20437" x="7743825" y="3222625"/>
          <p14:tracePt t="20454" x="7613650" y="3197225"/>
          <p14:tracePt t="20471" x="7439025" y="3187700"/>
          <p14:tracePt t="20487" x="7359650" y="3187700"/>
          <p14:tracePt t="20503" x="7277100" y="3187700"/>
          <p14:tracePt t="20520" x="7146925" y="3187700"/>
          <p14:tracePt t="20536" x="7042150" y="3171825"/>
          <p14:tracePt t="20555" x="6911975" y="3162300"/>
          <p14:tracePt t="20571" x="6816725" y="3155950"/>
          <p14:tracePt t="20587" x="6734175" y="3155950"/>
          <p14:tracePt t="20605" x="6629400" y="3155950"/>
          <p14:tracePt t="20620" x="6569075" y="3155950"/>
          <p14:tracePt t="20637" x="6530975" y="3155950"/>
          <p14:tracePt t="20653" x="6470650" y="3159125"/>
          <p14:tracePt t="20670" x="6350000" y="3175000"/>
          <p14:tracePt t="20686" x="6264275" y="3190875"/>
          <p14:tracePt t="20705" x="6159500" y="3235325"/>
          <p14:tracePt t="20721" x="6102350" y="3263900"/>
          <p14:tracePt t="20737" x="6054725" y="3298825"/>
          <p14:tracePt t="20755" x="5997575" y="3343275"/>
          <p14:tracePt t="20770" x="5962650" y="3390900"/>
          <p14:tracePt t="20786" x="5918200" y="3448050"/>
          <p14:tracePt t="20804" x="5873750" y="3543300"/>
          <p14:tracePt t="20820" x="5835650" y="3632200"/>
          <p14:tracePt t="20837" x="5819775" y="3695700"/>
          <p14:tracePt t="20855" x="5800725" y="3768725"/>
          <p14:tracePt t="20871" x="5781675" y="3813175"/>
          <p14:tracePt t="20887" x="5781675" y="3851275"/>
          <p14:tracePt t="20890" x="5781675" y="3876675"/>
          <p14:tracePt t="20904" x="5781675" y="3921125"/>
          <p14:tracePt t="20920" x="5781675" y="3978275"/>
          <p14:tracePt t="20936" x="5781675" y="4038600"/>
          <p14:tracePt t="20954" x="5775325" y="4117975"/>
          <p14:tracePt t="20971" x="5775325" y="4168775"/>
          <p14:tracePt t="20987" x="5775325" y="4229100"/>
          <p14:tracePt t="21005" x="5775325" y="4324350"/>
          <p14:tracePt t="21021" x="5794375" y="4387850"/>
          <p14:tracePt t="21037" x="5807075" y="4432300"/>
          <p14:tracePt t="21054" x="5842000" y="4524375"/>
          <p14:tracePt t="21070" x="5873750" y="4562475"/>
          <p14:tracePt t="21086" x="5911850" y="4629150"/>
          <p14:tracePt t="21104" x="5962650" y="4727575"/>
          <p14:tracePt t="21120" x="5984875" y="4784725"/>
          <p14:tracePt t="21138" x="6010275" y="4829175"/>
          <p14:tracePt t="21154" x="6029325" y="4886325"/>
          <p14:tracePt t="21170" x="6042025" y="4908550"/>
          <p14:tracePt t="21186" x="6054725" y="4946650"/>
          <p14:tracePt t="21204" x="6076950" y="4981575"/>
          <p14:tracePt t="21220" x="6089650" y="5013325"/>
          <p14:tracePt t="21238" x="6115050" y="5051425"/>
          <p14:tracePt t="21254" x="6162675" y="5111750"/>
          <p14:tracePt t="21271" x="6210300" y="5146675"/>
          <p14:tracePt t="21287" x="6232525" y="5168900"/>
          <p14:tracePt t="21304" x="6286500" y="5216525"/>
          <p14:tracePt t="21320" x="6311900" y="5238750"/>
          <p14:tracePt t="21336" x="6350000" y="5273675"/>
          <p14:tracePt t="21353" x="6416675" y="5311775"/>
          <p14:tracePt t="21370" x="6464300" y="5346700"/>
          <p14:tracePt t="21387" x="6511925" y="5372100"/>
          <p14:tracePt t="21404" x="6588125" y="5441950"/>
          <p14:tracePt t="21421" x="6635750" y="5476875"/>
          <p14:tracePt t="21437" x="6667500" y="5502275"/>
          <p14:tracePt t="21454" x="6718300" y="5546725"/>
          <p14:tracePt t="21470" x="6765925" y="5572125"/>
          <p14:tracePt t="21487" x="6813550" y="5607050"/>
          <p14:tracePt t="21504" x="6892925" y="5632450"/>
          <p14:tracePt t="21521" x="6946900" y="5648325"/>
          <p14:tracePt t="21537" x="6985000" y="5667375"/>
          <p14:tracePt t="21554" x="7042150" y="5686425"/>
          <p14:tracePt t="21571" x="7086600" y="5692775"/>
          <p14:tracePt t="21587" x="7137400" y="5692775"/>
          <p14:tracePt t="21604" x="7223125" y="5692775"/>
          <p14:tracePt t="21620" x="7273925" y="5692775"/>
          <p14:tracePt t="21636" x="7312025" y="5692775"/>
          <p14:tracePt t="21654" x="7366000" y="5692775"/>
          <p14:tracePt t="21671" x="7410450" y="5689600"/>
          <p14:tracePt t="21688" x="7454900" y="5683250"/>
          <p14:tracePt t="21704" x="7518400" y="5670550"/>
          <p14:tracePt t="21721" x="7556500" y="5651500"/>
          <p14:tracePt t="21737" x="7600950" y="5641975"/>
          <p14:tracePt t="21754" x="7683500" y="5629275"/>
          <p14:tracePt t="21770" x="7766050" y="5613400"/>
          <p14:tracePt t="21787" x="7886700" y="5597525"/>
          <p14:tracePt t="21804" x="7997825" y="5575300"/>
          <p14:tracePt t="21821" x="8051800" y="5559425"/>
          <p14:tracePt t="21838" x="8096250" y="5546725"/>
          <p14:tracePt t="21854" x="8131175" y="5530850"/>
          <p14:tracePt t="21871" x="8162925" y="5511800"/>
          <p14:tracePt t="21887" x="8178800" y="5502275"/>
          <p14:tracePt t="21903" x="8207375" y="5486400"/>
          <p14:tracePt t="21919" x="8216900" y="5476875"/>
          <p14:tracePt t="21937" x="8226425" y="5451475"/>
          <p14:tracePt t="21954" x="8245475" y="5416550"/>
          <p14:tracePt t="21971" x="8270875" y="5378450"/>
          <p14:tracePt t="21988" x="8289925" y="5340350"/>
          <p14:tracePt t="22004" x="8308975" y="5276850"/>
          <p14:tracePt t="22021" x="8334375" y="5238750"/>
          <p14:tracePt t="22037" x="8356600" y="5181600"/>
          <p14:tracePt t="22053" x="8382000" y="5108575"/>
          <p14:tracePt t="22070" x="8401050" y="5064125"/>
          <p14:tracePt t="22086" x="8413750" y="5026025"/>
          <p14:tracePt t="22103" x="8432800" y="4956175"/>
          <p14:tracePt t="22120" x="8448675" y="4889500"/>
          <p14:tracePt t="22137" x="8448675" y="4829175"/>
          <p14:tracePt t="22153" x="8448675" y="4759325"/>
          <p14:tracePt t="22170" x="8448675" y="4714875"/>
          <p14:tracePt t="22187" x="8445500" y="4692650"/>
          <p14:tracePt t="22203" x="8426450" y="4651375"/>
          <p14:tracePt t="22220" x="8416925" y="4625975"/>
          <p14:tracePt t="22237" x="8391525" y="4594225"/>
          <p14:tracePt t="22254" x="8353425" y="4543425"/>
          <p14:tracePt t="22270" x="8328025" y="4527550"/>
          <p14:tracePt t="22287" x="8318500" y="4518025"/>
          <p14:tracePt t="22304" x="8302625" y="4495800"/>
          <p14:tracePt t="22320" x="8299450" y="4495800"/>
          <p14:tracePt t="22367" x="8299450" y="4492625"/>
          <p14:tracePt t="22389" x="8293100" y="4492625"/>
          <p14:tracePt t="22433" x="8289925" y="4492625"/>
          <p14:tracePt t="22460" x="8280400" y="4492625"/>
          <p14:tracePt t="22732" x="8251825" y="4470400"/>
          <p14:tracePt t="22739" x="8201025" y="4454525"/>
          <p14:tracePt t="22753" x="8124825" y="4422775"/>
          <p14:tracePt t="22769" x="8058150" y="4391025"/>
          <p14:tracePt t="22787" x="7994650" y="4378325"/>
          <p14:tracePt t="22803" x="7877175" y="4340225"/>
          <p14:tracePt t="22837" x="7750175" y="4305300"/>
          <p14:tracePt t="22870" x="7626350" y="4298950"/>
          <p14:tracePt t="22887" x="7581900" y="4298950"/>
          <p14:tracePt t="22904" x="7518400" y="4298950"/>
          <p14:tracePt t="22920" x="7483475" y="4298950"/>
          <p14:tracePt t="22937" x="7439025" y="4298950"/>
          <p14:tracePt t="22954" x="7391400" y="4298950"/>
          <p14:tracePt t="22970" x="7362825" y="4298950"/>
          <p14:tracePt t="22987" x="7331075" y="4298950"/>
          <p14:tracePt t="23004" x="7270750" y="4298950"/>
          <p14:tracePt t="23020" x="7232650" y="4286250"/>
          <p14:tracePt t="23036" x="7178675" y="4273550"/>
          <p14:tracePt t="23053" x="7105650" y="4244975"/>
          <p14:tracePt t="23070" x="7058025" y="4232275"/>
          <p14:tracePt t="23087" x="7029450" y="4219575"/>
          <p14:tracePt t="23104" x="6978650" y="4200525"/>
          <p14:tracePt t="23120" x="6934200" y="4187825"/>
          <p14:tracePt t="23138" x="6870700" y="4168775"/>
          <p14:tracePt t="23153" x="6838950" y="4159250"/>
          <p14:tracePt t="23169" x="6810375" y="4159250"/>
          <p14:tracePt t="23187" x="6778625" y="4159250"/>
          <p14:tracePt t="23203" x="6753225" y="4159250"/>
          <p14:tracePt t="23220" x="6740525" y="4159250"/>
          <p14:tracePt t="23238" x="6705600" y="4159250"/>
          <p14:tracePt t="23254" x="6683375" y="4159250"/>
          <p14:tracePt t="23270" x="6661150" y="4159250"/>
          <p14:tracePt t="23287" x="6632575" y="4159250"/>
          <p14:tracePt t="23303" x="6610350" y="4159250"/>
          <p14:tracePt t="23319" x="6597650" y="4159250"/>
          <p14:tracePt t="23338" x="6581775" y="4159250"/>
          <p14:tracePt t="23354" x="6572250" y="4159250"/>
          <p14:tracePt t="23370" x="6556375" y="4159250"/>
          <p14:tracePt t="23388" x="6515100" y="4140200"/>
          <p14:tracePt t="23404" x="6483350" y="4133850"/>
          <p14:tracePt t="23420" x="6473825" y="4127500"/>
          <p14:tracePt t="23436" x="6464300" y="4127500"/>
          <p14:tracePt t="23453" x="6451600" y="4127500"/>
          <p14:tracePt t="23469" x="6435725" y="4127500"/>
          <p14:tracePt t="23487" x="6426200" y="4124325"/>
          <p14:tracePt t="23503" x="6410325" y="4114800"/>
          <p14:tracePt t="23520" x="6400800" y="4105275"/>
          <p14:tracePt t="23538" x="6375400" y="4089400"/>
          <p14:tracePt t="23553" x="6365875" y="4089400"/>
          <p14:tracePt t="23570" x="6356350" y="4089400"/>
          <p14:tracePt t="23587" x="6334125" y="4089400"/>
          <p14:tracePt t="23603" x="6330950" y="4089400"/>
          <p14:tracePt t="23688" x="6330950" y="4083050"/>
          <p14:tracePt t="23910" x="6381750" y="4092575"/>
          <p14:tracePt t="23917" x="6464300" y="4111625"/>
          <p14:tracePt t="23924" x="6556375" y="4121150"/>
          <p14:tracePt t="23938" x="6762750" y="4130675"/>
          <p14:tracePt t="23953" x="6934200" y="4114800"/>
          <p14:tracePt t="23987" x="7223125" y="4029075"/>
          <p14:tracePt t="24019" x="7350125" y="3965575"/>
          <p14:tracePt t="24039" x="7385050" y="3940175"/>
          <p14:tracePt t="24054" x="7416800" y="3898900"/>
          <p14:tracePt t="24070" x="7445375" y="3860800"/>
          <p14:tracePt t="24087" x="7480300" y="3771900"/>
          <p14:tracePt t="24103" x="7493000" y="3733800"/>
          <p14:tracePt t="24120" x="7505700" y="3695700"/>
          <p14:tracePt t="24137" x="7508875" y="3660775"/>
          <p14:tracePt t="24153" x="7515225" y="3638550"/>
          <p14:tracePt t="24170" x="7521575" y="3629025"/>
          <p14:tracePt t="24188" x="7540625" y="3613150"/>
          <p14:tracePt t="24204" x="7556500" y="3603625"/>
          <p14:tracePt t="24220" x="7588250" y="3584575"/>
          <p14:tracePt t="24237" x="7629525" y="3565525"/>
          <p14:tracePt t="24253" x="7654925" y="3556000"/>
          <p14:tracePt t="24269" x="7664450" y="3556000"/>
          <p14:tracePt t="24287" x="7673975" y="3556000"/>
          <p14:tracePt t="24303" x="7683500" y="3556000"/>
          <p14:tracePt t="24320" x="7689850" y="3556000"/>
          <p14:tracePt t="24338" x="7699375" y="3556000"/>
          <p14:tracePt t="24354" x="7705725" y="3556000"/>
          <p14:tracePt t="24371" x="7705725" y="3562350"/>
          <p14:tracePt t="24481" x="7705725" y="3565525"/>
          <p14:tracePt t="24509" x="7702550" y="3565525"/>
          <p14:tracePt t="24516" x="7693025" y="3571875"/>
          <p14:tracePt t="24523" x="7686675" y="3571875"/>
          <p14:tracePt t="24536" x="7677150" y="3571875"/>
          <p14:tracePt t="24553" x="7654925" y="3571875"/>
          <p14:tracePt t="24569" x="7626350" y="3578225"/>
          <p14:tracePt t="24587" x="7594600" y="3578225"/>
          <p14:tracePt t="24604" x="7556500" y="3578225"/>
          <p14:tracePt t="24620" x="7521575" y="3578225"/>
          <p14:tracePt t="24637" x="7448550" y="3578225"/>
          <p14:tracePt t="24654" x="7404100" y="3578225"/>
          <p14:tracePt t="24670" x="7346950" y="3578225"/>
          <p14:tracePt t="24686" x="7283450" y="3578225"/>
          <p14:tracePt t="24703" x="7254875" y="3578225"/>
          <p14:tracePt t="24720" x="7232650" y="3578225"/>
          <p14:tracePt t="24737" x="7191375" y="3578225"/>
          <p14:tracePt t="24753" x="7169150" y="3597275"/>
          <p14:tracePt t="24770" x="7131050" y="3603625"/>
          <p14:tracePt t="24787" x="7067550" y="3616325"/>
          <p14:tracePt t="24803" x="7029450" y="3629025"/>
          <p14:tracePt t="24819" x="6991350" y="3641725"/>
          <p14:tracePt t="24836" x="6950075" y="3663950"/>
          <p14:tracePt t="24853" x="6924675" y="3676650"/>
          <p14:tracePt t="24870" x="6902450" y="3689350"/>
          <p14:tracePt t="24886" x="6851650" y="3708400"/>
          <p14:tracePt t="24904" x="6807200" y="3727450"/>
          <p14:tracePt t="24920" x="6762750" y="3740150"/>
          <p14:tracePt t="24923" x="6743700" y="3746500"/>
          <p14:tracePt t="24937" x="6696075" y="3759200"/>
          <p14:tracePt t="24953" x="6667500" y="3771900"/>
          <p14:tracePt t="24969" x="6635750" y="3790950"/>
          <p14:tracePt t="24987" x="6600825" y="3806825"/>
          <p14:tracePt t="25004" x="6569075" y="3819525"/>
          <p14:tracePt t="25020" x="6546850" y="3832225"/>
          <p14:tracePt t="25037" x="6499225" y="3838575"/>
          <p14:tracePt t="25054" x="6470650" y="3838575"/>
          <p14:tracePt t="25070" x="6438900" y="3838575"/>
          <p14:tracePt t="25087" x="6397625" y="3851275"/>
          <p14:tracePt t="25103" x="6375400" y="3851275"/>
          <p14:tracePt t="25119" x="6365875" y="3854450"/>
          <p14:tracePt t="25136" x="6327775" y="3854450"/>
          <p14:tracePt t="25154" x="6311900" y="3854450"/>
          <p14:tracePt t="25170" x="6289675" y="3854450"/>
          <p14:tracePt t="25187" x="6276975" y="3854450"/>
          <p14:tracePt t="25204" x="6264275" y="3854450"/>
          <p14:tracePt t="25220" x="6254750" y="3854450"/>
          <p14:tracePt t="25237" x="6235700" y="3851275"/>
          <p14:tracePt t="25253" x="6226175" y="3838575"/>
          <p14:tracePt t="25269" x="6216650" y="3825875"/>
          <p14:tracePt t="25286" x="6200775" y="3813175"/>
          <p14:tracePt t="25303" x="6178550" y="3790950"/>
          <p14:tracePt t="25320" x="6153150" y="3778250"/>
          <p14:tracePt t="25337" x="6134100" y="3762375"/>
          <p14:tracePt t="25354" x="6124575" y="3759200"/>
          <p14:tracePt t="25371" x="6115050" y="3759200"/>
          <p14:tracePt t="25386" x="6099175" y="3759200"/>
          <p14:tracePt t="25403" x="6083300" y="3759200"/>
          <p14:tracePt t="25419" x="6073775" y="3759200"/>
          <p14:tracePt t="25436" x="6073775" y="3752850"/>
          <p14:tracePt t="25480" x="6076950" y="3749675"/>
          <p14:tracePt t="25486" x="6092825" y="3743325"/>
          <p14:tracePt t="25494" x="6111875" y="3730625"/>
          <p14:tracePt t="25503" x="6130925" y="3724275"/>
          <p14:tracePt t="25520" x="6175375" y="3717925"/>
          <p14:tracePt t="25536" x="6245225" y="3717925"/>
          <p14:tracePt t="25553" x="6305550" y="3717925"/>
          <p14:tracePt t="25569" x="6388100" y="3717925"/>
          <p14:tracePt t="25586" x="6515100" y="3717925"/>
          <p14:tracePt t="25604" x="6597650" y="3717925"/>
          <p14:tracePt t="25620" x="6702425" y="3717925"/>
          <p14:tracePt t="25637" x="6842125" y="3708400"/>
          <p14:tracePt t="25654" x="6905625" y="3695700"/>
          <p14:tracePt t="25670" x="6959600" y="3683000"/>
          <p14:tracePt t="25686" x="7000875" y="3657600"/>
          <p14:tracePt t="25703" x="7032625" y="3644900"/>
          <p14:tracePt t="25719" x="7064375" y="3632200"/>
          <p14:tracePt t="25737" x="7108825" y="3587750"/>
          <p14:tracePt t="25754" x="7146925" y="3562350"/>
          <p14:tracePt t="25772" x="7185025" y="3527425"/>
          <p14:tracePt t="25787" x="7223125" y="3508375"/>
          <p14:tracePt t="25803" x="7245350" y="3495675"/>
          <p14:tracePt t="25820" x="7277100" y="3476625"/>
          <p14:tracePt t="25836" x="7312025" y="3457575"/>
          <p14:tracePt t="25853" x="7343775" y="3448050"/>
          <p14:tracePt t="25869" x="7353300" y="3438525"/>
          <p14:tracePt t="25887" x="7362825" y="3438525"/>
          <p14:tracePt t="25904" x="7366000" y="3438525"/>
          <p14:tracePt t="26343" x="7356475" y="3438525"/>
          <p14:tracePt t="26350" x="7350125" y="3438525"/>
          <p14:tracePt t="26357" x="7340600" y="3438525"/>
          <p14:tracePt t="26370" x="7318375" y="3438525"/>
          <p14:tracePt t="26386" x="7270750" y="3467100"/>
          <p14:tracePt t="26402" x="7223125" y="3492500"/>
          <p14:tracePt t="26436" x="7137400" y="3590925"/>
          <p14:tracePt t="26471" x="7058025" y="3743325"/>
          <p14:tracePt t="26487" x="7045325" y="3806825"/>
          <p14:tracePt t="26503" x="7029450" y="3883025"/>
          <p14:tracePt t="26520" x="7029450" y="3968750"/>
          <p14:tracePt t="26536" x="7029450" y="4029075"/>
          <p14:tracePt t="26552" x="7029450" y="4086225"/>
          <p14:tracePt t="26570" x="7029450" y="4143375"/>
          <p14:tracePt t="26587" x="7029450" y="4165600"/>
          <p14:tracePt t="26604" x="7029450" y="4187825"/>
          <p14:tracePt t="26621" x="7019925" y="4206875"/>
          <p14:tracePt t="26637" x="7013575" y="4216400"/>
          <p14:tracePt t="26653" x="7004050" y="4232275"/>
          <p14:tracePt t="26670" x="6988175" y="4248150"/>
          <p14:tracePt t="26686" x="6978650" y="4251325"/>
          <p14:tracePt t="26703" x="6953250" y="4251325"/>
          <p14:tracePt t="26720" x="6911975" y="4251325"/>
          <p14:tracePt t="26737" x="6889750" y="4251325"/>
          <p14:tracePt t="26754" x="6851650" y="4248150"/>
          <p14:tracePt t="26770" x="6819900" y="4238625"/>
          <p14:tracePt t="26786" x="6781800" y="4232275"/>
          <p14:tracePt t="26803" x="6743700" y="4213225"/>
          <p14:tracePt t="26819" x="6680200" y="4194175"/>
          <p14:tracePt t="26836" x="6626225" y="4178300"/>
          <p14:tracePt t="26854" x="6581775" y="4165600"/>
          <p14:tracePt t="26870" x="6518275" y="4146550"/>
          <p14:tracePt t="26886" x="6492875" y="4140200"/>
          <p14:tracePt t="26903" x="6464300" y="4130675"/>
          <p14:tracePt t="26919" x="6429375" y="4117975"/>
          <p14:tracePt t="26936" x="6391275" y="4117975"/>
          <p14:tracePt t="26953" x="6356350" y="4117975"/>
          <p14:tracePt t="26955" x="6343650" y="4111625"/>
          <p14:tracePt t="26969" x="6321425" y="4111625"/>
          <p14:tracePt t="26986" x="6292850" y="4111625"/>
          <p14:tracePt t="27004" x="6270625" y="4098925"/>
          <p14:tracePt t="27020" x="6235700" y="4089400"/>
          <p14:tracePt t="27037" x="6213475" y="4076700"/>
          <p14:tracePt t="27053" x="6203950" y="4067175"/>
          <p14:tracePt t="27069" x="6175375" y="4057650"/>
          <p14:tracePt t="27086" x="6165850" y="4044950"/>
          <p14:tracePt t="27103" x="6156325" y="4044950"/>
          <p14:tracePt t="27120" x="6137275" y="4044950"/>
          <p14:tracePt t="27136" x="6130925" y="4044950"/>
          <p14:tracePt t="27442" x="6140450" y="4044950"/>
          <p14:tracePt t="27448" x="6149975" y="4044950"/>
          <p14:tracePt t="27455" x="6162675" y="4041775"/>
          <p14:tracePt t="27470" x="6191250" y="4035425"/>
          <p14:tracePt t="27486" x="6213475" y="4029075"/>
          <p14:tracePt t="27503" x="6251575" y="4029075"/>
          <p14:tracePt t="27520" x="6289675" y="4029075"/>
          <p14:tracePt t="27536" x="6321425" y="4029075"/>
          <p14:tracePt t="27553" x="6343650" y="4022725"/>
          <p14:tracePt t="27570" x="6391275" y="4016375"/>
          <p14:tracePt t="27586" x="6407150" y="4016375"/>
          <p14:tracePt t="27603" x="6429375" y="4010025"/>
          <p14:tracePt t="27619" x="6448425" y="4010025"/>
          <p14:tracePt t="27636" x="6457950" y="4000500"/>
          <p14:tracePt t="27653" x="6473825" y="4000500"/>
          <p14:tracePt t="27670" x="6489700" y="4000500"/>
          <p14:tracePt t="27686" x="6499225" y="4000500"/>
          <p14:tracePt t="27703" x="6508750" y="4000500"/>
          <p14:tracePt t="27720" x="6524625" y="4000500"/>
          <p14:tracePt t="27736" x="6534150" y="4000500"/>
          <p14:tracePt t="27753" x="6537325" y="4000500"/>
          <p14:tracePt t="27769" x="6553200" y="4000500"/>
          <p14:tracePt t="27786" x="6569075" y="4000500"/>
          <p14:tracePt t="27803" x="6572250" y="4000500"/>
          <p14:tracePt t="27855" x="6578600" y="4000500"/>
          <p14:tracePt t="27862" x="6581775" y="4000500"/>
          <p14:tracePt t="27877" x="6588125" y="4000500"/>
          <p14:tracePt t="27890" x="6594475" y="4000500"/>
          <p14:tracePt t="27902" x="6597650" y="4000500"/>
          <p14:tracePt t="27919" x="6607175" y="4000500"/>
          <p14:tracePt t="28005" x="6616700" y="4000500"/>
          <p14:tracePt t="28013" x="6623050" y="4000500"/>
          <p14:tracePt t="28020" x="6629400" y="4000500"/>
          <p14:tracePt t="28036" x="6638925" y="4000500"/>
          <p14:tracePt t="28053" x="6642100" y="4000500"/>
          <p14:tracePt t="28070" x="6651625" y="4000500"/>
          <p14:tracePt t="28086" x="6657975" y="4000500"/>
          <p14:tracePt t="28340" x="6661150" y="4000500"/>
          <p14:tracePt t="28347" x="6667500" y="4000500"/>
          <p14:tracePt t="28355" x="6670675" y="4000500"/>
          <p14:tracePt t="28369" x="6680200" y="4000500"/>
          <p14:tracePt t="28387" x="6689725" y="4000500"/>
          <p14:tracePt t="28403" x="6705600" y="4000500"/>
          <p14:tracePt t="28420" x="6721475" y="4000500"/>
          <p14:tracePt t="28436" x="6731000" y="4000500"/>
          <p14:tracePt t="28452" x="6734175" y="4000500"/>
          <p14:tracePt t="28504" x="6740525" y="4000500"/>
          <p14:tracePt t="28512" x="6746875" y="4000500"/>
          <p14:tracePt t="28520" x="6756400" y="4000500"/>
          <p14:tracePt t="28536" x="6759575" y="4000500"/>
          <p14:tracePt t="28553" x="6765925" y="4000500"/>
          <p14:tracePt t="28570" x="6775450" y="4000500"/>
          <p14:tracePt t="28586" x="6781800" y="4000500"/>
          <p14:tracePt t="28648" x="6784975" y="4000500"/>
          <p14:tracePt t="28654" x="6791325" y="4000500"/>
          <p14:tracePt t="28670" x="6794500" y="4006850"/>
          <p14:tracePt t="28686" x="6804025" y="4013200"/>
          <p14:tracePt t="28704" x="6813550" y="4013200"/>
          <p14:tracePt t="28720" x="6819900" y="4013200"/>
          <p14:tracePt t="28736" x="6826250" y="4013200"/>
          <p14:tracePt t="28753" x="6838950" y="4016375"/>
          <p14:tracePt t="28769" x="6854825" y="4016375"/>
          <p14:tracePt t="28786" x="6864350" y="4022725"/>
          <p14:tracePt t="28804" x="6880225" y="4022725"/>
          <p14:tracePt t="28820" x="6889750" y="4022725"/>
          <p14:tracePt t="28837" x="6902450" y="4022725"/>
          <p14:tracePt t="28854" x="6918325" y="4022725"/>
          <p14:tracePt t="28890" x="6924675" y="4022725"/>
          <p14:tracePt t="28911" x="6927850" y="4022725"/>
          <p14:tracePt t="28925" x="6934200" y="4022725"/>
          <p14:tracePt t="28936" x="6937375" y="4022725"/>
          <p14:tracePt t="28953" x="6943725" y="4022725"/>
          <p14:tracePt t="28970" x="6946900" y="4022725"/>
          <p14:tracePt t="28987" x="6959600" y="4022725"/>
          <p14:tracePt t="29003" x="6962775" y="4022725"/>
          <p14:tracePt t="29020" x="6972300" y="4022725"/>
          <p14:tracePt t="29036" x="6978650" y="4022725"/>
          <p14:tracePt t="29053" x="6991350" y="4022725"/>
          <p14:tracePt t="29069" x="7007225" y="4022725"/>
          <p14:tracePt t="29086" x="7016750" y="4022725"/>
          <p14:tracePt t="29103" x="7032625" y="4022725"/>
          <p14:tracePt t="29119" x="7042150" y="4022725"/>
          <p14:tracePt t="29136" x="7058025" y="4022725"/>
          <p14:tracePt t="29153" x="7070725" y="4022725"/>
          <p14:tracePt t="29169" x="7092950" y="4022725"/>
          <p14:tracePt t="29186" x="7115175" y="4022725"/>
          <p14:tracePt t="29203" x="7146925" y="4022725"/>
          <p14:tracePt t="29220" x="7178675" y="4022725"/>
          <p14:tracePt t="29236" x="7194550" y="4022725"/>
          <p14:tracePt t="29253" x="7207250" y="4022725"/>
          <p14:tracePt t="29270" x="7223125" y="4022725"/>
          <p14:tracePt t="29286" x="7232650" y="4022725"/>
          <p14:tracePt t="29303" x="7248525" y="4016375"/>
          <p14:tracePt t="29319" x="7258050" y="4000500"/>
          <p14:tracePt t="29336" x="7280275" y="3987800"/>
          <p14:tracePt t="29353" x="7308850" y="3978275"/>
          <p14:tracePt t="29370" x="7337425" y="3971925"/>
          <p14:tracePt t="29387" x="7362825" y="3959225"/>
          <p14:tracePt t="29403" x="7404100" y="3933825"/>
          <p14:tracePt t="29420" x="7426325" y="3924300"/>
          <p14:tracePt t="29435" x="7458075" y="3911600"/>
          <p14:tracePt t="29453" x="7493000" y="3898900"/>
          <p14:tracePt t="29469" x="7531100" y="3892550"/>
          <p14:tracePt t="29486" x="7553325" y="3879850"/>
          <p14:tracePt t="29503" x="7588250" y="3870325"/>
          <p14:tracePt t="29519" x="7597775" y="3863975"/>
          <p14:tracePt t="29536" x="7607300" y="3863975"/>
          <p14:tracePt t="29554" x="7626350" y="3860800"/>
          <p14:tracePt t="29570" x="7635875" y="3860800"/>
          <p14:tracePt t="29586" x="7648575" y="3854450"/>
          <p14:tracePt t="29603" x="7661275" y="3854450"/>
          <p14:tracePt t="29620" x="7677150" y="3854450"/>
          <p14:tracePt t="29637" x="7680325" y="3851275"/>
          <p14:tracePt t="29654" x="7693025" y="3851275"/>
          <p14:tracePt t="29670" x="7696200" y="3844925"/>
          <p14:tracePt t="29687" x="7696200" y="3841750"/>
          <p14:tracePt t="29704" x="7702550" y="3841750"/>
          <p14:tracePt t="29720" x="7712075" y="3841750"/>
          <p14:tracePt t="29736" x="7727950" y="3841750"/>
          <p14:tracePt t="29752" x="7740650" y="3841750"/>
          <p14:tracePt t="29769" x="7750175" y="3841750"/>
          <p14:tracePt t="29786" x="7759700" y="3841750"/>
          <p14:tracePt t="29803" x="7775575" y="3841750"/>
          <p14:tracePt t="29819" x="7785100" y="3835400"/>
          <p14:tracePt t="29836" x="7791450" y="3835400"/>
          <p14:tracePt t="29853" x="7804150" y="3825875"/>
          <p14:tracePt t="29869" x="7820025" y="3825875"/>
          <p14:tracePt t="29886" x="7829550" y="3825875"/>
          <p14:tracePt t="29902" x="7845425" y="3825875"/>
          <p14:tracePt t="29919" x="7854950" y="3825875"/>
          <p14:tracePt t="29936" x="7861300" y="3825875"/>
          <p14:tracePt t="30017" x="7870825" y="3825875"/>
          <p14:tracePt t="30032" x="7874000" y="3825875"/>
          <p14:tracePt t="30310" x="7867650" y="3825875"/>
          <p14:tracePt t="30318" x="7848600" y="3832225"/>
          <p14:tracePt t="30324" x="7823200" y="3838575"/>
          <p14:tracePt t="30336" x="7804150" y="3844925"/>
          <p14:tracePt t="30353" x="7747000" y="3863975"/>
          <p14:tracePt t="30369" x="7699375" y="3892550"/>
          <p14:tracePt t="30388" x="7661275" y="3905250"/>
          <p14:tracePt t="30419" x="7566025" y="3940175"/>
          <p14:tracePt t="30453" x="7496175" y="3946525"/>
          <p14:tracePt t="30469" x="7473950" y="3946525"/>
          <p14:tracePt t="30487" x="7439025" y="3946525"/>
          <p14:tracePt t="30503" x="7397750" y="3946525"/>
          <p14:tracePt t="30519" x="7375525" y="3946525"/>
          <p14:tracePt t="30537" x="7353300" y="3946525"/>
          <p14:tracePt t="30553" x="7315200" y="3946525"/>
          <p14:tracePt t="30569" x="7283450" y="3946525"/>
          <p14:tracePt t="30585" x="7254875" y="3946525"/>
          <p14:tracePt t="30602" x="7207250" y="3965575"/>
          <p14:tracePt t="30619" x="7181850" y="3971925"/>
          <p14:tracePt t="30636" x="7153275" y="3978275"/>
          <p14:tracePt t="30652" x="7118350" y="3987800"/>
          <p14:tracePt t="30669" x="7089775" y="3987800"/>
          <p14:tracePt t="30685" x="7061200" y="3987800"/>
          <p14:tracePt t="30702" x="7004050" y="3987800"/>
          <p14:tracePt t="30719" x="6975475" y="3987800"/>
          <p14:tracePt t="30735" x="6946900" y="3987800"/>
          <p14:tracePt t="30753" x="6905625" y="3987800"/>
          <p14:tracePt t="30769" x="6883400" y="3987800"/>
          <p14:tracePt t="30785" x="6854825" y="3987800"/>
          <p14:tracePt t="30803" x="6826250" y="4006850"/>
          <p14:tracePt t="30819" x="6804025" y="4006850"/>
          <p14:tracePt t="30836" x="6781800" y="4013200"/>
          <p14:tracePt t="30853" x="6740525" y="4016375"/>
          <p14:tracePt t="30869" x="6718300" y="4022725"/>
          <p14:tracePt t="30887" x="6670675" y="4022725"/>
          <p14:tracePt t="30903" x="6648450" y="4022725"/>
          <p14:tracePt t="30919" x="6626225" y="4029075"/>
          <p14:tracePt t="30937" x="6616700" y="4029075"/>
          <p14:tracePt t="30953" x="6600825" y="4032250"/>
          <p14:tracePt t="30969" x="6581775" y="4032250"/>
          <p14:tracePt t="30986" x="6572250" y="4032250"/>
          <p14:tracePt t="31003" x="6550025" y="4032250"/>
          <p14:tracePt t="31019" x="6534150" y="4032250"/>
          <p14:tracePt t="31037" x="6521450" y="4032250"/>
          <p14:tracePt t="31053" x="6511925" y="4032250"/>
          <p14:tracePt t="31070" x="6502400" y="4032250"/>
          <p14:tracePt t="31087" x="6480175" y="4032250"/>
          <p14:tracePt t="31102" x="6470650" y="4032250"/>
          <p14:tracePt t="31119" x="6461125" y="4032250"/>
          <p14:tracePt t="31137" x="6451600" y="4032250"/>
          <p14:tracePt t="31331" x="6457950" y="4032250"/>
          <p14:tracePt t="31338" x="6464300" y="4032250"/>
          <p14:tracePt t="31353" x="6473825" y="4032250"/>
          <p14:tracePt t="31370" x="6483350" y="4032250"/>
          <p14:tracePt t="31386" x="6518275" y="4032250"/>
          <p14:tracePt t="31402" x="6540500" y="4032250"/>
          <p14:tracePt t="31419" x="6556375" y="4032250"/>
          <p14:tracePt t="31435" x="6581775" y="4032250"/>
          <p14:tracePt t="31452" x="6607175" y="4032250"/>
          <p14:tracePt t="31469" x="6638925" y="4032250"/>
          <p14:tracePt t="31487" x="6657975" y="4032250"/>
          <p14:tracePt t="31503" x="6673850" y="4032250"/>
          <p14:tracePt t="31519" x="6683375" y="4032250"/>
          <p14:tracePt t="31536" x="6696075" y="4032250"/>
          <p14:tracePt t="31553" x="6708775" y="4032250"/>
          <p14:tracePt t="31570" x="6721475" y="4032250"/>
          <p14:tracePt t="31587" x="6737350" y="4032250"/>
          <p14:tracePt t="31603" x="6746875" y="4032250"/>
          <p14:tracePt t="31620" x="6756400" y="4032250"/>
          <p14:tracePt t="31635" x="6762750" y="4032250"/>
          <p14:tracePt t="31653" x="6772275" y="4032250"/>
          <p14:tracePt t="31669" x="6775450" y="4032250"/>
          <p14:tracePt t="31686" x="6784975" y="4032250"/>
          <p14:tracePt t="31703" x="6791325" y="4032250"/>
          <p14:tracePt t="31719" x="6800850" y="4032250"/>
          <p14:tracePt t="31736" x="6810375" y="4032250"/>
          <p14:tracePt t="31752" x="6826250" y="4032250"/>
          <p14:tracePt t="31769" x="6835775" y="4032250"/>
          <p14:tracePt t="31786" x="6851650" y="4032250"/>
          <p14:tracePt t="31802" x="6861175" y="4032250"/>
          <p14:tracePt t="31819" x="6877050" y="4032250"/>
          <p14:tracePt t="31836" x="6889750" y="4032250"/>
          <p14:tracePt t="31852" x="6899275" y="4032250"/>
          <p14:tracePt t="31870" x="6908800" y="4032250"/>
          <p14:tracePt t="31887" x="6931025" y="4032250"/>
          <p14:tracePt t="31903" x="6940550" y="4032250"/>
          <p14:tracePt t="31919" x="6950075" y="4032250"/>
          <p14:tracePt t="31936" x="6962775" y="4032250"/>
          <p14:tracePt t="31995" x="6975475" y="4032250"/>
          <p14:tracePt t="32002" x="6978650" y="4032250"/>
          <p14:tracePt t="32009" x="6985000" y="4032250"/>
          <p14:tracePt t="32023" x="6988175" y="4032250"/>
          <p14:tracePt t="32036" x="6994525" y="4032250"/>
          <p14:tracePt t="32052" x="6997700" y="4032250"/>
          <p14:tracePt t="32079" x="7004050" y="4032250"/>
          <p14:tracePt t="32144" x="7007225" y="4032250"/>
          <p14:tracePt t="32151" x="7013575" y="4032250"/>
          <p14:tracePt t="32222" x="7023100" y="4032250"/>
          <p14:tracePt t="32322" x="7029450" y="40322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571500"/>
            <a:ext cx="4143375"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a:t>* Pl de 1-1,5m de haut, ramifiée</a:t>
            </a:r>
          </a:p>
          <a:p>
            <a:pPr eaLnBrk="1" hangingPunct="1"/>
            <a:r>
              <a:rPr lang="fr-FR" altLang="fr-FR"/>
              <a:t>* f. inférieures pennatiséquées, les f. supérieures dentées</a:t>
            </a:r>
          </a:p>
          <a:p>
            <a:pPr eaLnBrk="1" hangingPunct="1"/>
            <a:r>
              <a:rPr lang="fr-FR" altLang="fr-FR"/>
              <a:t>* fl blanches à rouge-violacé</a:t>
            </a:r>
          </a:p>
          <a:p>
            <a:pPr eaLnBrk="1" hangingPunct="1"/>
            <a:r>
              <a:rPr lang="fr-FR" altLang="fr-FR"/>
              <a:t>*gynécée à 8-12C soudés</a:t>
            </a:r>
          </a:p>
          <a:p>
            <a:pPr eaLnBrk="1" hangingPunct="1"/>
            <a:r>
              <a:rPr lang="fr-FR" altLang="fr-FR"/>
              <a:t>*fr grosse capsule sphérique de </a:t>
            </a:r>
          </a:p>
          <a:p>
            <a:pPr eaLnBrk="1" hangingPunct="1"/>
            <a:r>
              <a:rPr lang="fr-FR" altLang="fr-FR"/>
              <a:t>25 000 à 30 000 graines</a:t>
            </a:r>
          </a:p>
          <a:p>
            <a:pPr eaLnBrk="1" hangingPunct="1"/>
            <a:r>
              <a:rPr lang="fr-FR" altLang="fr-FR"/>
              <a:t>* latex blanc riche en alcaloïdes</a:t>
            </a:r>
          </a:p>
        </p:txBody>
      </p:sp>
      <p:pic>
        <p:nvPicPr>
          <p:cNvPr id="102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0"/>
            <a:ext cx="5334000"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0" y="6380163"/>
            <a:ext cx="692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 somniferum, </a:t>
            </a:r>
            <a:r>
              <a:rPr lang="fr-FR" altLang="fr-FR"/>
              <a:t>pavot à opium </a:t>
            </a:r>
          </a:p>
        </p:txBody>
      </p:sp>
      <p:sp>
        <p:nvSpPr>
          <p:cNvPr id="10245" name="Rectangle 5"/>
          <p:cNvSpPr>
            <a:spLocks noChangeArrowheads="1"/>
          </p:cNvSpPr>
          <p:nvPr/>
        </p:nvSpPr>
        <p:spPr bwMode="auto">
          <a:xfrm>
            <a:off x="2500313" y="0"/>
            <a:ext cx="223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fr-FR" altLang="fr-FR" i="1">
                <a:solidFill>
                  <a:srgbClr val="FF0000"/>
                </a:solidFill>
              </a:rPr>
              <a:t>Papaveraceae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377"/>
    </mc:Choice>
    <mc:Fallback>
      <p:transition spd="slow" advTm="7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96" x="6985000" y="4032250"/>
          <p14:tracePt t="4002" x="6915150" y="4041775"/>
          <p14:tracePt t="4010" x="6845300" y="4051300"/>
          <p14:tracePt t="4028" x="6696075" y="4067175"/>
          <p14:tracePt t="4045" x="6470650" y="4121150"/>
          <p14:tracePt t="4061" x="6318250" y="4168775"/>
          <p14:tracePt t="4077" x="6127750" y="4244975"/>
          <p14:tracePt t="4110" x="5676900" y="4432300"/>
          <p14:tracePt t="4144" x="5280025" y="4616450"/>
          <p14:tracePt t="4162" x="5159375" y="4667250"/>
          <p14:tracePt t="4178" x="5105400" y="4702175"/>
          <p14:tracePt t="4521" x="4972050" y="4664075"/>
          <p14:tracePt t="4528" x="4806950" y="4616450"/>
          <p14:tracePt t="4535" x="4648200" y="4584700"/>
          <p14:tracePt t="4543" x="4533900" y="4565650"/>
          <p14:tracePt t="4576" x="3987800" y="4610100"/>
          <p14:tracePt t="4612" x="3082925" y="4975225"/>
          <p14:tracePt t="4629" x="2657475" y="5254625"/>
          <p14:tracePt t="4646" x="2428875" y="5451475"/>
          <p14:tracePt t="4662" x="2263775" y="5626100"/>
          <p14:tracePt t="4678" x="2076450" y="5848350"/>
          <p14:tracePt t="4695" x="1965325" y="6019800"/>
          <p14:tracePt t="4710" x="1892300" y="6143625"/>
          <p14:tracePt t="4727" x="1844675" y="6232525"/>
          <p14:tracePt t="4743" x="1778000" y="6372225"/>
          <p14:tracePt t="4760" x="1736725" y="6473825"/>
          <p14:tracePt t="4776" x="1720850" y="6550025"/>
          <p14:tracePt t="5757" x="1514475" y="6473825"/>
          <p14:tracePt t="5778" x="1682750" y="6451600"/>
          <p14:tracePt t="5811" x="1768475" y="6451600"/>
          <p14:tracePt t="5814" x="1781175" y="6451600"/>
          <p14:tracePt t="5828" x="1790700" y="6451600"/>
          <p14:tracePt t="5843" x="1800225" y="6451600"/>
          <p14:tracePt t="5860" x="1809750" y="6451600"/>
          <p14:tracePt t="5877" x="1825625" y="6451600"/>
          <p14:tracePt t="5894" x="1838325" y="6451600"/>
          <p14:tracePt t="5911" x="1851025" y="6451600"/>
          <p14:tracePt t="5928" x="1863725" y="6467475"/>
          <p14:tracePt t="5944" x="1873250" y="6477000"/>
          <p14:tracePt t="5961" x="1892300" y="6492875"/>
          <p14:tracePt t="5977" x="1911350" y="6508750"/>
          <p14:tracePt t="6074" x="2193925" y="6696075"/>
          <p14:tracePt t="6085" x="2257425" y="6724650"/>
          <p14:tracePt t="6093" x="2305050" y="6731000"/>
          <p14:tracePt t="6110" x="2381250" y="6753225"/>
          <p14:tracePt t="6127" x="2470150" y="6775450"/>
          <p14:tracePt t="6143" x="2524125" y="6781800"/>
          <p14:tracePt t="6160" x="2559050" y="6781800"/>
          <p14:tracePt t="6178" x="2606675" y="6781800"/>
          <p14:tracePt t="6193" x="2635250" y="6781800"/>
          <p14:tracePt t="6210" x="2644775" y="6781800"/>
          <p14:tracePt t="6227" x="2660650" y="6781800"/>
          <p14:tracePt t="6244" x="2667000" y="6781800"/>
          <p14:tracePt t="7934" x="2705100" y="6781800"/>
          <p14:tracePt t="7940" x="2762250" y="6781800"/>
          <p14:tracePt t="7947" x="2797175" y="6778625"/>
          <p14:tracePt t="7963" x="2860675" y="6778625"/>
          <p14:tracePt t="7980" x="2901950" y="6778625"/>
          <p14:tracePt t="7993" x="2933700" y="6778625"/>
          <p14:tracePt t="8027" x="3009900" y="6778625"/>
          <p14:tracePt t="8060" x="3124200" y="6778625"/>
          <p14:tracePt t="8077" x="3254375" y="6791325"/>
          <p14:tracePt t="8093" x="3317875" y="6797675"/>
          <p14:tracePt t="8110" x="3368675" y="6797675"/>
          <p14:tracePt t="8126" x="3429000" y="6797675"/>
          <p14:tracePt t="8143" x="3451225" y="6797675"/>
          <p14:tracePt t="8162" x="3492500" y="6797675"/>
          <p14:tracePt t="8177" x="3521075" y="6797675"/>
          <p14:tracePt t="8194" x="3559175" y="6797675"/>
          <p14:tracePt t="8211" x="3622675" y="6810375"/>
          <p14:tracePt t="8226" x="3644900" y="6819900"/>
          <p14:tracePt t="8243" x="3683000" y="6826250"/>
          <p14:tracePt t="8260" x="3698875" y="6832600"/>
          <p14:tracePt t="8276" x="3721100" y="6848475"/>
          <p14:tracePt t="8294" x="3736975" y="6854825"/>
          <p14:tracePt t="8310" x="3759200" y="6854825"/>
          <p14:tracePt t="8326" x="3810000" y="6854825"/>
          <p14:tracePt t="8344" x="3854450" y="6854825"/>
          <p14:tracePt t="8361" x="3905250" y="6854825"/>
          <p14:tracePt t="8377" x="3927475" y="6854825"/>
          <p14:tracePt t="8393" x="3952875" y="6854825"/>
          <p14:tracePt t="8409" x="3981450" y="6854825"/>
          <p14:tracePt t="8427" x="4032250" y="6854825"/>
          <p14:tracePt t="8444" x="4070350" y="6854825"/>
          <p14:tracePt t="8461" x="4168775" y="6854825"/>
          <p14:tracePt t="8477" x="4235450" y="6854825"/>
          <p14:tracePt t="8493" x="4286250" y="6854825"/>
          <p14:tracePt t="8510" x="4346575" y="6854825"/>
          <p14:tracePt t="8527" x="4410075" y="6854825"/>
          <p14:tracePt t="8543" x="4451350" y="6854825"/>
          <p14:tracePt t="8561" x="4508500" y="6854825"/>
          <p14:tracePt t="8577" x="4530725" y="6854825"/>
          <p14:tracePt t="8594" x="4559300" y="6854825"/>
          <p14:tracePt t="8610" x="4581525" y="6854825"/>
          <p14:tracePt t="8627" x="4606925" y="6854825"/>
          <p14:tracePt t="8643" x="4616450" y="6854825"/>
          <p14:tracePt t="8661" x="4625975" y="6854825"/>
          <p14:tracePt t="8694" x="4632325" y="6854825"/>
          <p14:tracePt t="8711" x="4635500" y="6854825"/>
          <p14:tracePt t="8727" x="4641850" y="6854825"/>
          <p14:tracePt t="8744" x="4651375" y="6854825"/>
          <p14:tracePt t="8826" x="4657725" y="6854825"/>
          <p14:tracePt t="8841" x="4660900" y="6854825"/>
          <p14:tracePt t="8862" x="4667250" y="6854825"/>
          <p14:tracePt t="8869" x="4670425" y="6854825"/>
          <p14:tracePt t="8876" x="4676775" y="6854825"/>
          <p14:tracePt t="8893" x="4679950" y="6854825"/>
          <p14:tracePt t="8910" x="4686300" y="6854825"/>
          <p14:tracePt t="8926" x="4689475" y="6854825"/>
          <p14:tracePt t="8943" x="4702175" y="6854825"/>
          <p14:tracePt t="8961" x="4705350" y="6854825"/>
          <p14:tracePt t="8977" x="4714875" y="6854825"/>
          <p14:tracePt t="8994" x="4724400" y="6851650"/>
          <p14:tracePt t="9011" x="4740275" y="6835775"/>
          <p14:tracePt t="9027" x="4756150" y="6832600"/>
          <p14:tracePt t="9043" x="4765675" y="6826250"/>
          <p14:tracePt t="9060" x="4781550" y="6826250"/>
          <p14:tracePt t="9076" x="4791075" y="6826250"/>
          <p14:tracePt t="9093" x="4800600" y="6826250"/>
          <p14:tracePt t="9111" x="4806950" y="6826250"/>
          <p14:tracePt t="9144" x="4810125" y="6826250"/>
          <p14:tracePt t="9160" x="4816475" y="6826250"/>
          <p14:tracePt t="9183" x="4819650" y="6826250"/>
          <p14:tracePt t="14620" x="4870450" y="6753225"/>
          <p14:tracePt t="14628" x="4937125" y="6680200"/>
          <p14:tracePt t="14646" x="5092700" y="6492875"/>
          <p14:tracePt t="14663" x="5321300" y="6067425"/>
          <p14:tracePt t="14680" x="5413375" y="5635625"/>
          <p14:tracePt t="14699" x="5260975" y="4803775"/>
          <p14:tracePt t="14718" x="4892675" y="4016375"/>
          <p14:tracePt t="14745" x="3927475" y="2803525"/>
          <p14:tracePt t="14777" x="2673350" y="1844675"/>
          <p14:tracePt t="14794" x="2355850" y="1660525"/>
          <p14:tracePt t="14812" x="2251075" y="1622425"/>
          <p14:tracePt t="15165" x="2184400" y="1527175"/>
          <p14:tracePt t="15170" x="2108200" y="1450975"/>
          <p14:tracePt t="15177" x="2032000" y="1374775"/>
          <p14:tracePt t="15192" x="1901825" y="1225550"/>
          <p14:tracePt t="15209" x="1771650" y="1095375"/>
          <p14:tracePt t="15227" x="1600200" y="933450"/>
          <p14:tracePt t="15260" x="1470025" y="831850"/>
          <p14:tracePt t="15293" x="1381125" y="787400"/>
          <p14:tracePt t="15310" x="1355725" y="777875"/>
          <p14:tracePt t="15326" x="1317625" y="777875"/>
          <p14:tracePt t="15342" x="1285875" y="771525"/>
          <p14:tracePt t="15359" x="1241425" y="771525"/>
          <p14:tracePt t="15375" x="1200150" y="771525"/>
          <p14:tracePt t="15392" x="1155700" y="784225"/>
          <p14:tracePt t="15409" x="1127125" y="796925"/>
          <p14:tracePt t="15426" x="1089025" y="835025"/>
          <p14:tracePt t="15443" x="1050925" y="860425"/>
          <p14:tracePt t="15460" x="993775" y="895350"/>
          <p14:tracePt t="15476" x="898525" y="939800"/>
          <p14:tracePt t="15492" x="828675" y="977900"/>
          <p14:tracePt t="15509" x="762000" y="1000125"/>
          <p14:tracePt t="15526" x="698500" y="1019175"/>
          <p14:tracePt t="15542" x="644525" y="1038225"/>
          <p14:tracePt t="15560" x="600075" y="1050925"/>
          <p14:tracePt t="15576" x="536575" y="1063625"/>
          <p14:tracePt t="15593" x="508000" y="1069975"/>
          <p14:tracePt t="15610" x="485775" y="1069975"/>
          <p14:tracePt t="15626" x="463550" y="1069975"/>
          <p14:tracePt t="15642" x="454025" y="1069975"/>
          <p14:tracePt t="15659" x="444500" y="1076325"/>
          <p14:tracePt t="15676" x="434975" y="1076325"/>
          <p14:tracePt t="15998" x="438150" y="1076325"/>
          <p14:tracePt t="16012" x="441325" y="1076325"/>
          <p14:tracePt t="16019" x="447675" y="1076325"/>
          <p14:tracePt t="16027" x="450850" y="1076325"/>
          <p14:tracePt t="16049" x="457200" y="1076325"/>
          <p14:tracePt t="16249" x="460375" y="1076325"/>
          <p14:tracePt t="16256" x="466725" y="1076325"/>
          <p14:tracePt t="16285" x="469900" y="1076325"/>
          <p14:tracePt t="16306" x="482600" y="1076325"/>
          <p14:tracePt t="16319" x="485775" y="1073150"/>
          <p14:tracePt t="16326" x="485775" y="1063625"/>
          <p14:tracePt t="16342" x="485775" y="1054100"/>
          <p14:tracePt t="16359" x="485775" y="1044575"/>
          <p14:tracePt t="16375" x="485775" y="1028700"/>
          <p14:tracePt t="16392" x="485775" y="1016000"/>
          <p14:tracePt t="16409" x="485775" y="1003300"/>
          <p14:tracePt t="16426" x="485775" y="990600"/>
          <p14:tracePt t="16442" x="485775" y="981075"/>
          <p14:tracePt t="16459" x="485775" y="965200"/>
          <p14:tracePt t="16476" x="485775" y="949325"/>
          <p14:tracePt t="16492" x="485775" y="946150"/>
          <p14:tracePt t="16512" x="485775" y="939800"/>
          <p14:tracePt t="16541" x="485775" y="936625"/>
          <p14:tracePt t="16604" x="485775" y="930275"/>
          <p14:tracePt t="16618" x="492125" y="930275"/>
          <p14:tracePt t="16677" x="495300" y="930275"/>
          <p14:tracePt t="16698" x="501650" y="930275"/>
          <p14:tracePt t="16706" x="504825" y="930275"/>
          <p14:tracePt t="16712" x="511175" y="930275"/>
          <p14:tracePt t="16726" x="520700" y="930275"/>
          <p14:tracePt t="16742" x="536575" y="930275"/>
          <p14:tracePt t="16759" x="546100" y="930275"/>
          <p14:tracePt t="16775" x="558800" y="930275"/>
          <p14:tracePt t="16793" x="565150" y="930275"/>
          <p14:tracePt t="16810" x="568325" y="930275"/>
          <p14:tracePt t="16826" x="581025" y="930275"/>
          <p14:tracePt t="16859" x="590550" y="930275"/>
          <p14:tracePt t="16876" x="600075" y="930275"/>
          <p14:tracePt t="16892" x="609600" y="927100"/>
          <p14:tracePt t="16909" x="619125" y="911225"/>
          <p14:tracePt t="16925" x="641350" y="895350"/>
          <p14:tracePt t="16943" x="650875" y="885825"/>
          <p14:tracePt t="16960" x="673100" y="873125"/>
          <p14:tracePt t="16976" x="708025" y="850900"/>
          <p14:tracePt t="16993" x="730250" y="838200"/>
          <p14:tracePt t="17009" x="762000" y="831850"/>
          <p14:tracePt t="17025" x="812800" y="815975"/>
          <p14:tracePt t="17042" x="835025" y="809625"/>
          <p14:tracePt t="17059" x="857250" y="796925"/>
          <p14:tracePt t="17076" x="885825" y="787400"/>
          <p14:tracePt t="17093" x="895350" y="787400"/>
          <p14:tracePt t="17109" x="904875" y="787400"/>
          <p14:tracePt t="17126" x="908050" y="787400"/>
          <p14:tracePt t="17175" x="920750" y="787400"/>
          <p14:tracePt t="17182" x="923925" y="787400"/>
          <p14:tracePt t="17192" x="930275" y="787400"/>
          <p14:tracePt t="17209" x="939800" y="787400"/>
          <p14:tracePt t="17226" x="971550" y="787400"/>
          <p14:tracePt t="17243" x="993775" y="787400"/>
          <p14:tracePt t="17259" x="1031875" y="787400"/>
          <p14:tracePt t="17276" x="1095375" y="790575"/>
          <p14:tracePt t="17292" x="1130300" y="796925"/>
          <p14:tracePt t="17309" x="1193800" y="819150"/>
          <p14:tracePt t="17326" x="1266825" y="838200"/>
          <p14:tracePt t="17342" x="1311275" y="850900"/>
          <p14:tracePt t="17358" x="1333500" y="857250"/>
          <p14:tracePt t="17375" x="1362075" y="860425"/>
          <p14:tracePt t="17392" x="1371600" y="860425"/>
          <p14:tracePt t="17409" x="1381125" y="873125"/>
          <p14:tracePt t="17426" x="1387475" y="873125"/>
          <p14:tracePt t="17626" x="1403350" y="873125"/>
          <p14:tracePt t="17634" x="1428750" y="879475"/>
          <p14:tracePt t="17643" x="1447800" y="879475"/>
          <p14:tracePt t="17660" x="1511300" y="885825"/>
          <p14:tracePt t="17676" x="1555750" y="892175"/>
          <p14:tracePt t="17693" x="1600200" y="911225"/>
          <p14:tracePt t="17709" x="1644650" y="923925"/>
          <p14:tracePt t="17726" x="1724025" y="942975"/>
          <p14:tracePt t="17743" x="1762125" y="955675"/>
          <p14:tracePt t="17760" x="1828800" y="984250"/>
          <p14:tracePt t="17776" x="1863725" y="990600"/>
          <p14:tracePt t="17793" x="1885950" y="993775"/>
          <p14:tracePt t="17810" x="1927225" y="1006475"/>
          <p14:tracePt t="17826" x="1952625" y="1019175"/>
          <p14:tracePt t="17842" x="1984375" y="1038225"/>
          <p14:tracePt t="17859" x="2000250" y="1044575"/>
          <p14:tracePt t="17876" x="2025650" y="1060450"/>
          <p14:tracePt t="17893" x="2047875" y="1069975"/>
          <p14:tracePt t="17909" x="2054225" y="1076325"/>
          <p14:tracePt t="18410" x="2092325" y="1073150"/>
          <p14:tracePt t="18418" x="2139950" y="1063625"/>
          <p14:tracePt t="18425" x="2165350" y="1063625"/>
          <p14:tracePt t="18443" x="2219325" y="1050925"/>
          <p14:tracePt t="18460" x="2266950" y="1050925"/>
          <p14:tracePt t="18476" x="2289175" y="1050925"/>
          <p14:tracePt t="18492" x="2327275" y="1050925"/>
          <p14:tracePt t="18525" x="2425700" y="1044575"/>
          <p14:tracePt t="18560" x="2501900" y="1044575"/>
          <p14:tracePt t="18576" x="2524125" y="1044575"/>
          <p14:tracePt t="18593" x="2546350" y="1044575"/>
          <p14:tracePt t="18610" x="2600325" y="1044575"/>
          <p14:tracePt t="18626" x="2644775" y="1044575"/>
          <p14:tracePt t="18642" x="2698750" y="1044575"/>
          <p14:tracePt t="18660" x="2784475" y="1044575"/>
          <p14:tracePt t="18676" x="2835275" y="1044575"/>
          <p14:tracePt t="18693" x="2879725" y="1044575"/>
          <p14:tracePt t="18710" x="2911475" y="1044575"/>
          <p14:tracePt t="18726" x="2943225" y="1044575"/>
          <p14:tracePt t="18743" x="2971800" y="1044575"/>
          <p14:tracePt t="18760" x="3048000" y="1044575"/>
          <p14:tracePt t="18776" x="3108325" y="1044575"/>
          <p14:tracePt t="18792" x="3159125" y="1044575"/>
          <p14:tracePt t="18809" x="3222625" y="1044575"/>
          <p14:tracePt t="18825" x="3260725" y="1044575"/>
          <p14:tracePt t="18843" x="3289300" y="1044575"/>
          <p14:tracePt t="18859" x="3349625" y="1044575"/>
          <p14:tracePt t="18876" x="3403600" y="1044575"/>
          <p14:tracePt t="18893" x="3463925" y="1044575"/>
          <p14:tracePt t="18909" x="3533775" y="1044575"/>
          <p14:tracePt t="18925" x="3578225" y="1044575"/>
          <p14:tracePt t="18942" x="3613150" y="1044575"/>
          <p14:tracePt t="18959" x="3676650" y="1044575"/>
          <p14:tracePt t="18975" x="3721100" y="1044575"/>
          <p14:tracePt t="18992" x="3749675" y="1044575"/>
          <p14:tracePt t="19009" x="3784600" y="1044575"/>
          <p14:tracePt t="19026" x="3794125" y="1044575"/>
          <p14:tracePt t="19043" x="3803650" y="1044575"/>
          <p14:tracePt t="19059" x="3813175" y="1044575"/>
          <p14:tracePt t="19167" x="3813175" y="1050925"/>
          <p14:tracePt t="19175" x="3806825" y="1050925"/>
          <p14:tracePt t="19193" x="3800475" y="1050925"/>
          <p14:tracePt t="19209" x="3787775" y="1060450"/>
          <p14:tracePt t="19225" x="3781425" y="1060450"/>
          <p14:tracePt t="19242" x="3778250" y="1060450"/>
          <p14:tracePt t="19258" x="3778250" y="1066800"/>
          <p14:tracePt t="19539" x="3765550" y="1066800"/>
          <p14:tracePt t="19546" x="3765550" y="1069975"/>
          <p14:tracePt t="19588" x="3765550" y="1076325"/>
          <p14:tracePt t="19596" x="3765550" y="1079500"/>
          <p14:tracePt t="19631" x="3762375" y="1079500"/>
          <p14:tracePt t="19645" x="3756025" y="1079500"/>
          <p14:tracePt t="19659" x="3756025" y="1085850"/>
          <p14:tracePt t="19674" x="3752850" y="1085850"/>
          <p14:tracePt t="19687" x="3752850" y="1089025"/>
          <p14:tracePt t="19694" x="3746500" y="1089025"/>
          <p14:tracePt t="19709" x="3746500" y="1095375"/>
          <p14:tracePt t="19730" x="3743325" y="1095375"/>
          <p14:tracePt t="19742" x="3743325" y="1098550"/>
          <p14:tracePt t="19759" x="3743325" y="1111250"/>
          <p14:tracePt t="19775" x="3736975" y="1114425"/>
          <p14:tracePt t="19794" x="3733800" y="1114425"/>
          <p14:tracePt t="19809" x="3733800" y="1120775"/>
          <p14:tracePt t="19826" x="3727450" y="1123950"/>
          <p14:tracePt t="19844" x="3717925" y="1123950"/>
          <p14:tracePt t="19859" x="3708400" y="1130300"/>
          <p14:tracePt t="19876" x="3698875" y="1133475"/>
          <p14:tracePt t="19892" x="3689350" y="1143000"/>
          <p14:tracePt t="19909" x="3667125" y="1165225"/>
          <p14:tracePt t="19925" x="3657600" y="1174750"/>
          <p14:tracePt t="19942" x="3648075" y="1184275"/>
          <p14:tracePt t="19959" x="3632200" y="1200150"/>
          <p14:tracePt t="19976" x="3603625" y="1216025"/>
          <p14:tracePt t="19993" x="3581400" y="1228725"/>
          <p14:tracePt t="20009" x="3524250" y="1247775"/>
          <p14:tracePt t="20026" x="3470275" y="1247775"/>
          <p14:tracePt t="20030" x="3444875" y="1247775"/>
          <p14:tracePt t="20042" x="3409950" y="1247775"/>
          <p14:tracePt t="20059" x="3248025" y="1247775"/>
          <p14:tracePt t="20075" x="3111500" y="1247775"/>
          <p14:tracePt t="20092" x="2962275" y="1247775"/>
          <p14:tracePt t="20109" x="2733675" y="1247775"/>
          <p14:tracePt t="20125" x="2651125" y="1254125"/>
          <p14:tracePt t="20142" x="2574925" y="1270000"/>
          <p14:tracePt t="20159" x="2486025" y="1292225"/>
          <p14:tracePt t="20175" x="2432050" y="1298575"/>
          <p14:tracePt t="20192" x="2368550" y="1311275"/>
          <p14:tracePt t="20208" x="2282825" y="1317625"/>
          <p14:tracePt t="20225" x="2228850" y="1330325"/>
          <p14:tracePt t="20242" x="2184400" y="1330325"/>
          <p14:tracePt t="20259" x="2105025" y="1352550"/>
          <p14:tracePt t="20276" x="2070100" y="1352550"/>
          <p14:tracePt t="20294" x="2006600" y="1352550"/>
          <p14:tracePt t="20309" x="1968500" y="1355725"/>
          <p14:tracePt t="20325" x="1939925" y="1355725"/>
          <p14:tracePt t="20342" x="1895475" y="1362075"/>
          <p14:tracePt t="20359" x="1847850" y="1362075"/>
          <p14:tracePt t="20375" x="1803400" y="1368425"/>
          <p14:tracePt t="20392" x="1768475" y="1368425"/>
          <p14:tracePt t="20408" x="1704975" y="1368425"/>
          <p14:tracePt t="20425" x="1666875" y="1368425"/>
          <p14:tracePt t="20443" x="1638300" y="1368425"/>
          <p14:tracePt t="20459" x="1584325" y="1368425"/>
          <p14:tracePt t="20475" x="1539875" y="1368425"/>
          <p14:tracePt t="20493" x="1476375" y="1374775"/>
          <p14:tracePt t="20508" x="1431925" y="1381125"/>
          <p14:tracePt t="20525" x="1397000" y="1381125"/>
          <p14:tracePt t="20542" x="1352550" y="1381125"/>
          <p14:tracePt t="20545" x="1333500" y="1381125"/>
          <p14:tracePt t="20559" x="1295400" y="1393825"/>
          <p14:tracePt t="20576" x="1266825" y="1400175"/>
          <p14:tracePt t="20593" x="1225550" y="1419225"/>
          <p14:tracePt t="20609" x="1187450" y="1431925"/>
          <p14:tracePt t="20625" x="1165225" y="1438275"/>
          <p14:tracePt t="20642" x="1114425" y="1444625"/>
          <p14:tracePt t="20658" x="1085850" y="1444625"/>
          <p14:tracePt t="20675" x="1057275" y="1444625"/>
          <p14:tracePt t="20693" x="1016000" y="1444625"/>
          <p14:tracePt t="20709" x="1006475" y="1444625"/>
          <p14:tracePt t="20726" x="996950" y="1444625"/>
          <p14:tracePt t="20743" x="984250" y="1444625"/>
          <p14:tracePt t="20759" x="968375" y="1444625"/>
          <p14:tracePt t="20775" x="958850" y="1444625"/>
          <p14:tracePt t="20793" x="942975" y="1444625"/>
          <p14:tracePt t="20808" x="933450" y="1444625"/>
          <p14:tracePt t="20865" x="927100" y="1444625"/>
          <p14:tracePt t="21129" x="965200" y="1457325"/>
          <p14:tracePt t="21137" x="1003300" y="1482725"/>
          <p14:tracePt t="21144" x="1054100" y="1498600"/>
          <p14:tracePt t="21159" x="1143000" y="1530350"/>
          <p14:tracePt t="21175" x="1209675" y="1568450"/>
          <p14:tracePt t="21192" x="1282700" y="1587500"/>
          <p14:tracePt t="21209" x="1320800" y="1600200"/>
          <p14:tracePt t="21225" x="1355725" y="1606550"/>
          <p14:tracePt t="21242" x="1435100" y="1612900"/>
          <p14:tracePt t="21259" x="1543050" y="1628775"/>
          <p14:tracePt t="21276" x="1635125" y="1638300"/>
          <p14:tracePt t="21293" x="1727200" y="1651000"/>
          <p14:tracePt t="21309" x="1755775" y="1651000"/>
          <p14:tracePt t="21325" x="1765300" y="1657350"/>
          <p14:tracePt t="21342" x="1781175" y="1666875"/>
          <p14:tracePt t="21358" x="1790700" y="1670050"/>
          <p14:tracePt t="21376" x="1806575" y="1689100"/>
          <p14:tracePt t="21393" x="1822450" y="1701800"/>
          <p14:tracePt t="21409" x="1831975" y="1711325"/>
          <p14:tracePt t="21425" x="1841500" y="1720850"/>
          <p14:tracePt t="21442" x="1851025" y="1743075"/>
          <p14:tracePt t="21458" x="1857375" y="1752600"/>
          <p14:tracePt t="21475" x="1860550" y="1762125"/>
          <p14:tracePt t="21493" x="1873250" y="1771650"/>
          <p14:tracePt t="21508" x="1882775" y="1787525"/>
          <p14:tracePt t="21526" x="1898650" y="1797050"/>
          <p14:tracePt t="21543" x="1917700" y="1819275"/>
          <p14:tracePt t="21559" x="1936750" y="1841500"/>
          <p14:tracePt t="21576" x="1952625" y="1851025"/>
          <p14:tracePt t="21593" x="1965325" y="1866900"/>
          <p14:tracePt t="21609" x="1974850" y="1876425"/>
          <p14:tracePt t="21625" x="1987550" y="1892300"/>
          <p14:tracePt t="21642" x="2006600" y="1908175"/>
          <p14:tracePt t="21658" x="2019300" y="1917700"/>
          <p14:tracePt t="21676" x="2028825" y="1927225"/>
          <p14:tracePt t="21693" x="2038350" y="1946275"/>
          <p14:tracePt t="21709" x="2047875" y="1952625"/>
          <p14:tracePt t="21742" x="2057400" y="1952625"/>
          <p14:tracePt t="21986" x="2028825" y="1943100"/>
          <p14:tracePt t="21994" x="1981200" y="1933575"/>
          <p14:tracePt t="22009" x="1885950" y="1917700"/>
          <p14:tracePt t="22025" x="1771650" y="1917700"/>
          <p14:tracePt t="22042" x="1597025" y="1917700"/>
          <p14:tracePt t="22058" x="1492250" y="1917700"/>
          <p14:tracePt t="22075" x="1390650" y="1917700"/>
          <p14:tracePt t="22093" x="1260475" y="1924050"/>
          <p14:tracePt t="22109" x="1200150" y="1924050"/>
          <p14:tracePt t="22126" x="1155700" y="1924050"/>
          <p14:tracePt t="22142" x="1092200" y="1924050"/>
          <p14:tracePt t="22159" x="1047750" y="1924050"/>
          <p14:tracePt t="22175" x="1006475" y="1924050"/>
          <p14:tracePt t="22192" x="949325" y="1924050"/>
          <p14:tracePt t="22208" x="927100" y="1924050"/>
          <p14:tracePt t="22225" x="904875" y="1924050"/>
          <p14:tracePt t="22243" x="866775" y="1924050"/>
          <p14:tracePt t="22259" x="850900" y="1924050"/>
          <p14:tracePt t="22276" x="835025" y="1924050"/>
          <p14:tracePt t="22293" x="815975" y="1924050"/>
          <p14:tracePt t="22309" x="806450" y="1920875"/>
          <p14:tracePt t="22325" x="790575" y="1917700"/>
          <p14:tracePt t="22341" x="774700" y="1911350"/>
          <p14:tracePt t="22358" x="765175" y="1911350"/>
          <p14:tracePt t="22375" x="755650" y="1911350"/>
          <p14:tracePt t="22391" x="736600" y="1895475"/>
          <p14:tracePt t="22408" x="723900" y="1895475"/>
          <p14:tracePt t="22425" x="714375" y="1895475"/>
          <p14:tracePt t="22441" x="711200" y="1892300"/>
          <p14:tracePt t="22458" x="704850" y="1892300"/>
          <p14:tracePt t="22499" x="701675" y="1892300"/>
          <p14:tracePt t="22509" x="701675" y="1885950"/>
          <p14:tracePt t="22620" x="701675" y="1882775"/>
          <p14:tracePt t="22627" x="701675" y="1876425"/>
          <p14:tracePt t="22648" x="701675" y="1873250"/>
          <p14:tracePt t="22658" x="701675" y="1866900"/>
          <p14:tracePt t="22676" x="701675" y="1863725"/>
          <p14:tracePt t="22693" x="701675" y="1847850"/>
          <p14:tracePt t="22709" x="701675" y="1838325"/>
          <p14:tracePt t="22726" x="701675" y="1828800"/>
          <p14:tracePt t="22742" x="701675" y="1819275"/>
          <p14:tracePt t="22758" x="701675" y="1812925"/>
          <p14:tracePt t="22775" x="701675" y="1797050"/>
          <p14:tracePt t="22791" x="701675" y="1793875"/>
          <p14:tracePt t="22825" x="701675" y="1787525"/>
          <p14:tracePt t="22842" x="717550" y="1774825"/>
          <p14:tracePt t="22859" x="727075" y="1762125"/>
          <p14:tracePt t="22875" x="742950" y="1752600"/>
          <p14:tracePt t="22891" x="777875" y="1736725"/>
          <p14:tracePt t="22908" x="806450" y="1736725"/>
          <p14:tracePt t="22925" x="828675" y="1736725"/>
          <p14:tracePt t="22941" x="869950" y="1736725"/>
          <p14:tracePt t="22958" x="892175" y="1730375"/>
          <p14:tracePt t="22975" x="936625" y="1730375"/>
          <p14:tracePt t="22992" x="1012825" y="1730375"/>
          <p14:tracePt t="23008" x="1073150" y="1730375"/>
          <p14:tracePt t="23025" x="1123950" y="1730375"/>
          <p14:tracePt t="23041" x="1193800" y="1730375"/>
          <p14:tracePt t="23058" x="1231900" y="1730375"/>
          <p14:tracePt t="23075" x="1260475" y="1730375"/>
          <p14:tracePt t="23092" x="1301750" y="1730375"/>
          <p14:tracePt t="23109" x="1323975" y="1730375"/>
          <p14:tracePt t="23126" x="1343025" y="1730375"/>
          <p14:tracePt t="23142" x="1384300" y="1730375"/>
          <p14:tracePt t="23158" x="1422400" y="1733550"/>
          <p14:tracePt t="23175" x="1450975" y="1739900"/>
          <p14:tracePt t="23192" x="1508125" y="1758950"/>
          <p14:tracePt t="23209" x="1555750" y="1771650"/>
          <p14:tracePt t="23226" x="1619250" y="1797050"/>
          <p14:tracePt t="23242" x="1657350" y="1828800"/>
          <p14:tracePt t="23259" x="1704975" y="1857375"/>
          <p14:tracePt t="23275" x="1771650" y="1895475"/>
          <p14:tracePt t="23291" x="1866900" y="1936750"/>
          <p14:tracePt t="23308" x="1927225" y="1971675"/>
          <p14:tracePt t="23325" x="1965325" y="2012950"/>
          <p14:tracePt t="23342" x="2019300" y="2073275"/>
          <p14:tracePt t="23359" x="2044700" y="2117725"/>
          <p14:tracePt t="23376" x="2092325" y="2184400"/>
          <p14:tracePt t="23392" x="2105025" y="2216150"/>
          <p14:tracePt t="23409" x="2114550" y="2238375"/>
          <p14:tracePt t="23425" x="2120900" y="2251075"/>
          <p14:tracePt t="23441" x="2120900" y="2270125"/>
          <p14:tracePt t="23459" x="2120900" y="2279650"/>
          <p14:tracePt t="23475" x="2120900" y="2289175"/>
          <p14:tracePt t="23491" x="2108200" y="2298700"/>
          <p14:tracePt t="23508" x="2098675" y="2298700"/>
          <p14:tracePt t="23525" x="2066925" y="2298700"/>
          <p14:tracePt t="23542" x="2038350" y="2298700"/>
          <p14:tracePt t="23559" x="1987550" y="2298700"/>
          <p14:tracePt t="23576" x="1901825" y="2298700"/>
          <p14:tracePt t="23592" x="1847850" y="2298700"/>
          <p14:tracePt t="23608" x="1790700" y="2298700"/>
          <p14:tracePt t="23626" x="1717675" y="2298700"/>
          <p14:tracePt t="23642" x="1689100" y="2298700"/>
          <p14:tracePt t="23659" x="1666875" y="2298700"/>
          <p14:tracePt t="23676" x="1628775" y="2298700"/>
          <p14:tracePt t="23691" x="1606550" y="2298700"/>
          <p14:tracePt t="23708" x="1590675" y="2298700"/>
          <p14:tracePt t="23726" x="1565275" y="2298700"/>
          <p14:tracePt t="23741" x="1555750" y="2298700"/>
          <p14:tracePt t="23759" x="1533525" y="2298700"/>
          <p14:tracePt t="23776" x="1517650" y="2292350"/>
          <p14:tracePt t="23792" x="1508125" y="2292350"/>
          <p14:tracePt t="23809" x="1492250" y="2292350"/>
          <p14:tracePt t="23825" x="1479550" y="2292350"/>
          <p14:tracePt t="23841" x="1470025" y="2292350"/>
          <p14:tracePt t="23858" x="1454150" y="2292350"/>
          <p14:tracePt t="23876" x="1412875" y="2292350"/>
          <p14:tracePt t="23892" x="1384300" y="2292350"/>
          <p14:tracePt t="23909" x="1368425" y="2292350"/>
          <p14:tracePt t="23926" x="1355725" y="2292350"/>
          <p14:tracePt t="23942" x="1343025" y="2292350"/>
          <p14:tracePt t="23958" x="1330325" y="2292350"/>
          <p14:tracePt t="23975" x="1314450" y="2292350"/>
          <p14:tracePt t="23991" x="1304925" y="2292350"/>
          <p14:tracePt t="24008" x="1295400" y="2292350"/>
          <p14:tracePt t="24411" x="1301750" y="2295525"/>
          <p14:tracePt t="24418" x="1314450" y="2295525"/>
          <p14:tracePt t="24425" x="1330325" y="2295525"/>
          <p14:tracePt t="24441" x="1384300" y="2301875"/>
          <p14:tracePt t="24462" x="1495425" y="2324100"/>
          <p14:tracePt t="24476" x="1555750" y="2324100"/>
          <p14:tracePt t="24508" x="1622425" y="2330450"/>
          <p14:tracePt t="24541" x="1670050" y="2336800"/>
          <p14:tracePt t="24558" x="1685925" y="2336800"/>
          <p14:tracePt t="24575" x="1724025" y="2336800"/>
          <p14:tracePt t="24592" x="1762125" y="2343150"/>
          <p14:tracePt t="24609" x="1800225" y="2343150"/>
          <p14:tracePt t="24612" x="1809750" y="2343150"/>
          <p14:tracePt t="24625" x="1831975" y="2343150"/>
          <p14:tracePt t="24642" x="1860550" y="2343150"/>
          <p14:tracePt t="24658" x="1882775" y="2343150"/>
          <p14:tracePt t="24674" x="1901825" y="2343150"/>
          <p14:tracePt t="24691" x="1917700" y="2343150"/>
          <p14:tracePt t="24708" x="1946275" y="2343150"/>
          <p14:tracePt t="24725" x="1981200" y="2343150"/>
          <p14:tracePt t="24742" x="2003425" y="2343150"/>
          <p14:tracePt t="24759" x="2019300" y="2343150"/>
          <p14:tracePt t="24775" x="2038350" y="2343150"/>
          <p14:tracePt t="24792" x="2054225" y="2343150"/>
          <p14:tracePt t="24808" x="2070100" y="2343150"/>
          <p14:tracePt t="24824" x="2105025" y="2343150"/>
          <p14:tracePt t="24841" x="2124075" y="2343150"/>
          <p14:tracePt t="24858" x="2162175" y="2343150"/>
          <p14:tracePt t="24875" x="2209800" y="2343150"/>
          <p14:tracePt t="24892" x="2238375" y="2343150"/>
          <p14:tracePt t="24909" x="2260600" y="2343150"/>
          <p14:tracePt t="24925" x="2279650" y="2343150"/>
          <p14:tracePt t="24942" x="2292350" y="2343150"/>
          <p14:tracePt t="24958" x="2305050" y="2343150"/>
          <p14:tracePt t="24975" x="2346325" y="2343150"/>
          <p14:tracePt t="24992" x="2374900" y="2343150"/>
          <p14:tracePt t="25008" x="2419350" y="2343150"/>
          <p14:tracePt t="25026" x="2466975" y="2343150"/>
          <p14:tracePt t="25042" x="2482850" y="2343150"/>
          <p14:tracePt t="25059" x="2492375" y="2343150"/>
          <p14:tracePt t="25075" x="2511425" y="2343150"/>
          <p14:tracePt t="25091" x="2520950" y="2343150"/>
          <p14:tracePt t="25108" x="2530475" y="2343150"/>
          <p14:tracePt t="25110" x="2536825" y="2343150"/>
          <p14:tracePt t="25124" x="2546350" y="2343150"/>
          <p14:tracePt t="25146" x="2587625" y="2359025"/>
          <p14:tracePt t="25158" x="2606675" y="2365375"/>
          <p14:tracePt t="25175" x="2654300" y="2390775"/>
          <p14:tracePt t="25191" x="2692400" y="2403475"/>
          <p14:tracePt t="25208" x="2717800" y="2413000"/>
          <p14:tracePt t="25225" x="2759075" y="2432050"/>
          <p14:tracePt t="25242" x="2784475" y="2457450"/>
          <p14:tracePt t="25258" x="2822575" y="2482850"/>
          <p14:tracePt t="25275" x="2895600" y="2552700"/>
          <p14:tracePt t="25292" x="2936875" y="2593975"/>
          <p14:tracePt t="25309" x="2984500" y="2622550"/>
          <p14:tracePt t="25326" x="3019425" y="2667000"/>
          <p14:tracePt t="25342" x="3032125" y="2682875"/>
          <p14:tracePt t="25359" x="3035300" y="2692400"/>
          <p14:tracePt t="25375" x="3035300" y="2711450"/>
          <p14:tracePt t="25392" x="3025775" y="2711450"/>
          <p14:tracePt t="25408" x="3003550" y="2711450"/>
          <p14:tracePt t="25424" x="2940050" y="2701925"/>
          <p14:tracePt t="25441" x="2873375" y="2689225"/>
          <p14:tracePt t="25458" x="2822575" y="2689225"/>
          <p14:tracePt t="25475" x="2746375" y="2689225"/>
          <p14:tracePt t="25491" x="2708275" y="2705100"/>
          <p14:tracePt t="25508" x="2663825" y="2717800"/>
          <p14:tracePt t="25525" x="2606675" y="2730500"/>
          <p14:tracePt t="25541" x="2584450" y="2733675"/>
          <p14:tracePt t="25558" x="2555875" y="2733675"/>
          <p14:tracePt t="25576" x="2520950" y="2733675"/>
          <p14:tracePt t="25592" x="2492375" y="2733675"/>
          <p14:tracePt t="25609" x="2470150" y="2733675"/>
          <p14:tracePt t="25626" x="2428875" y="2733675"/>
          <p14:tracePt t="25642" x="2406650" y="2733675"/>
          <p14:tracePt t="25658" x="2378075" y="2733675"/>
          <p14:tracePt t="25675" x="2346325" y="2733675"/>
          <p14:tracePt t="25691" x="2317750" y="2733675"/>
          <p14:tracePt t="25708" x="2308225" y="2733675"/>
          <p14:tracePt t="25725" x="2292350" y="2733675"/>
          <p14:tracePt t="25742" x="2276475" y="2733675"/>
          <p14:tracePt t="25760" x="2263775" y="2733675"/>
          <p14:tracePt t="25775" x="2251075" y="2733675"/>
          <p14:tracePt t="25792" x="2247900" y="2733675"/>
          <p14:tracePt t="25853" x="2247900" y="2727325"/>
          <p14:tracePt t="25867" x="2247900" y="2724150"/>
          <p14:tracePt t="25875" x="2247900" y="2717800"/>
          <p14:tracePt t="25891" x="2260600" y="2714625"/>
          <p14:tracePt t="25909" x="2270125" y="2708275"/>
          <p14:tracePt t="25925" x="2282825" y="2708275"/>
          <p14:tracePt t="25942" x="2289175" y="2708275"/>
          <p14:tracePt t="25959" x="2298700" y="2698750"/>
          <p14:tracePt t="25975" x="2308225" y="2692400"/>
          <p14:tracePt t="25991" x="2317750" y="2682875"/>
          <p14:tracePt t="26009" x="2346325" y="2660650"/>
          <p14:tracePt t="26024" x="2365375" y="2638425"/>
          <p14:tracePt t="26042" x="2403475" y="2619375"/>
          <p14:tracePt t="26059" x="2501900" y="2603500"/>
          <p14:tracePt t="26075" x="2609850" y="2625725"/>
          <p14:tracePt t="26092" x="2797175" y="2701925"/>
          <p14:tracePt t="26109" x="3292475" y="2984500"/>
          <p14:tracePt t="26126" x="3727450" y="3238500"/>
          <p14:tracePt t="26144" x="4365625" y="3587750"/>
          <p14:tracePt t="26147" x="4657725" y="3743325"/>
          <p14:tracePt t="26160" x="5349875" y="4032250"/>
          <p14:tracePt t="26181" x="6343650" y="4527550"/>
          <p14:tracePt t="26193" x="6711950" y="4743450"/>
          <p14:tracePt t="26210" x="7270750" y="4905375"/>
          <p14:tracePt t="26574" x="7235825" y="4899025"/>
          <p14:tracePt t="26581" x="7200900" y="4899025"/>
          <p14:tracePt t="26592" x="7175500" y="4899025"/>
          <p14:tracePt t="26609" x="7121525" y="4908550"/>
          <p14:tracePt t="26625" x="7096125" y="4933950"/>
          <p14:tracePt t="26642" x="7064375" y="4965700"/>
          <p14:tracePt t="26659" x="7032625" y="5016500"/>
          <p14:tracePt t="26691" x="6981825" y="5143500"/>
          <p14:tracePt t="26725" x="6937375" y="5311775"/>
          <p14:tracePt t="26742" x="6931025" y="5330825"/>
          <p14:tracePt t="26953" x="6927850" y="5324475"/>
          <p14:tracePt t="26960" x="6921500" y="5311775"/>
          <p14:tracePt t="26975" x="6905625" y="5295900"/>
          <p14:tracePt t="27110" x="6921500" y="5283200"/>
          <p14:tracePt t="27117" x="6940550" y="5270500"/>
          <p14:tracePt t="27125" x="6975475" y="5254625"/>
          <p14:tracePt t="27142" x="7045325" y="5216525"/>
          <p14:tracePt t="27159" x="7159625" y="5172075"/>
          <p14:tracePt t="27175" x="7229475" y="5133975"/>
          <p14:tracePt t="27191" x="7277100" y="5105400"/>
          <p14:tracePt t="27208" x="7343775" y="5060950"/>
          <p14:tracePt t="27224" x="7385050" y="5010150"/>
          <p14:tracePt t="27242" x="7461250" y="4924425"/>
          <p14:tracePt t="27259" x="7566025" y="4810125"/>
          <p14:tracePt t="27275" x="7642225" y="4737100"/>
          <p14:tracePt t="27292" x="7699375" y="4699000"/>
          <p14:tracePt t="27308" x="7769225" y="4654550"/>
          <p14:tracePt t="27325" x="7823200" y="4619625"/>
          <p14:tracePt t="27341" x="7886700" y="4603750"/>
          <p14:tracePt t="27358" x="7966075" y="4597400"/>
          <p14:tracePt t="27374" x="8010525" y="4597400"/>
          <p14:tracePt t="27391" x="8039100" y="4597400"/>
          <p14:tracePt t="27409" x="8064500" y="4597400"/>
          <p14:tracePt t="27425" x="8077200" y="4597400"/>
          <p14:tracePt t="27441" x="8080375" y="4597400"/>
          <p14:tracePt t="27474" x="8080375" y="4600575"/>
          <p14:tracePt t="27492" x="8080375" y="4610100"/>
          <p14:tracePt t="27508" x="8080375" y="4629150"/>
          <p14:tracePt t="27525" x="8080375" y="4638675"/>
          <p14:tracePt t="27542" x="8074025" y="4648200"/>
          <p14:tracePt t="27558" x="8051800" y="4670425"/>
          <p14:tracePt t="27575" x="8042275" y="4679950"/>
          <p14:tracePt t="27592" x="8020050" y="4705350"/>
          <p14:tracePt t="27608" x="7975600" y="4749800"/>
          <p14:tracePt t="27624" x="7934325" y="4775200"/>
          <p14:tracePt t="27641" x="7896225" y="4806950"/>
          <p14:tracePt t="27658" x="7813675" y="4848225"/>
          <p14:tracePt t="27675" x="7743825" y="4886325"/>
          <p14:tracePt t="27692" x="7689850" y="4902200"/>
          <p14:tracePt t="27708" x="7623175" y="4940300"/>
          <p14:tracePt t="27725" x="7585075" y="4965700"/>
          <p14:tracePt t="27742" x="7559675" y="4978400"/>
          <p14:tracePt t="27758" x="7537450" y="5006975"/>
          <p14:tracePt t="27775" x="7521575" y="5016500"/>
          <p14:tracePt t="27792" x="7512050" y="5026025"/>
          <p14:tracePt t="27808" x="7496175" y="5054600"/>
          <p14:tracePt t="27825" x="7486650" y="5064125"/>
          <p14:tracePt t="27841" x="7477125" y="5073650"/>
          <p14:tracePt t="27858" x="7464425" y="5089525"/>
          <p14:tracePt t="27875" x="7464425" y="5102225"/>
          <p14:tracePt t="27891" x="7454900" y="5111750"/>
          <p14:tracePt t="27908" x="7445375" y="5127625"/>
          <p14:tracePt t="27925" x="7442200" y="5137150"/>
          <p14:tracePt t="27941" x="7435850" y="5146675"/>
          <p14:tracePt t="27958" x="7435850" y="5162550"/>
          <p14:tracePt t="27975" x="7435850" y="5165725"/>
          <p14:tracePt t="28230" x="7445375" y="5159375"/>
          <p14:tracePt t="28237" x="7448550" y="5153025"/>
          <p14:tracePt t="28244" x="7461250" y="5137150"/>
          <p14:tracePt t="28258" x="7477125" y="5121275"/>
          <p14:tracePt t="28275" x="7508875" y="5102225"/>
          <p14:tracePt t="28292" x="7531100" y="5076825"/>
          <p14:tracePt t="28308" x="7575550" y="5054600"/>
          <p14:tracePt t="28325" x="7597775" y="5041900"/>
          <p14:tracePt t="28341" x="7623175" y="5022850"/>
          <p14:tracePt t="28358" x="7635875" y="5010150"/>
          <p14:tracePt t="28375" x="7645400" y="5000625"/>
          <p14:tracePt t="28391" x="7654925" y="5000625"/>
          <p14:tracePt t="28409" x="7677150" y="5000625"/>
          <p14:tracePt t="28629" x="7610475" y="5000625"/>
          <p14:tracePt t="28636" x="7508875" y="5000625"/>
          <p14:tracePt t="28643" x="7394575" y="5006975"/>
          <p14:tracePt t="28658" x="7045325" y="5006975"/>
          <p14:tracePt t="28675" x="6664325" y="5016500"/>
          <p14:tracePt t="28692" x="6067425" y="5041900"/>
          <p14:tracePt t="28709" x="5730875" y="5054600"/>
          <p14:tracePt t="28726" x="5518150" y="5054600"/>
          <p14:tracePt t="28742" x="5175250" y="5038725"/>
          <p14:tracePt t="28758" x="5000625" y="5019675"/>
          <p14:tracePt t="28775" x="4816475" y="5000625"/>
          <p14:tracePt t="28792" x="4584700" y="4965700"/>
          <p14:tracePt t="28808" x="4422775" y="4946650"/>
          <p14:tracePt t="28825" x="4260850" y="4930775"/>
          <p14:tracePt t="28842" x="4064000" y="4921250"/>
          <p14:tracePt t="28858" x="3911600" y="4902200"/>
          <p14:tracePt t="28875" x="3775075" y="4895850"/>
          <p14:tracePt t="28891" x="3597275" y="4860925"/>
          <p14:tracePt t="28907" x="3441700" y="4826000"/>
          <p14:tracePt t="28924" x="3276600" y="4768850"/>
          <p14:tracePt t="28942" x="3006725" y="4667250"/>
          <p14:tracePt t="28959" x="2794000" y="4578350"/>
          <p14:tracePt t="28976" x="2584450" y="4492625"/>
          <p14:tracePt t="28992" x="2200275" y="4359275"/>
          <p14:tracePt t="29009" x="1965325" y="4244975"/>
          <p14:tracePt t="29025" x="1758950" y="4146550"/>
          <p14:tracePt t="29042" x="1530350" y="4057650"/>
          <p14:tracePt t="29059" x="1428750" y="4006850"/>
          <p14:tracePt t="29074" x="1400175" y="3990975"/>
          <p14:tracePt t="29349" x="1339850" y="3956050"/>
          <p14:tracePt t="29356" x="1257300" y="3917950"/>
          <p14:tracePt t="29364" x="1171575" y="3863975"/>
          <p14:tracePt t="29375" x="1098550" y="3825875"/>
          <p14:tracePt t="29392" x="911225" y="3711575"/>
          <p14:tracePt t="29408" x="831850" y="3660775"/>
          <p14:tracePt t="29424" x="768350" y="3609975"/>
          <p14:tracePt t="29441" x="711200" y="3562350"/>
          <p14:tracePt t="29458" x="685800" y="3540125"/>
          <p14:tracePt t="29474" x="669925" y="3521075"/>
          <p14:tracePt t="29492" x="647700" y="3495675"/>
          <p14:tracePt t="29508" x="641350" y="3482975"/>
          <p14:tracePt t="29525" x="641350" y="3473450"/>
          <p14:tracePt t="29542" x="641350" y="3441700"/>
          <p14:tracePt t="29558" x="641350" y="3419475"/>
          <p14:tracePt t="29575" x="641350" y="3384550"/>
          <p14:tracePt t="29591" x="622300" y="3321050"/>
          <p14:tracePt t="29607" x="612775" y="3289300"/>
          <p14:tracePt t="29624" x="587375" y="3257550"/>
          <p14:tracePt t="29642" x="565150" y="3241675"/>
          <p14:tracePt t="29658" x="549275" y="3232150"/>
          <p14:tracePt t="29675" x="533400" y="3216275"/>
          <p14:tracePt t="29678" x="527050" y="3209925"/>
          <p14:tracePt t="29692" x="517525" y="3209925"/>
          <p14:tracePt t="29708" x="508000" y="3209925"/>
          <p14:tracePt t="29725" x="504825" y="3206750"/>
          <p14:tracePt t="29741" x="482600" y="3206750"/>
          <p14:tracePt t="29757" x="479425" y="3200400"/>
          <p14:tracePt t="29774" x="473075" y="3197225"/>
          <p14:tracePt t="29791" x="473075" y="3190875"/>
          <p14:tracePt t="29836" x="469900" y="3190875"/>
          <p14:tracePt t="29856" x="463550" y="3190875"/>
          <p14:tracePt t="29870" x="460375" y="3190875"/>
          <p14:tracePt t="30206" x="460375" y="3187700"/>
          <p14:tracePt t="30228" x="454025" y="3187700"/>
          <p14:tracePt t="30235" x="447675" y="3187700"/>
          <p14:tracePt t="30242" x="444500" y="3181350"/>
          <p14:tracePt t="30258" x="434975" y="3181350"/>
          <p14:tracePt t="30275" x="419100" y="3178175"/>
          <p14:tracePt t="30291" x="403225" y="3165475"/>
          <p14:tracePt t="30324" x="384175" y="3162300"/>
          <p14:tracePt t="30358" x="365125" y="3162300"/>
          <p14:tracePt t="30375" x="365125" y="3152775"/>
          <p14:tracePt t="30391" x="365125" y="3136900"/>
          <p14:tracePt t="30408" x="365125" y="3127375"/>
          <p14:tracePt t="30425" x="365125" y="3121025"/>
          <p14:tracePt t="30440" x="365125" y="3117850"/>
          <p14:tracePt t="30457" x="365125" y="3111500"/>
          <p14:tracePt t="30485" x="371475" y="3111500"/>
          <p14:tracePt t="30494" x="381000" y="3111500"/>
          <p14:tracePt t="30508" x="396875" y="3111500"/>
          <p14:tracePt t="30525" x="419100" y="3111500"/>
          <p14:tracePt t="30542" x="460375" y="3111500"/>
          <p14:tracePt t="30558" x="482600" y="3111500"/>
          <p14:tracePt t="30574" x="511175" y="3111500"/>
          <p14:tracePt t="30591" x="536575" y="3111500"/>
          <p14:tracePt t="30607" x="552450" y="3111500"/>
          <p14:tracePt t="30624" x="561975" y="3111500"/>
          <p14:tracePt t="30862" x="571500" y="3114675"/>
          <p14:tracePt t="30869" x="600075" y="3114675"/>
          <p14:tracePt t="30876" x="615950" y="3121025"/>
          <p14:tracePt t="30891" x="654050" y="3121025"/>
          <p14:tracePt t="30908" x="692150" y="3121025"/>
          <p14:tracePt t="30925" x="736600" y="3127375"/>
          <p14:tracePt t="30941" x="784225" y="3133725"/>
          <p14:tracePt t="30958" x="806450" y="3146425"/>
          <p14:tracePt t="30976" x="831850" y="3146425"/>
          <p14:tracePt t="30991" x="841375" y="3146425"/>
          <p14:tracePt t="31091" x="847725" y="3149600"/>
          <p14:tracePt t="31099" x="850900" y="3149600"/>
          <p14:tracePt t="31108" x="863600" y="3155950"/>
          <p14:tracePt t="31126" x="933450" y="3175000"/>
          <p14:tracePt t="31141" x="1031875" y="3190875"/>
          <p14:tracePt t="31157" x="1162050" y="3219450"/>
          <p14:tracePt t="31174" x="1244600" y="3232150"/>
          <p14:tracePt t="31191" x="1377950" y="3257550"/>
          <p14:tracePt t="31207" x="1454150" y="3273425"/>
          <p14:tracePt t="31225" x="1517650" y="3295650"/>
          <p14:tracePt t="31241" x="1574800" y="3311525"/>
          <p14:tracePt t="31257" x="1600200" y="3324225"/>
          <p14:tracePt t="31274" x="1609725" y="3330575"/>
          <p14:tracePt t="31291" x="1628775" y="3330575"/>
          <p14:tracePt t="31597" x="1812925" y="3295650"/>
          <p14:tracePt t="31604" x="2171700" y="3248025"/>
          <p14:tracePt t="31611" x="2527300" y="3216275"/>
          <p14:tracePt t="31625" x="3489325" y="3146425"/>
          <p14:tracePt t="31641" x="4352925" y="3130550"/>
          <p14:tracePt t="31659" x="5073650" y="3130550"/>
          <p14:tracePt t="31676" x="5711825" y="3121025"/>
          <p14:tracePt t="31692" x="5940425" y="3092450"/>
          <p14:tracePt t="31708" x="6083300" y="3048000"/>
          <p14:tracePt t="31724" x="6197600" y="2949575"/>
          <p14:tracePt t="31741" x="6264275" y="2876550"/>
          <p14:tracePt t="31757" x="6318250" y="2806700"/>
          <p14:tracePt t="31775" x="6375400" y="2730500"/>
          <p14:tracePt t="31790" x="6400800" y="2682875"/>
          <p14:tracePt t="31807" x="6423025" y="2635250"/>
          <p14:tracePt t="31825" x="6448425" y="2571750"/>
          <p14:tracePt t="31841" x="6448425" y="2533650"/>
          <p14:tracePt t="31858" x="6448425" y="2511425"/>
          <p14:tracePt t="31875" x="6448425" y="2473325"/>
          <p14:tracePt t="31891" x="6448425" y="2457450"/>
          <p14:tracePt t="31907" x="6448425" y="2444750"/>
          <p14:tracePt t="31925" x="6464300" y="2425700"/>
          <p14:tracePt t="31941" x="6473825" y="2403475"/>
          <p14:tracePt t="31957" x="6502400" y="2355850"/>
          <p14:tracePt t="31975" x="6550025" y="2238375"/>
          <p14:tracePt t="31990" x="6597650" y="2149475"/>
          <p14:tracePt t="32007" x="6638925" y="2070100"/>
          <p14:tracePt t="32025" x="6721475" y="1936750"/>
          <p14:tracePt t="32040" x="6778625" y="1857375"/>
          <p14:tracePt t="32057" x="6842125" y="1774825"/>
          <p14:tracePt t="32074" x="6918325" y="1682750"/>
          <p14:tracePt t="32090" x="6946900" y="1635125"/>
          <p14:tracePt t="32108" x="6978650" y="1603375"/>
          <p14:tracePt t="32125" x="7016750" y="1536700"/>
          <p14:tracePt t="32141" x="7051675" y="1489075"/>
          <p14:tracePt t="32158" x="7077075" y="1444625"/>
          <p14:tracePt t="32175" x="7102475" y="1406525"/>
          <p14:tracePt t="32191" x="7112000" y="1377950"/>
          <p14:tracePt t="32208" x="7124700" y="1368425"/>
          <p14:tracePt t="32224" x="7137400" y="1352550"/>
          <p14:tracePt t="32240" x="7143750" y="1336675"/>
          <p14:tracePt t="32257" x="7143750" y="1333500"/>
          <p14:tracePt t="32275" x="7143750" y="1327150"/>
          <p14:tracePt t="32675" x="7134225" y="1336675"/>
          <p14:tracePt t="32683" x="7115175" y="1349375"/>
          <p14:tracePt t="32691" x="7080250" y="1371600"/>
          <p14:tracePt t="32708" x="6962775" y="1470025"/>
          <p14:tracePt t="32741" x="6530975" y="1841500"/>
          <p14:tracePt t="32775" x="5870575" y="2352675"/>
          <p14:tracePt t="32792" x="5584825" y="2552700"/>
          <p14:tracePt t="32809" x="5038725" y="2863850"/>
          <p14:tracePt t="32827" x="4600575" y="3133725"/>
          <p14:tracePt t="32843" x="4267200" y="3305175"/>
          <p14:tracePt t="32860" x="3644900" y="3600450"/>
          <p14:tracePt t="32877" x="3216275" y="3835400"/>
          <p14:tracePt t="32893" x="2889250" y="3981450"/>
          <p14:tracePt t="32909" x="2505075" y="4124325"/>
          <p14:tracePt t="32925" x="2054225" y="4257675"/>
          <p14:tracePt t="32942" x="1797050" y="4327525"/>
          <p14:tracePt t="32958" x="1600200" y="4375150"/>
          <p14:tracePt t="32975" x="1308100" y="4432300"/>
          <p14:tracePt t="32991" x="1146175" y="4451350"/>
          <p14:tracePt t="33008" x="984250" y="4467225"/>
          <p14:tracePt t="33024" x="812800" y="4467225"/>
          <p14:tracePt t="33041" x="698500" y="4467225"/>
          <p14:tracePt t="33057" x="577850" y="4454525"/>
          <p14:tracePt t="33074" x="412750" y="4429125"/>
          <p14:tracePt t="33091" x="349250" y="4416425"/>
          <p14:tracePt t="33108" x="317500" y="4397375"/>
          <p14:tracePt t="33125" x="276225" y="4378325"/>
          <p14:tracePt t="33141" x="257175" y="4356100"/>
          <p14:tracePt t="33158" x="238125" y="4324350"/>
          <p14:tracePt t="33174" x="238125" y="4260850"/>
          <p14:tracePt t="33190" x="238125" y="4203700"/>
          <p14:tracePt t="33207" x="257175" y="4127500"/>
          <p14:tracePt t="33224" x="279400" y="4048125"/>
          <p14:tracePt t="33241" x="301625" y="3981450"/>
          <p14:tracePt t="33258" x="346075" y="3911600"/>
          <p14:tracePt t="33262" x="381000" y="3870325"/>
          <p14:tracePt t="33275" x="457200" y="3778250"/>
          <p14:tracePt t="33296" x="581025" y="3670300"/>
          <p14:tracePt t="33307" x="644525" y="3613150"/>
          <p14:tracePt t="33324" x="854075" y="3505200"/>
          <p14:tracePt t="33341" x="952500" y="3454400"/>
          <p14:tracePt t="33357" x="1054100" y="3422650"/>
          <p14:tracePt t="33374" x="1212850" y="3362325"/>
          <p14:tracePt t="33391" x="1301750" y="3330575"/>
          <p14:tracePt t="33408" x="1365250" y="3308350"/>
          <p14:tracePt t="33425" x="1438275" y="3289300"/>
          <p14:tracePt t="33441" x="1501775" y="3276600"/>
          <p14:tracePt t="33457" x="1565275" y="3270250"/>
          <p14:tracePt t="33474" x="1625600" y="3270250"/>
          <p14:tracePt t="33490" x="1641475" y="3270250"/>
          <p14:tracePt t="33507" x="1657350" y="3270250"/>
          <p14:tracePt t="33546" x="1651000" y="3270250"/>
          <p14:tracePt t="33558" x="1644650" y="3270250"/>
          <p14:tracePt t="33574" x="1631950" y="3270250"/>
          <p14:tracePt t="33591" x="1619250" y="3270250"/>
          <p14:tracePt t="33607" x="1609725" y="3270250"/>
          <p14:tracePt t="33624" x="1584325" y="3270250"/>
          <p14:tracePt t="33640" x="1562100" y="3270250"/>
          <p14:tracePt t="33657" x="1511300" y="3286125"/>
          <p14:tracePt t="33674" x="1371600" y="3333750"/>
          <p14:tracePt t="33691" x="1285875" y="3355975"/>
          <p14:tracePt t="33708" x="1231900" y="3368675"/>
          <p14:tracePt t="33724" x="1190625" y="3394075"/>
          <p14:tracePt t="33740" x="1174750" y="3406775"/>
          <p14:tracePt t="33757" x="1174750" y="3416300"/>
          <p14:tracePt t="33775" x="1333500" y="3429000"/>
          <p14:tracePt t="33791" x="1577975" y="3429000"/>
          <p14:tracePt t="33808" x="1885950" y="3429000"/>
          <p14:tracePt t="33825" x="2324100" y="3429000"/>
          <p14:tracePt t="33841" x="2606675" y="3422650"/>
          <p14:tracePt t="33857" x="2946400" y="3400425"/>
          <p14:tracePt t="33874" x="3403600" y="3330575"/>
          <p14:tracePt t="33892" x="3635375" y="3302000"/>
          <p14:tracePt t="33907" x="3911600" y="3260725"/>
          <p14:tracePt t="33924" x="4248150" y="3203575"/>
          <p14:tracePt t="33941" x="4476750" y="3175000"/>
          <p14:tracePt t="33957" x="4660900" y="3146425"/>
          <p14:tracePt t="33974" x="4918075" y="3092450"/>
          <p14:tracePt t="33991" x="5038725" y="3048000"/>
          <p14:tracePt t="34007" x="5118100" y="3019425"/>
          <p14:tracePt t="34024" x="5194300" y="2968625"/>
          <p14:tracePt t="34040" x="5241925" y="2936875"/>
          <p14:tracePt t="34057" x="5280025" y="2867025"/>
          <p14:tracePt t="34074" x="5330825" y="2787650"/>
          <p14:tracePt t="34091" x="5356225" y="2743200"/>
          <p14:tracePt t="34109" x="5400675" y="2682875"/>
          <p14:tracePt t="34125" x="5413375" y="2638425"/>
          <p14:tracePt t="34141" x="5435600" y="2590800"/>
          <p14:tracePt t="34157" x="5435600" y="2508250"/>
          <p14:tracePt t="34174" x="5407025" y="2384425"/>
          <p14:tracePt t="34191" x="5381625" y="2339975"/>
          <p14:tracePt t="34207" x="5330825" y="2295525"/>
          <p14:tracePt t="34225" x="5257800" y="2225675"/>
          <p14:tracePt t="34241" x="5210175" y="2190750"/>
          <p14:tracePt t="34259" x="5057775" y="2105025"/>
          <p14:tracePt t="34274" x="4927600" y="2070100"/>
          <p14:tracePt t="34291" x="4772025" y="2025650"/>
          <p14:tracePt t="34295" x="4679950" y="2016125"/>
          <p14:tracePt t="34307" x="4587875" y="2006600"/>
          <p14:tracePt t="34324" x="4381500" y="1997075"/>
          <p14:tracePt t="34340" x="4241800" y="2012950"/>
          <p14:tracePt t="34358" x="4092575" y="2054225"/>
          <p14:tracePt t="34375" x="3994150" y="2085975"/>
          <p14:tracePt t="34391" x="3914775" y="2124075"/>
          <p14:tracePt t="34408" x="3787775" y="2171700"/>
          <p14:tracePt t="34425" x="3711575" y="2212975"/>
          <p14:tracePt t="34441" x="3641725" y="2257425"/>
          <p14:tracePt t="34457" x="3587750" y="2311400"/>
          <p14:tracePt t="34474" x="3511550" y="2409825"/>
          <p14:tracePt t="34490" x="3479800" y="2479675"/>
          <p14:tracePt t="34508" x="3444875" y="2581275"/>
          <p14:tracePt t="34524" x="3429000" y="2667000"/>
          <p14:tracePt t="34541" x="3419475" y="2762250"/>
          <p14:tracePt t="34558" x="3419475" y="2870200"/>
          <p14:tracePt t="34574" x="3419475" y="2940050"/>
          <p14:tracePt t="34590" x="3419475" y="3032125"/>
          <p14:tracePt t="34607" x="3432175" y="3127375"/>
          <p14:tracePt t="34624" x="3463925" y="3241675"/>
          <p14:tracePt t="34641" x="3476625" y="3305175"/>
          <p14:tracePt t="34658" x="3505200" y="3387725"/>
          <p14:tracePt t="34675" x="3543300" y="3454400"/>
          <p14:tracePt t="34691" x="3581400" y="3533775"/>
          <p14:tracePt t="34708" x="3648075" y="3622675"/>
          <p14:tracePt t="34723" x="3698875" y="3673475"/>
          <p14:tracePt t="34740" x="3749675" y="3724275"/>
          <p14:tracePt t="34757" x="3819525" y="3794125"/>
          <p14:tracePt t="34774" x="3879850" y="3841750"/>
          <p14:tracePt t="34791" x="3952875" y="3895725"/>
          <p14:tracePt t="34808" x="4070350" y="3968750"/>
          <p14:tracePt t="34825" x="4140200" y="3997325"/>
          <p14:tracePt t="34842" x="4219575" y="4035425"/>
          <p14:tracePt t="34857" x="4333875" y="4073525"/>
          <p14:tracePt t="34874" x="4432300" y="4098925"/>
          <p14:tracePt t="34890" x="4514850" y="4111625"/>
          <p14:tracePt t="34908" x="4635500" y="4127500"/>
          <p14:tracePt t="34924" x="4743450" y="4137025"/>
          <p14:tracePt t="34941" x="4860925" y="4152900"/>
          <p14:tracePt t="34958" x="4981575" y="4178300"/>
          <p14:tracePt t="34974" x="5089525" y="4194175"/>
          <p14:tracePt t="34991" x="5184775" y="4200525"/>
          <p14:tracePt t="35007" x="5302250" y="4210050"/>
          <p14:tracePt t="35023" x="5365750" y="4216400"/>
          <p14:tracePt t="35041" x="5426075" y="4216400"/>
          <p14:tracePt t="35058" x="5530850" y="4216400"/>
          <p14:tracePt t="35074" x="5591175" y="4216400"/>
          <p14:tracePt t="35091" x="5641975" y="4213225"/>
          <p14:tracePt t="35108" x="5721350" y="4200525"/>
          <p14:tracePt t="35124" x="5746750" y="4187825"/>
          <p14:tracePt t="35141" x="5768975" y="4162425"/>
          <p14:tracePt t="35158" x="5835650" y="4073525"/>
          <p14:tracePt t="35173" x="5889625" y="4003675"/>
          <p14:tracePt t="35190" x="5946775" y="3933825"/>
          <p14:tracePt t="35208" x="6013450" y="3844925"/>
          <p14:tracePt t="35224" x="6054725" y="3752850"/>
          <p14:tracePt t="35241" x="6092825" y="3663950"/>
          <p14:tracePt t="35258" x="6130925" y="3559175"/>
          <p14:tracePt t="35274" x="6146800" y="3505200"/>
          <p14:tracePt t="35291" x="6165850" y="3451225"/>
          <p14:tracePt t="35307" x="6188075" y="3359150"/>
          <p14:tracePt t="35323" x="6200775" y="3295650"/>
          <p14:tracePt t="35340" x="6213475" y="3232150"/>
          <p14:tracePt t="35357" x="6213475" y="3171825"/>
          <p14:tracePt t="35374" x="6213475" y="3127375"/>
          <p14:tracePt t="35391" x="6213475" y="3089275"/>
          <p14:tracePt t="35408" x="6213475" y="2997200"/>
          <p14:tracePt t="35424" x="6213475" y="2936875"/>
          <p14:tracePt t="35441" x="6213475" y="2898775"/>
          <p14:tracePt t="35456" x="6213475" y="2844800"/>
          <p14:tracePt t="35473" x="6213475" y="2816225"/>
          <p14:tracePt t="35490" x="6213475" y="2794000"/>
          <p14:tracePt t="35507" x="6213475" y="2765425"/>
          <p14:tracePt t="35523" x="6213475" y="2755900"/>
          <p14:tracePt t="35541" x="6213475" y="2746375"/>
          <p14:tracePt t="35557" x="6213475" y="2736850"/>
          <p14:tracePt t="35591" x="6213475" y="2733675"/>
          <p14:tracePt t="35680" x="6207125" y="2733675"/>
          <p14:tracePt t="35687" x="6203950" y="2733675"/>
          <p14:tracePt t="35694" x="6197600" y="2733675"/>
          <p14:tracePt t="35707" x="6188075" y="2733675"/>
          <p14:tracePt t="35724" x="6172200" y="2743200"/>
          <p14:tracePt t="35740" x="6149975" y="2755900"/>
          <p14:tracePt t="35757" x="6089650" y="2803525"/>
          <p14:tracePt t="35773" x="6016625" y="2867025"/>
          <p14:tracePt t="35791" x="5940425" y="2962275"/>
          <p14:tracePt t="35808" x="5848350" y="3095625"/>
          <p14:tracePt t="35824" x="5768975" y="3228975"/>
          <p14:tracePt t="35841" x="5680075" y="3355975"/>
          <p14:tracePt t="35845" x="5641975" y="3419475"/>
          <p14:tracePt t="35857" x="5565775" y="3521075"/>
          <p14:tracePt t="35873" x="5486400" y="3625850"/>
          <p14:tracePt t="35890" x="5413375" y="3762375"/>
          <p14:tracePt t="35907" x="5334000" y="3883025"/>
          <p14:tracePt t="35924" x="5299075" y="3943350"/>
          <p14:tracePt t="35941" x="5264150" y="3990975"/>
          <p14:tracePt t="35958" x="5222875" y="4054475"/>
          <p14:tracePt t="35974" x="5203825" y="4092575"/>
          <p14:tracePt t="35991" x="5194300" y="4130675"/>
          <p14:tracePt t="36007" x="5175250" y="4175125"/>
          <p14:tracePt t="36023" x="5162550" y="4197350"/>
          <p14:tracePt t="36040" x="5143500" y="4222750"/>
          <p14:tracePt t="36058" x="5114925" y="4257675"/>
          <p14:tracePt t="36074" x="5083175" y="4276725"/>
          <p14:tracePt t="36091" x="5045075" y="4308475"/>
          <p14:tracePt t="36107" x="4959350" y="4349750"/>
          <p14:tracePt t="36124" x="4860925" y="4391025"/>
          <p14:tracePt t="36140" x="4784725" y="4422775"/>
          <p14:tracePt t="36157" x="4641850" y="4498975"/>
          <p14:tracePt t="36174" x="4495800" y="4562475"/>
          <p14:tracePt t="36191" x="4340225" y="4625975"/>
          <p14:tracePt t="36208" x="4095750" y="4679950"/>
          <p14:tracePt t="36224" x="3898900" y="4727575"/>
          <p14:tracePt t="36241" x="3724275" y="4752975"/>
          <p14:tracePt t="36257" x="3425825" y="4781550"/>
          <p14:tracePt t="36273" x="3219450" y="4791075"/>
          <p14:tracePt t="36291" x="3016250" y="4791075"/>
          <p14:tracePt t="36307" x="2752725" y="4784725"/>
          <p14:tracePt t="36324" x="2568575" y="4765675"/>
          <p14:tracePt t="36342" x="2368550" y="4724400"/>
          <p14:tracePt t="36358" x="2235200" y="4679950"/>
          <p14:tracePt t="36374" x="2111375" y="4616450"/>
          <p14:tracePt t="36390" x="2009775" y="4565650"/>
          <p14:tracePt t="36407" x="1870075" y="4502150"/>
          <p14:tracePt t="36423" x="1790700" y="4451350"/>
          <p14:tracePt t="36440" x="1701800" y="4410075"/>
          <p14:tracePt t="36456" x="1593850" y="4349750"/>
          <p14:tracePt t="36473" x="1533525" y="4311650"/>
          <p14:tracePt t="36491" x="1485900" y="4270375"/>
          <p14:tracePt t="36507" x="1441450" y="4225925"/>
          <p14:tracePt t="36524" x="1409700" y="4213225"/>
          <p14:tracePt t="36540" x="1387475" y="4203700"/>
          <p14:tracePt t="36557" x="1320800" y="4162425"/>
          <p14:tracePt t="36574" x="1263650" y="4140200"/>
          <p14:tracePt t="36592" x="1225550" y="4127500"/>
          <p14:tracePt t="36608" x="1174750" y="4108450"/>
          <p14:tracePt t="36624" x="1158875" y="4098925"/>
          <p14:tracePt t="36642" x="1143000" y="4098925"/>
          <p14:tracePt t="36657" x="1130300" y="4098925"/>
          <p14:tracePt t="36673" x="1117600" y="4098925"/>
          <p14:tracePt t="36690" x="1108075" y="4098925"/>
          <p14:tracePt t="36707" x="1095375" y="4098925"/>
          <p14:tracePt t="36724" x="1079500" y="4098925"/>
          <p14:tracePt t="36742" x="1063625" y="4098925"/>
          <p14:tracePt t="36758" x="1054100" y="4098925"/>
          <p14:tracePt t="36774" x="1044575" y="4098925"/>
          <p14:tracePt t="37470" x="1073150" y="4098925"/>
          <p14:tracePt t="37478" x="1117600" y="4098925"/>
          <p14:tracePt t="37494" x="1190625" y="4098925"/>
          <p14:tracePt t="37511" x="1276350" y="4117975"/>
          <p14:tracePt t="37528" x="1441450" y="4143375"/>
          <p14:tracePt t="37541" x="1536700" y="4152900"/>
          <p14:tracePt t="37574" x="1679575" y="4165600"/>
          <p14:tracePt t="37607" x="1857375" y="4165600"/>
          <p14:tracePt t="37624" x="1917700" y="4165600"/>
          <p14:tracePt t="37641" x="1971675" y="4165600"/>
          <p14:tracePt t="37657" x="1993900" y="4165600"/>
          <p14:tracePt t="37674" x="2003425" y="4165600"/>
          <p14:tracePt t="37691" x="2025650" y="4165600"/>
          <p14:tracePt t="37707" x="2035175" y="4165600"/>
          <p14:tracePt t="37724" x="2044700" y="4165600"/>
          <p14:tracePt t="37741" x="2057400" y="4165600"/>
          <p14:tracePt t="37805" x="2070100" y="4165600"/>
          <p14:tracePt t="37820" x="2073275" y="4165600"/>
          <p14:tracePt t="37827" x="2079625" y="4165600"/>
          <p14:tracePt t="37841" x="2082800" y="4159250"/>
          <p14:tracePt t="37857" x="2092325" y="4149725"/>
          <p14:tracePt t="37874" x="2101850" y="4146550"/>
          <p14:tracePt t="37891" x="2124075" y="4124325"/>
          <p14:tracePt t="37907" x="2139950" y="4124325"/>
          <p14:tracePt t="37924" x="2155825" y="4117975"/>
          <p14:tracePt t="37940" x="2181225" y="4117975"/>
          <p14:tracePt t="37956" x="2190750" y="4114800"/>
          <p14:tracePt t="37973" x="2206625" y="4114800"/>
          <p14:tracePt t="37991" x="2232025" y="4108450"/>
          <p14:tracePt t="38007" x="2247900" y="4108450"/>
          <p14:tracePt t="38024" x="2257425" y="4108450"/>
          <p14:tracePt t="38041" x="2276475" y="4108450"/>
          <p14:tracePt t="38057" x="2286000" y="4108450"/>
          <p14:tracePt t="38073" x="2295525" y="4108450"/>
          <p14:tracePt t="38090" x="2305050" y="4108450"/>
          <p14:tracePt t="38107" x="2311400" y="4108450"/>
          <p14:tracePt t="38124" x="2320925" y="4108450"/>
          <p14:tracePt t="38140" x="2330450" y="4108450"/>
          <p14:tracePt t="38212" x="2336800" y="4108450"/>
          <p14:tracePt t="38226" x="2339975" y="4108450"/>
          <p14:tracePt t="38234" x="2346325" y="4108450"/>
          <p14:tracePt t="38241" x="2349500" y="4108450"/>
          <p14:tracePt t="38257" x="2359025" y="4108450"/>
          <p14:tracePt t="38274" x="2381250" y="4108450"/>
          <p14:tracePt t="38290" x="2406650" y="4108450"/>
          <p14:tracePt t="38307" x="2428875" y="4108450"/>
          <p14:tracePt t="38324" x="2451100" y="4108450"/>
          <p14:tracePt t="38340" x="2470150" y="4108450"/>
          <p14:tracePt t="38356" x="2486025" y="4108450"/>
          <p14:tracePt t="38374" x="2495550" y="4108450"/>
          <p14:tracePt t="38375" x="2501900" y="4108450"/>
          <p14:tracePt t="38390" x="2511425" y="4108450"/>
          <p14:tracePt t="38407" x="2520950" y="4108450"/>
          <p14:tracePt t="38424" x="2536825" y="4108450"/>
          <p14:tracePt t="38441" x="2549525" y="4108450"/>
          <p14:tracePt t="39398" x="2555875" y="4108450"/>
          <p14:tracePt t="39405" x="2559050" y="4108450"/>
          <p14:tracePt t="39411" x="2565400" y="4108450"/>
          <p14:tracePt t="39423" x="2574925" y="4111625"/>
          <p14:tracePt t="39440" x="2670175" y="4140200"/>
          <p14:tracePt t="39460" x="2873375" y="4219575"/>
          <p14:tracePt t="39473" x="2936875" y="4257675"/>
          <p14:tracePt t="39507" x="3346450" y="4479925"/>
          <p14:tracePt t="39541" x="3733800" y="4702175"/>
          <p14:tracePt t="39559" x="3870325" y="4784725"/>
          <p14:tracePt t="39574" x="4137025" y="4946650"/>
          <p14:tracePt t="39591" x="4292600" y="5010150"/>
          <p14:tracePt t="39607" x="4394200" y="5070475"/>
          <p14:tracePt t="39624" x="4502150" y="5121275"/>
          <p14:tracePt t="39640" x="4559300" y="5143500"/>
          <p14:tracePt t="39657" x="4597400" y="5156200"/>
          <p14:tracePt t="39675" x="4619625" y="5175250"/>
          <p14:tracePt t="39690" x="4629150" y="5175250"/>
          <p14:tracePt t="39707" x="4645025" y="5175250"/>
          <p14:tracePt t="39724" x="4657725" y="5175250"/>
          <p14:tracePt t="39740" x="4676775" y="5159375"/>
          <p14:tracePt t="39756" x="4699000" y="5149850"/>
          <p14:tracePt t="39775" x="4733925" y="5124450"/>
          <p14:tracePt t="39791" x="4765675" y="5092700"/>
          <p14:tracePt t="39807" x="4797425" y="5076825"/>
          <p14:tracePt t="39824" x="4854575" y="5057775"/>
          <p14:tracePt t="39840" x="4892675" y="5038725"/>
          <p14:tracePt t="39857" x="4930775" y="5026025"/>
          <p14:tracePt t="39874" x="4994275" y="5006975"/>
          <p14:tracePt t="39890" x="5038725" y="4994275"/>
          <p14:tracePt t="39907" x="5076825" y="4975225"/>
          <p14:tracePt t="39910" x="5089525" y="4968875"/>
          <p14:tracePt t="39925" x="5111750" y="4956175"/>
          <p14:tracePt t="39940" x="5137150" y="4946650"/>
          <p14:tracePt t="39957" x="5146675" y="4933950"/>
          <p14:tracePt t="39974" x="5162550" y="4914900"/>
          <p14:tracePt t="39990" x="5172075" y="4905375"/>
          <p14:tracePt t="40007" x="5187950" y="4895850"/>
          <p14:tracePt t="40024" x="5200650" y="4879975"/>
          <p14:tracePt t="40040" x="5210175" y="4864100"/>
          <p14:tracePt t="40056" x="5210175" y="4854575"/>
          <p14:tracePt t="40074" x="5210175" y="4838700"/>
          <p14:tracePt t="40090" x="5216525" y="4829175"/>
          <p14:tracePt t="40107" x="5232400" y="4813300"/>
          <p14:tracePt t="40124" x="5248275" y="4800600"/>
          <p14:tracePt t="40140" x="5257800" y="4791075"/>
          <p14:tracePt t="40157" x="5257800" y="4784725"/>
          <p14:tracePt t="40174" x="5264150" y="4784725"/>
          <p14:tracePt t="40425" x="5273675" y="4784725"/>
          <p14:tracePt t="40431" x="5283200" y="4784725"/>
          <p14:tracePt t="40439" x="5289550" y="4784725"/>
          <p14:tracePt t="40456" x="5308600" y="4784725"/>
          <p14:tracePt t="40473" x="5330825" y="4784725"/>
          <p14:tracePt t="40490" x="5340350" y="4784725"/>
          <p14:tracePt t="40506" x="5349875" y="4784725"/>
          <p14:tracePt t="40525" x="5368925" y="4787900"/>
          <p14:tracePt t="40540" x="5384800" y="4791075"/>
          <p14:tracePt t="40557" x="5400675" y="4797425"/>
          <p14:tracePt t="40573" x="5419725" y="4806950"/>
          <p14:tracePt t="40590" x="5429250" y="4806950"/>
          <p14:tracePt t="40607" x="5441950" y="4806950"/>
          <p14:tracePt t="40624" x="5451475" y="4806950"/>
          <p14:tracePt t="40640" x="5464175" y="4806950"/>
          <p14:tracePt t="40657" x="5473700" y="4806950"/>
          <p14:tracePt t="40674" x="5489575" y="4806950"/>
          <p14:tracePt t="40690" x="5499100" y="4806950"/>
          <p14:tracePt t="40707" x="5514975" y="4806950"/>
          <p14:tracePt t="40723" x="5530850" y="4806950"/>
          <p14:tracePt t="40740" x="5540375" y="4806950"/>
          <p14:tracePt t="40757" x="5549900" y="4806950"/>
          <p14:tracePt t="40774" x="5568950" y="4806950"/>
          <p14:tracePt t="40791" x="5578475" y="4806950"/>
          <p14:tracePt t="40807" x="5594350" y="4806950"/>
          <p14:tracePt t="40824" x="5635625" y="4806950"/>
          <p14:tracePt t="40840" x="5645150" y="4806950"/>
          <p14:tracePt t="40857" x="5654675" y="4806950"/>
          <p14:tracePt t="40873" x="5670550" y="4806950"/>
          <p14:tracePt t="40960" x="5670550" y="4803775"/>
          <p14:tracePt t="40967" x="5670550" y="4800600"/>
          <p14:tracePt t="40974" x="5670550" y="4794250"/>
          <p14:tracePt t="40990" x="5667375" y="4784725"/>
          <p14:tracePt t="41007" x="5657850" y="4775200"/>
          <p14:tracePt t="41023" x="5657850" y="4756150"/>
          <p14:tracePt t="41354" x="5664200" y="4756150"/>
          <p14:tracePt t="41360" x="5673725" y="4756150"/>
          <p14:tracePt t="41438" x="5673725" y="4743450"/>
          <p14:tracePt t="41446" x="5676900" y="4740275"/>
          <p14:tracePt t="41457" x="5683250" y="4733925"/>
          <p14:tracePt t="41473" x="5699125" y="4718050"/>
          <p14:tracePt t="41490" x="5708650" y="4705350"/>
          <p14:tracePt t="41523" x="5730875" y="4664075"/>
          <p14:tracePt t="41557" x="5730875" y="4641850"/>
          <p14:tracePt t="41573" x="5730875" y="4613275"/>
          <p14:tracePt t="41589" x="5730875" y="4584700"/>
          <p14:tracePt t="41607" x="5730875" y="4562475"/>
          <p14:tracePt t="41624" x="5730875" y="4508500"/>
          <p14:tracePt t="41640" x="5730875" y="4486275"/>
          <p14:tracePt t="41657" x="5730875" y="4476750"/>
          <p14:tracePt t="41673" x="5730875" y="4460875"/>
          <p14:tracePt t="41690" x="5730875" y="4457700"/>
          <p14:tracePt t="41706" x="5730875" y="4451350"/>
          <p14:tracePt t="41723" x="5730875" y="4448175"/>
          <p14:tracePt t="41740" x="5730875" y="4441825"/>
          <p14:tracePt t="41816" x="5730875" y="4432300"/>
          <p14:tracePt t="41823" x="5730875" y="4425950"/>
          <p14:tracePt t="41840" x="5715000" y="4416425"/>
          <p14:tracePt t="41856" x="5705475" y="4406900"/>
          <p14:tracePt t="41873" x="5689600" y="4391025"/>
          <p14:tracePt t="41889" x="5680075" y="4375150"/>
          <p14:tracePt t="41906" x="5664200" y="4371975"/>
          <p14:tracePt t="41924" x="5632450" y="4371975"/>
          <p14:tracePt t="41940" x="5600700" y="4359275"/>
          <p14:tracePt t="41944" x="5581650" y="4359275"/>
          <p14:tracePt t="41957" x="5565775" y="4359275"/>
          <p14:tracePt t="41974" x="5508625" y="4359275"/>
          <p14:tracePt t="41990" x="5473700" y="4359275"/>
          <p14:tracePt t="42006" x="5451475" y="4359275"/>
          <p14:tracePt t="42023" x="5416550" y="4359275"/>
          <p14:tracePt t="42039" x="5407025" y="4359275"/>
          <p14:tracePt t="42056" x="5397500" y="4359275"/>
          <p14:tracePt t="42073" x="5378450" y="4359275"/>
          <p14:tracePt t="42089" x="5372100" y="4359275"/>
          <p14:tracePt t="42166" x="5368925" y="4359275"/>
          <p14:tracePt t="42173" x="5362575" y="4359275"/>
          <p14:tracePt t="42191" x="5353050" y="4359275"/>
          <p14:tracePt t="42208" x="5327650" y="4359275"/>
          <p14:tracePt t="42224" x="5305425" y="4359275"/>
          <p14:tracePt t="42240" x="5276850" y="4359275"/>
          <p14:tracePt t="42257" x="5260975" y="4359275"/>
          <p14:tracePt t="42273" x="5245100" y="4362450"/>
          <p14:tracePt t="42289" x="5235575" y="4371975"/>
          <p14:tracePt t="42306" x="5213350" y="4387850"/>
          <p14:tracePt t="42324" x="5184775" y="4403725"/>
          <p14:tracePt t="42341" x="5153025" y="4416425"/>
          <p14:tracePt t="42358" x="5118100" y="4460875"/>
          <p14:tracePt t="42373" x="5092700" y="4479925"/>
          <p14:tracePt t="42390" x="5083175" y="4489450"/>
          <p14:tracePt t="42407" x="5067300" y="4508500"/>
          <p14:tracePt t="42423" x="5051425" y="4518025"/>
          <p14:tracePt t="42440" x="5041900" y="4527550"/>
          <p14:tracePt t="42444" x="5038725" y="4533900"/>
          <p14:tracePt t="42457" x="5026025" y="4556125"/>
          <p14:tracePt t="42474" x="5022850" y="4578350"/>
          <p14:tracePt t="42490" x="5022850" y="4606925"/>
          <p14:tracePt t="42507" x="5022850" y="4645025"/>
          <p14:tracePt t="42523" x="5022850" y="4689475"/>
          <p14:tracePt t="42540" x="5022850" y="4733925"/>
          <p14:tracePt t="42556" x="5022850" y="4762500"/>
          <p14:tracePt t="42573" x="5022850" y="4803775"/>
          <p14:tracePt t="42591" x="5035550" y="4829175"/>
          <p14:tracePt t="42607" x="5054600" y="4870450"/>
          <p14:tracePt t="42624" x="5070475" y="4886325"/>
          <p14:tracePt t="42640" x="5089525" y="4908550"/>
          <p14:tracePt t="42656" x="5140325" y="4940300"/>
          <p14:tracePt t="42673" x="5178425" y="4975225"/>
          <p14:tracePt t="42689" x="5238750" y="4987925"/>
          <p14:tracePt t="42707" x="5340350" y="5010150"/>
          <p14:tracePt t="42724" x="5407025" y="5032375"/>
          <p14:tracePt t="42740" x="5451475" y="5032375"/>
          <p14:tracePt t="42757" x="5511800" y="5038725"/>
          <p14:tracePt t="42774" x="5556250" y="5038725"/>
          <p14:tracePt t="42790" x="5600700" y="5038725"/>
          <p14:tracePt t="42807" x="5670550" y="5038725"/>
          <p14:tracePt t="42823" x="5724525" y="5038725"/>
          <p14:tracePt t="42840" x="5762625" y="5022850"/>
          <p14:tracePt t="42858" x="5797550" y="5003800"/>
          <p14:tracePt t="42873" x="5807075" y="4994275"/>
          <p14:tracePt t="42890" x="5816600" y="4965700"/>
          <p14:tracePt t="42907" x="5842000" y="4930775"/>
          <p14:tracePt t="42923" x="5854700" y="4886325"/>
          <p14:tracePt t="42939" x="5867400" y="4838700"/>
          <p14:tracePt t="42956" x="5867400" y="4778375"/>
          <p14:tracePt t="42973" x="5867400" y="4756150"/>
          <p14:tracePt t="42990" x="5864225" y="4718050"/>
          <p14:tracePt t="43007" x="5848350" y="4683125"/>
          <p14:tracePt t="43023" x="5829300" y="4651375"/>
          <p14:tracePt t="43040" x="5816600" y="4635500"/>
          <p14:tracePt t="43057" x="5803900" y="4616450"/>
          <p14:tracePt t="43073" x="5791200" y="4597400"/>
          <p14:tracePt t="43089" x="5775325" y="4587875"/>
          <p14:tracePt t="43106" x="5743575" y="4572000"/>
          <p14:tracePt t="43123" x="5711825" y="4559300"/>
          <p14:tracePt t="43140" x="5686425" y="4540250"/>
          <p14:tracePt t="43157" x="5645150" y="4524375"/>
          <p14:tracePt t="43173" x="5622925" y="4524375"/>
          <p14:tracePt t="43190" x="5584825" y="4518025"/>
          <p14:tracePt t="43206" x="5546725" y="4518025"/>
          <p14:tracePt t="43223" x="5518150" y="4518025"/>
          <p14:tracePt t="43239" x="5480050" y="4518025"/>
          <p14:tracePt t="43257" x="5416550" y="4527550"/>
          <p14:tracePt t="43273" x="5378450" y="4540250"/>
          <p14:tracePt t="43290" x="5318125" y="4546600"/>
          <p14:tracePt t="43307" x="5216525" y="4575175"/>
          <p14:tracePt t="43323" x="5165725" y="4581525"/>
          <p14:tracePt t="43340" x="5118100" y="4587875"/>
          <p14:tracePt t="43356" x="5076825" y="4600575"/>
          <p14:tracePt t="43373" x="5060950" y="4606925"/>
          <p14:tracePt t="43390" x="5051425" y="4610100"/>
          <p14:tracePt t="43407" x="5032375" y="4625975"/>
          <p14:tracePt t="43423" x="5022850" y="4632325"/>
          <p14:tracePt t="43440" x="5010150" y="4635500"/>
          <p14:tracePt t="43457" x="4997450" y="4651375"/>
          <p14:tracePt t="43473" x="4984750" y="4660900"/>
          <p14:tracePt t="43490" x="4984750" y="4676775"/>
          <p14:tracePt t="43506" x="4984750" y="4689475"/>
          <p14:tracePt t="43523" x="4984750" y="4699000"/>
          <p14:tracePt t="43540" x="4984750" y="4708525"/>
          <p14:tracePt t="43556" x="4984750" y="4743450"/>
          <p14:tracePt t="43573" x="5000625" y="4765675"/>
          <p14:tracePt t="43589" x="5013325" y="4797425"/>
          <p14:tracePt t="43607" x="5045075" y="4838700"/>
          <p14:tracePt t="43624" x="5076825" y="4864100"/>
          <p14:tracePt t="43640" x="5121275" y="4892675"/>
          <p14:tracePt t="43657" x="5172075" y="4937125"/>
          <p14:tracePt t="43673" x="5219700" y="4968875"/>
          <p14:tracePt t="43690" x="5267325" y="4987925"/>
          <p14:tracePt t="43707" x="5346700" y="5010150"/>
          <p14:tracePt t="43723" x="5410200" y="5022850"/>
          <p14:tracePt t="43740" x="5461000" y="5022850"/>
          <p14:tracePt t="43756" x="5518150" y="5022850"/>
          <p14:tracePt t="43773" x="5540375" y="5013325"/>
          <p14:tracePt t="43790" x="5562600" y="5003800"/>
          <p14:tracePt t="43807" x="5591175" y="4987925"/>
          <p14:tracePt t="43823" x="5600700" y="4972050"/>
          <p14:tracePt t="43841" x="5610225" y="4962525"/>
          <p14:tracePt t="43857" x="5632450" y="4946650"/>
          <p14:tracePt t="43873" x="5641975" y="4937125"/>
          <p14:tracePt t="43890" x="5645150" y="4921250"/>
          <p14:tracePt t="43906" x="5645150" y="4905375"/>
          <p14:tracePt t="43923" x="5645150" y="4895850"/>
          <p14:tracePt t="43940" x="5645150" y="4892675"/>
          <p14:tracePt t="44243" x="5626100" y="4886325"/>
          <p14:tracePt t="44250" x="5600700" y="4879975"/>
          <p14:tracePt t="44257" x="5553075" y="4870450"/>
          <p14:tracePt t="44273" x="5470525" y="4870450"/>
          <p14:tracePt t="44289" x="5387975" y="4870450"/>
          <p14:tracePt t="44306" x="5260975" y="4870450"/>
          <p14:tracePt t="44323" x="5178425" y="4870450"/>
          <p14:tracePt t="44339" x="5133975" y="4870450"/>
          <p14:tracePt t="44357" x="5070475" y="4870450"/>
          <p14:tracePt t="44374" x="5041900" y="4870450"/>
          <p14:tracePt t="44390" x="5013325" y="4870450"/>
          <p14:tracePt t="44407" x="4956175" y="4886325"/>
          <p14:tracePt t="44423" x="4908550" y="4908550"/>
          <p14:tracePt t="44439" x="4864100" y="4921250"/>
          <p14:tracePt t="44456" x="4800600" y="4933950"/>
          <p14:tracePt t="44472" x="4778375" y="4943475"/>
          <p14:tracePt t="44489" x="4740275" y="4962525"/>
          <p14:tracePt t="44506" x="4705350" y="4981575"/>
          <p14:tracePt t="44523" x="4673600" y="4994275"/>
          <p14:tracePt t="44539" x="4657725" y="5003800"/>
          <p14:tracePt t="44556" x="4641850" y="5026025"/>
          <p14:tracePt t="44573" x="4625975" y="5035550"/>
          <p14:tracePt t="44589" x="4622800" y="5038725"/>
          <p14:tracePt t="45213" x="4584700" y="5035550"/>
          <p14:tracePt t="45220" x="4524375" y="5029200"/>
          <p14:tracePt t="45227" x="4464050" y="5019675"/>
          <p14:tracePt t="45241" x="4337050" y="5003800"/>
          <p14:tracePt t="45257" x="4175125" y="4984750"/>
          <p14:tracePt t="45273" x="4041775" y="4949825"/>
          <p14:tracePt t="45290" x="3784600" y="4886325"/>
          <p14:tracePt t="45323" x="3498850" y="4794250"/>
          <p14:tracePt t="45357" x="3263900" y="4721225"/>
          <p14:tracePt t="45374" x="3225800" y="4702175"/>
          <p14:tracePt t="45391" x="3200400" y="4702175"/>
          <p14:tracePt t="45407" x="3184525" y="4699000"/>
          <p14:tracePt t="45423" x="3184525" y="4689475"/>
          <p14:tracePt t="45440" x="3222625" y="4670425"/>
          <p14:tracePt t="45456" x="3289300" y="4632325"/>
          <p14:tracePt t="45473" x="3362325" y="4619625"/>
          <p14:tracePt t="45490" x="3495675" y="4587875"/>
          <p14:tracePt t="45505" x="3552825" y="4565650"/>
          <p14:tracePt t="45523" x="3590925" y="4552950"/>
          <p14:tracePt t="45540" x="3613150" y="4527550"/>
          <p14:tracePt t="45557" x="3632200" y="4489450"/>
          <p14:tracePt t="45573" x="3638550" y="4457700"/>
          <p14:tracePt t="45590" x="3638550" y="4416425"/>
          <p14:tracePt t="45606" x="3629025" y="4394200"/>
          <p14:tracePt t="45622" x="3609975" y="4362450"/>
          <p14:tracePt t="45640" x="3571875" y="4321175"/>
          <p14:tracePt t="45657" x="3543300" y="4295775"/>
          <p14:tracePt t="45673" x="3517900" y="4283075"/>
          <p14:tracePt t="45690" x="3489325" y="4260850"/>
          <p14:tracePt t="45707" x="3479800" y="4251325"/>
          <p14:tracePt t="45723" x="3470275" y="4238625"/>
          <p14:tracePt t="45740" x="3460750" y="4238625"/>
          <p14:tracePt t="45756" x="3454400" y="4238625"/>
          <p14:tracePt t="45773" x="3438525" y="4238625"/>
          <p14:tracePt t="45791" x="3425825" y="4238625"/>
          <p14:tracePt t="45807" x="3416300" y="4238625"/>
          <p14:tracePt t="45823" x="3406775" y="4248150"/>
          <p14:tracePt t="45840" x="3378200" y="4270375"/>
          <p14:tracePt t="45857" x="3352800" y="4279900"/>
          <p14:tracePt t="45873" x="3324225" y="4292600"/>
          <p14:tracePt t="45890" x="3263900" y="4333875"/>
          <p14:tracePt t="45905" x="3225800" y="4365625"/>
          <p14:tracePt t="45923" x="3175000" y="4416425"/>
          <p14:tracePt t="45941" x="3108325" y="4495800"/>
          <p14:tracePt t="45957" x="3070225" y="4565650"/>
          <p14:tracePt t="45973" x="3032125" y="4632325"/>
          <p14:tracePt t="45990" x="2987675" y="4727575"/>
          <p14:tracePt t="46006" x="2952750" y="4787900"/>
          <p14:tracePt t="46023" x="2924175" y="4835525"/>
          <p14:tracePt t="46039" x="2879725" y="4892675"/>
          <p14:tracePt t="46055" x="2854325" y="4924425"/>
          <p14:tracePt t="46073" x="2822575" y="4949825"/>
          <p14:tracePt t="46090" x="2800350" y="4978400"/>
          <p14:tracePt t="46106" x="2790825" y="4987925"/>
          <p14:tracePt t="47290" x="2889250" y="5019675"/>
          <p14:tracePt t="47297" x="3063875" y="5095875"/>
          <p14:tracePt t="47306" x="3238500" y="5168900"/>
          <p14:tracePt t="47327" x="3940175" y="5556250"/>
          <p14:tracePt t="47346" x="4502150" y="5854700"/>
          <p14:tracePt t="47361" x="4708525" y="5975350"/>
          <p14:tracePt t="47380" x="4899025" y="6070600"/>
          <p14:tracePt t="47406" x="5175250" y="6159500"/>
          <p14:tracePt t="47441" x="5403850" y="6169025"/>
          <p14:tracePt t="47456" x="5480050" y="6153150"/>
          <p14:tracePt t="47474" x="5543550" y="6127750"/>
          <p14:tracePt t="47490" x="5568950" y="6096000"/>
          <p14:tracePt t="47506" x="5591175" y="6073775"/>
          <p14:tracePt t="47522" x="5603875" y="6048375"/>
          <p14:tracePt t="47524" x="5610225" y="6029325"/>
          <p14:tracePt t="47539" x="5622925" y="6007100"/>
          <p14:tracePt t="47555" x="5629275" y="5991225"/>
          <p14:tracePt t="47573" x="5629275" y="5962650"/>
          <p14:tracePt t="47590" x="5629275" y="5937250"/>
          <p14:tracePt t="47607" x="5629275" y="5921375"/>
          <p14:tracePt t="47624" x="5629275" y="5899150"/>
          <p14:tracePt t="47640" x="5629275" y="5886450"/>
          <p14:tracePt t="47656" x="5629275" y="5857875"/>
          <p14:tracePt t="47674" x="5613400" y="5816600"/>
          <p14:tracePt t="47690" x="5594350" y="5784850"/>
          <p14:tracePt t="47706" x="5562600" y="5746750"/>
          <p14:tracePt t="47724" x="5499100" y="5676900"/>
          <p14:tracePt t="47740" x="5467350" y="5635625"/>
          <p14:tracePt t="47757" x="5432425" y="5588000"/>
          <p14:tracePt t="47774" x="5394325" y="5530850"/>
          <p14:tracePt t="47790" x="5375275" y="5499100"/>
          <p14:tracePt t="47806" x="5362575" y="5476875"/>
          <p14:tracePt t="47823" x="5353050" y="5461000"/>
          <p14:tracePt t="47839" x="5337175" y="5438775"/>
          <p14:tracePt t="47856" x="5308600" y="5429250"/>
          <p14:tracePt t="47874" x="5283200" y="5413375"/>
          <p14:tracePt t="47890" x="5260975" y="5400675"/>
          <p14:tracePt t="47907" x="5241925" y="5384800"/>
          <p14:tracePt t="47924" x="5229225" y="5375275"/>
          <p14:tracePt t="47940" x="5213350" y="5368925"/>
          <p14:tracePt t="47956" x="5203825" y="5365750"/>
          <p14:tracePt t="47973" x="5187950" y="5356225"/>
          <p14:tracePt t="47989" x="5178425" y="5349875"/>
          <p14:tracePt t="48006" x="5162550" y="5334000"/>
          <p14:tracePt t="48025" x="5149850" y="5324475"/>
          <p14:tracePt t="48040" x="5149850" y="5318125"/>
          <p14:tracePt t="48057" x="5149850" y="5308600"/>
          <p14:tracePt t="48073" x="5149850" y="5305425"/>
          <p14:tracePt t="48089" x="5149850" y="5299075"/>
          <p14:tracePt t="48105" x="5149850" y="5289550"/>
          <p14:tracePt t="48617" x="5146675" y="5289550"/>
          <p14:tracePt t="48630" x="5140325" y="5289550"/>
          <p14:tracePt t="48639" x="5137150" y="5289550"/>
          <p14:tracePt t="48655" x="5127625" y="5289550"/>
          <p14:tracePt t="48673" x="5105400" y="5302250"/>
          <p14:tracePt t="48689" x="5095875" y="5311775"/>
          <p14:tracePt t="48706" x="5086350" y="5321300"/>
          <p14:tracePt t="48740" x="5086350" y="5353050"/>
          <p14:tracePt t="48772" x="5086350" y="5400675"/>
          <p14:tracePt t="48789" x="5086350" y="5416550"/>
          <p14:tracePt t="48805" x="5086350" y="5432425"/>
          <p14:tracePt t="48823" x="5086350" y="5464175"/>
          <p14:tracePt t="48839" x="5086350" y="5473700"/>
          <p14:tracePt t="48856" x="5080000" y="5483225"/>
          <p14:tracePt t="48873" x="5060950" y="5505450"/>
          <p14:tracePt t="48890" x="5051425" y="5514975"/>
          <p14:tracePt t="48906" x="5041900" y="5524500"/>
          <p14:tracePt t="48923" x="5013325" y="5540375"/>
          <p14:tracePt t="48939" x="4991100" y="5553075"/>
          <p14:tracePt t="48955" x="4937125" y="5559425"/>
          <p14:tracePt t="48972" x="4851400" y="5559425"/>
          <p14:tracePt t="48989" x="4791075" y="5559425"/>
          <p14:tracePt t="49006" x="4724400" y="5559425"/>
          <p14:tracePt t="49023" x="4559300" y="5553075"/>
          <p14:tracePt t="49040" x="4464050" y="5537200"/>
          <p14:tracePt t="49056" x="4356100" y="5521325"/>
          <p14:tracePt t="49058" x="4276725" y="5511800"/>
          <p14:tracePt t="49072" x="4114800" y="5495925"/>
          <p14:tracePt t="49089" x="3962400" y="5457825"/>
          <p14:tracePt t="49105" x="3784600" y="5422900"/>
          <p14:tracePt t="49122" x="3530600" y="5394325"/>
          <p14:tracePt t="49139" x="3359150" y="5365750"/>
          <p14:tracePt t="49156" x="3197225" y="5349875"/>
          <p14:tracePt t="49173" x="2952750" y="5321300"/>
          <p14:tracePt t="49189" x="2765425" y="5273675"/>
          <p14:tracePt t="49206" x="2613025" y="5248275"/>
          <p14:tracePt t="49222" x="2403475" y="5213350"/>
          <p14:tracePt t="49239" x="2260600" y="5178425"/>
          <p14:tracePt t="49256" x="2165350" y="5159375"/>
          <p14:tracePt t="49273" x="2009775" y="5127625"/>
          <p14:tracePt t="49290" x="1889125" y="5092700"/>
          <p14:tracePt t="49306" x="1758950" y="5067300"/>
          <p14:tracePt t="49323" x="1622425" y="5019675"/>
          <p14:tracePt t="49339" x="1511300" y="4984750"/>
          <p14:tracePt t="49355" x="1412875" y="4953000"/>
          <p14:tracePt t="49372" x="1263650" y="4892675"/>
          <p14:tracePt t="49389" x="1206500" y="4864100"/>
          <p14:tracePt t="49406" x="1127125" y="4826000"/>
          <p14:tracePt t="49423" x="1000125" y="4768850"/>
          <p14:tracePt t="49440" x="923925" y="4746625"/>
          <p14:tracePt t="49456" x="857250" y="4718050"/>
          <p14:tracePt t="49472" x="758825" y="4664075"/>
          <p14:tracePt t="49489" x="682625" y="4635500"/>
          <p14:tracePt t="49505" x="612775" y="4597400"/>
          <p14:tracePt t="49523" x="517525" y="4543425"/>
          <p14:tracePt t="49539" x="469900" y="4524375"/>
          <p14:tracePt t="49556" x="425450" y="4505325"/>
          <p14:tracePt t="49557" x="406400" y="4492625"/>
          <p14:tracePt t="49573" x="349250" y="4464050"/>
          <p14:tracePt t="49589" x="295275" y="4441825"/>
          <p14:tracePt t="49605" x="257175" y="4429125"/>
          <p14:tracePt t="49623" x="206375" y="4406900"/>
          <p14:tracePt t="49639" x="177800" y="4394200"/>
          <p14:tracePt t="49655" x="152400" y="4381500"/>
          <p14:tracePt t="49672" x="111125" y="4362450"/>
          <p14:tracePt t="49690" x="88900" y="4346575"/>
          <p14:tracePt t="49706" x="57150" y="4333875"/>
          <p14:tracePt t="49723" x="28575" y="4318000"/>
          <p14:tracePt t="49739" x="19050" y="4311650"/>
          <p14:tracePt t="49755" x="3175" y="4311650"/>
          <p14:tracePt t="49994" x="0" y="4397375"/>
          <p14:tracePt t="50002" x="12700" y="4403725"/>
          <p14:tracePt t="50014" x="19050" y="4410075"/>
          <p14:tracePt t="50023" x="22225" y="4413250"/>
          <p14:tracePt t="50039" x="31750" y="4419600"/>
          <p14:tracePt t="50055" x="41275" y="4419600"/>
          <p14:tracePt t="50072" x="63500" y="4419600"/>
          <p14:tracePt t="50089" x="66675" y="4419600"/>
          <p14:tracePt t="50106" x="73025" y="4419600"/>
          <p14:tracePt t="50157" x="76200" y="4419600"/>
          <p14:tracePt t="50179" x="82550" y="4419600"/>
          <p14:tracePt t="51121" x="104775" y="4419600"/>
          <p14:tracePt t="51129" x="123825" y="4419600"/>
          <p14:tracePt t="51139" x="149225" y="4419600"/>
          <p14:tracePt t="51172" x="247650" y="4397375"/>
          <p14:tracePt t="51207" x="358775" y="4359275"/>
          <p14:tracePt t="51223" x="403225" y="4359275"/>
          <p14:tracePt t="51240" x="431800" y="4352925"/>
          <p14:tracePt t="51256" x="479425" y="4352925"/>
          <p14:tracePt t="51273" x="501650" y="4346575"/>
          <p14:tracePt t="51289" x="533400" y="4346575"/>
          <p14:tracePt t="51306" x="581025" y="4346575"/>
          <p14:tracePt t="51322" x="609600" y="4346575"/>
          <p14:tracePt t="51340" x="660400" y="4346575"/>
          <p14:tracePt t="51356" x="755650" y="4340225"/>
          <p14:tracePt t="51372" x="828675" y="4340225"/>
          <p14:tracePt t="51389" x="889000" y="4340225"/>
          <p14:tracePt t="51406" x="981075" y="4340225"/>
          <p14:tracePt t="51422" x="1041400" y="4340225"/>
          <p14:tracePt t="51439" x="1092200" y="4340225"/>
          <p14:tracePt t="51456" x="1181100" y="4333875"/>
          <p14:tracePt t="51472" x="1244600" y="4324350"/>
          <p14:tracePt t="51488" x="1289050" y="4311650"/>
          <p14:tracePt t="51506" x="1384300" y="4311650"/>
          <p14:tracePt t="51522" x="1435100" y="4305300"/>
          <p14:tracePt t="51539" x="1498600" y="4289425"/>
          <p14:tracePt t="51556" x="1584325" y="4289425"/>
          <p14:tracePt t="51572" x="1622425" y="4283075"/>
          <p14:tracePt t="51588" x="1673225" y="4276725"/>
          <p14:tracePt t="51605" x="1771650" y="4270375"/>
          <p14:tracePt t="51622" x="1863725" y="4270375"/>
          <p14:tracePt t="51639" x="1946275" y="4270375"/>
          <p14:tracePt t="51656" x="2041525" y="4270375"/>
          <p14:tracePt t="51672" x="2111375" y="4276725"/>
          <p14:tracePt t="51689" x="2171700" y="4283075"/>
          <p14:tracePt t="51706" x="2254250" y="4305300"/>
          <p14:tracePt t="51722" x="2301875" y="4318000"/>
          <p14:tracePt t="51739" x="2330450" y="4327525"/>
          <p14:tracePt t="51756" x="2378075" y="4333875"/>
          <p14:tracePt t="51772" x="2422525" y="4340225"/>
          <p14:tracePt t="51789" x="2460625" y="4352925"/>
          <p14:tracePt t="51806" x="2517775" y="4365625"/>
          <p14:tracePt t="51822" x="2555875" y="4371975"/>
          <p14:tracePt t="51839" x="2578100" y="4378325"/>
          <p14:tracePt t="51856" x="2619375" y="4391025"/>
          <p14:tracePt t="51872" x="2641600" y="4397375"/>
          <p14:tracePt t="51889" x="2670175" y="4403725"/>
          <p14:tracePt t="51906" x="2698750" y="4403725"/>
          <p14:tracePt t="51923" x="2727325" y="4403725"/>
          <p14:tracePt t="51939" x="2746375" y="4403725"/>
          <p14:tracePt t="51956" x="2787650" y="4403725"/>
          <p14:tracePt t="51972" x="2809875" y="4403725"/>
          <p14:tracePt t="51988" x="2832100" y="4403725"/>
          <p14:tracePt t="52005" x="2857500" y="4403725"/>
          <p14:tracePt t="52022" x="2882900" y="4403725"/>
          <p14:tracePt t="52039" x="2901950" y="4403725"/>
          <p14:tracePt t="52056" x="2930525" y="4403725"/>
          <p14:tracePt t="52073" x="2946400" y="4403725"/>
          <p14:tracePt t="52077" x="2949575" y="4403725"/>
          <p14:tracePt t="52089" x="2959100" y="4403725"/>
          <p14:tracePt t="52105" x="2981325" y="4403725"/>
          <p14:tracePt t="52122" x="2990850" y="4403725"/>
          <p14:tracePt t="52139" x="3000375" y="4403725"/>
          <p14:tracePt t="52155" x="3003550" y="4403725"/>
          <p14:tracePt t="52172" x="3009900" y="4403725"/>
          <p14:tracePt t="52913" x="2981325" y="4416425"/>
          <p14:tracePt t="52920" x="2921000" y="4432300"/>
          <p14:tracePt t="52928" x="2873375" y="4441825"/>
          <p14:tracePt t="52938" x="2803525" y="4448175"/>
          <p14:tracePt t="52956" x="2590800" y="4502150"/>
          <p14:tracePt t="52972" x="2470150" y="4527550"/>
          <p14:tracePt t="53005" x="2184400" y="4587875"/>
          <p14:tracePt t="53040" x="2019300" y="4622800"/>
          <p14:tracePt t="53056" x="1981200" y="4641850"/>
          <p14:tracePt t="53072" x="1936750" y="4648200"/>
          <p14:tracePt t="53089" x="1892300" y="4648200"/>
          <p14:tracePt t="53105" x="1831975" y="4648200"/>
          <p14:tracePt t="53122" x="1793875" y="4648200"/>
          <p14:tracePt t="53139" x="1739900" y="4654550"/>
          <p14:tracePt t="53155" x="1654175" y="4660900"/>
          <p14:tracePt t="53172" x="1593850" y="4676775"/>
          <p14:tracePt t="53188" x="1530350" y="4676775"/>
          <p14:tracePt t="53205" x="1450975" y="4683125"/>
          <p14:tracePt t="53222" x="1409700" y="4683125"/>
          <p14:tracePt t="53239" x="1336675" y="4683125"/>
          <p14:tracePt t="53255" x="1276350" y="4683125"/>
          <p14:tracePt t="53272" x="1225550" y="4683125"/>
          <p14:tracePt t="53288" x="1187450" y="4683125"/>
          <p14:tracePt t="53305" x="1133475" y="4683125"/>
          <p14:tracePt t="53322" x="1104900" y="4683125"/>
          <p14:tracePt t="53340" x="1069975" y="4683125"/>
          <p14:tracePt t="53356" x="1047750" y="4689475"/>
          <p14:tracePt t="53372" x="1038225" y="4692650"/>
          <p14:tracePt t="53389" x="1022350" y="4705350"/>
          <p14:tracePt t="53405" x="1012825" y="4708525"/>
          <p14:tracePt t="53422" x="996950" y="4708525"/>
          <p14:tracePt t="53440" x="984250" y="4708525"/>
          <p14:tracePt t="53456" x="974725" y="4708525"/>
          <p14:tracePt t="53473" x="965200" y="4708525"/>
          <p14:tracePt t="53490" x="942975" y="4708525"/>
          <p14:tracePt t="53506" x="933450" y="4708525"/>
          <p14:tracePt t="53522" x="923925" y="4708525"/>
          <p14:tracePt t="53539" x="914400" y="4708525"/>
          <p14:tracePt t="53591" x="904875" y="4708525"/>
          <p14:tracePt t="53841" x="898525" y="4708525"/>
          <p14:tracePt t="53848" x="895350" y="4708525"/>
          <p14:tracePt t="53856" x="889000" y="4708525"/>
          <p14:tracePt t="53889" x="860425" y="4708525"/>
          <p14:tracePt t="54126" x="866775" y="4705350"/>
          <p14:tracePt t="54139" x="879475" y="4702175"/>
          <p14:tracePt t="54156" x="930275" y="4683125"/>
          <p14:tracePt t="54171" x="860425" y="4708525"/>
          <p14:tracePt t="54647" x="930275" y="4721225"/>
          <p14:tracePt t="54654" x="1012825" y="4740275"/>
          <p14:tracePt t="54677" x="1171575" y="4797425"/>
          <p14:tracePt t="54689" x="1257300" y="4813300"/>
          <p14:tracePt t="54710" x="1368425" y="4829175"/>
          <p14:tracePt t="54726" x="1438275" y="4829175"/>
          <p14:tracePt t="54746" x="1524000" y="4829175"/>
          <p14:tracePt t="54772" x="1609725" y="4826000"/>
          <p14:tracePt t="54806" x="1730375" y="4797425"/>
          <p14:tracePt t="54823" x="1758950" y="4781550"/>
          <p14:tracePt t="54839" x="1774825" y="4775200"/>
          <p14:tracePt t="54855" x="1784350" y="4775200"/>
          <p14:tracePt t="54872" x="1793875" y="4775200"/>
          <p14:tracePt t="54888" x="1812925" y="4775200"/>
          <p14:tracePt t="54905" x="1825625" y="4775200"/>
          <p14:tracePt t="54922" x="1835150" y="4772025"/>
          <p14:tracePt t="54939" x="1847850" y="4765675"/>
          <p14:tracePt t="54956" x="1863725" y="4762500"/>
          <p14:tracePt t="54973" x="1873250" y="4762500"/>
          <p14:tracePt t="54989" x="1898650" y="4762500"/>
          <p14:tracePt t="55005" x="1930400" y="4756150"/>
          <p14:tracePt t="55022" x="1958975" y="4743450"/>
          <p14:tracePt t="55038" x="2028825" y="4743450"/>
          <p14:tracePt t="55055" x="2089150" y="4743450"/>
          <p14:tracePt t="55073" x="2139950" y="4743450"/>
          <p14:tracePt t="55089" x="2203450" y="4743450"/>
          <p14:tracePt t="55106" x="2241550" y="4743450"/>
          <p14:tracePt t="55122" x="2270125" y="4743450"/>
          <p14:tracePt t="55126" x="2279650" y="4743450"/>
          <p14:tracePt t="55139" x="2324100" y="4743450"/>
          <p14:tracePt t="55156" x="2368550" y="4743450"/>
          <p14:tracePt t="55172" x="2406650" y="4743450"/>
          <p14:tracePt t="55188" x="2454275" y="4743450"/>
          <p14:tracePt t="55205" x="2482850" y="4743450"/>
          <p14:tracePt t="55222" x="2498725" y="4743450"/>
          <p14:tracePt t="55238" x="2511425" y="4743450"/>
          <p14:tracePt t="55255" x="2527300" y="4743450"/>
          <p14:tracePt t="55272" x="2533650" y="4743450"/>
          <p14:tracePt t="55288" x="2533650" y="4749800"/>
          <p14:tracePt t="55366" x="2536825" y="4749800"/>
          <p14:tracePt t="55388" x="2543175" y="4749800"/>
          <p14:tracePt t="55417" x="2546350" y="4749800"/>
          <p14:tracePt t="55439" x="2552700" y="4749800"/>
          <p14:tracePt t="55446" x="2555875" y="4749800"/>
          <p14:tracePt t="55460" x="2562225" y="4749800"/>
          <p14:tracePt t="55475" x="2565400" y="4749800"/>
          <p14:tracePt t="58794" x="2530475" y="4756150"/>
          <p14:tracePt t="58801" x="2473325" y="4765675"/>
          <p14:tracePt t="58809" x="2400300" y="4781550"/>
          <p14:tracePt t="58822" x="2270125" y="4816475"/>
          <p14:tracePt t="58838" x="2105025" y="4864100"/>
          <p14:tracePt t="58860" x="1892300" y="4914900"/>
          <p14:tracePt t="58872" x="1727200" y="4962525"/>
          <p14:tracePt t="58905" x="1431925" y="5041900"/>
          <p14:tracePt t="58939" x="1174750" y="5108575"/>
          <p14:tracePt t="58956" x="1054100" y="5130800"/>
          <p14:tracePt t="58972" x="990600" y="5143500"/>
          <p14:tracePt t="58989" x="946150" y="5149850"/>
          <p14:tracePt t="59006" x="904875" y="5149850"/>
          <p14:tracePt t="59022" x="876300" y="5149850"/>
          <p14:tracePt t="59038" x="866775" y="5149850"/>
          <p14:tracePt t="59055" x="854075" y="5149850"/>
          <p14:tracePt t="59071" x="835025" y="5149850"/>
          <p14:tracePt t="59089" x="825500" y="5149850"/>
          <p14:tracePt t="59106" x="806450" y="5149850"/>
          <p14:tracePt t="59122" x="774700" y="5149850"/>
          <p14:tracePt t="59139" x="755650" y="5149850"/>
          <p14:tracePt t="59155" x="723900" y="5149850"/>
          <p14:tracePt t="59171" x="692150" y="5149850"/>
          <p14:tracePt t="59187" x="663575" y="5149850"/>
          <p14:tracePt t="59206" x="628650" y="5156200"/>
          <p14:tracePt t="59221" x="593725" y="5156200"/>
          <p14:tracePt t="59242" x="530225" y="5162550"/>
          <p14:tracePt t="59256" x="482600" y="5178425"/>
          <p14:tracePt t="59271" x="463550" y="5178425"/>
          <p14:tracePt t="59288" x="438150" y="5181600"/>
          <p14:tracePt t="59304" x="409575" y="5187950"/>
          <p14:tracePt t="59321" x="381000" y="5200650"/>
          <p14:tracePt t="59338" x="365125" y="5200650"/>
          <p14:tracePt t="59356" x="346075" y="5200650"/>
          <p14:tracePt t="59371" x="336550" y="5200650"/>
          <p14:tracePt t="59388" x="320675" y="5200650"/>
          <p14:tracePt t="59406" x="307975" y="5200650"/>
          <p14:tracePt t="59422" x="298450" y="5200650"/>
          <p14:tracePt t="59437" x="285750" y="5200650"/>
          <p14:tracePt t="59455" x="266700" y="5200650"/>
          <p14:tracePt t="59471" x="257175" y="5200650"/>
          <p14:tracePt t="59489" x="247650" y="5200650"/>
          <p14:tracePt t="59506" x="231775" y="5200650"/>
          <p14:tracePt t="59522" x="219075" y="5200650"/>
          <p14:tracePt t="59538" x="209550" y="5200650"/>
          <p14:tracePt t="59555" x="193675" y="5200650"/>
          <p14:tracePt t="59571" x="184150" y="5200650"/>
          <p14:tracePt t="59587" x="168275" y="5200650"/>
          <p14:tracePt t="59605" x="152400" y="5200650"/>
          <p14:tracePt t="59621" x="142875" y="5200650"/>
          <p14:tracePt t="59638" x="133350" y="5200650"/>
          <p14:tracePt t="59655" x="114300" y="5200650"/>
          <p14:tracePt t="59671" x="107950" y="5200650"/>
          <p14:tracePt t="59864" x="111125" y="5200650"/>
          <p14:tracePt t="59870" x="114300" y="5200650"/>
          <p14:tracePt t="59888" x="127000" y="5200650"/>
          <p14:tracePt t="59906" x="130175" y="5200650"/>
          <p14:tracePt t="59921" x="136525" y="5200650"/>
          <p14:tracePt t="60157" x="139700" y="5200650"/>
          <p14:tracePt t="60170" x="152400" y="5200650"/>
          <p14:tracePt t="60185" x="155575" y="5200650"/>
          <p14:tracePt t="60199" x="161925" y="5200650"/>
          <p14:tracePt t="60208" x="165100" y="5200650"/>
          <p14:tracePt t="60222" x="171450" y="5200650"/>
          <p14:tracePt t="60238" x="174625" y="5200650"/>
          <p14:tracePt t="60255" x="180975" y="5200650"/>
          <p14:tracePt t="60271" x="184150" y="5200650"/>
          <p14:tracePt t="60321" x="190500" y="5200650"/>
          <p14:tracePt t="60342" x="200025" y="5200650"/>
          <p14:tracePt t="60349" x="206375" y="5200650"/>
          <p14:tracePt t="60370" x="209550" y="5200650"/>
          <p14:tracePt t="60391" x="215900" y="5200650"/>
          <p14:tracePt t="60412" x="219075" y="5200650"/>
          <p14:tracePt t="60434" x="225425" y="5200650"/>
          <p14:tracePt t="60441" x="228600" y="5200650"/>
          <p14:tracePt t="60455" x="238125" y="5200650"/>
          <p14:tracePt t="60472" x="254000" y="5200650"/>
          <p14:tracePt t="60488" x="263525" y="5200650"/>
          <p14:tracePt t="60505" x="285750" y="5200650"/>
          <p14:tracePt t="60521" x="304800" y="5200650"/>
          <p14:tracePt t="60538" x="320675" y="5200650"/>
          <p14:tracePt t="60555" x="342900" y="5200650"/>
          <p14:tracePt t="60571" x="358775" y="5200650"/>
          <p14:tracePt t="60588" x="368300" y="5200650"/>
          <p14:tracePt t="60605" x="393700" y="5200650"/>
          <p14:tracePt t="60621" x="415925" y="5200650"/>
          <p14:tracePt t="60638" x="438150" y="5207000"/>
          <p14:tracePt t="60655" x="469900" y="5207000"/>
          <p14:tracePt t="60671" x="485775" y="5207000"/>
          <p14:tracePt t="60687" x="495300" y="5207000"/>
          <p14:tracePt t="60704" x="514350" y="5207000"/>
          <p14:tracePt t="60721" x="523875" y="5207000"/>
          <p14:tracePt t="60737" x="533400" y="5207000"/>
          <p14:tracePt t="60755" x="549275" y="5207000"/>
          <p14:tracePt t="60772" x="565150" y="5207000"/>
          <p14:tracePt t="60788" x="568325" y="5207000"/>
          <p14:tracePt t="60805" x="574675" y="5207000"/>
          <p14:tracePt t="60886" x="577850" y="5207000"/>
          <p14:tracePt t="60897" x="590550" y="5207000"/>
          <p14:tracePt t="60921" x="600075" y="5207000"/>
          <p14:tracePt t="60937" x="609600" y="5207000"/>
          <p14:tracePt t="60954" x="612775" y="5207000"/>
          <p14:tracePt t="61306" x="619125" y="5207000"/>
          <p14:tracePt t="61312" x="622300" y="5207000"/>
          <p14:tracePt t="61321" x="628650" y="5207000"/>
          <p14:tracePt t="61339" x="638175" y="5207000"/>
          <p14:tracePt t="61355" x="657225" y="5207000"/>
          <p14:tracePt t="61371" x="673100" y="5207000"/>
          <p14:tracePt t="61388" x="711200" y="5207000"/>
          <p14:tracePt t="61422" x="850900" y="5207000"/>
          <p14:tracePt t="61455" x="1057275" y="5245100"/>
          <p14:tracePt t="61472" x="1187450" y="5264150"/>
          <p14:tracePt t="61488" x="1304925" y="5280025"/>
          <p14:tracePt t="61504" x="1457325" y="5295900"/>
          <p14:tracePt t="61521" x="1543050" y="5311775"/>
          <p14:tracePt t="61538" x="1625600" y="5311775"/>
          <p14:tracePt t="61558" x="1724025" y="5327650"/>
          <p14:tracePt t="61571" x="1758950" y="5327650"/>
          <p14:tracePt t="61588" x="1803400" y="5327650"/>
          <p14:tracePt t="61604" x="1844675" y="5327650"/>
          <p14:tracePt t="61621" x="1866900" y="5327650"/>
          <p14:tracePt t="61637" x="1882775" y="5318125"/>
          <p14:tracePt t="61654" x="1911350" y="5314950"/>
          <p14:tracePt t="61671" x="1927225" y="5314950"/>
          <p14:tracePt t="61688" x="1936750" y="5302250"/>
          <p14:tracePt t="61704" x="1955800" y="5302250"/>
          <p14:tracePt t="61721" x="1965325" y="5302250"/>
          <p14:tracePt t="61737" x="1971675" y="5302250"/>
          <p14:tracePt t="61962" x="1981200" y="5302250"/>
          <p14:tracePt t="61969" x="2000250" y="5302250"/>
          <p14:tracePt t="61977" x="2019300" y="5302250"/>
          <p14:tracePt t="61989" x="2060575" y="5302250"/>
          <p14:tracePt t="62005" x="2133600" y="5308600"/>
          <p14:tracePt t="62022" x="2263775" y="5324475"/>
          <p14:tracePt t="62039" x="2486025" y="5378450"/>
          <p14:tracePt t="62054" x="2695575" y="5416550"/>
          <p14:tracePt t="62071" x="2844800" y="5445125"/>
          <p14:tracePt t="62087" x="3009900" y="5470525"/>
          <p14:tracePt t="62104" x="3194050" y="5480050"/>
          <p14:tracePt t="62122" x="3267075" y="5480050"/>
          <p14:tracePt t="62139" x="3336925" y="5480050"/>
          <p14:tracePt t="62155" x="3381375" y="5464175"/>
          <p14:tracePt t="62171" x="3429000" y="5451475"/>
          <p14:tracePt t="62187" x="3451225" y="5445125"/>
          <p14:tracePt t="62204" x="3492500" y="5426075"/>
          <p14:tracePt t="62221" x="3514725" y="5426075"/>
          <p14:tracePt t="62225" x="3533775" y="5419725"/>
          <p14:tracePt t="62239" x="3549650" y="5413375"/>
          <p14:tracePt t="62255" x="3565525" y="5413375"/>
          <p14:tracePt t="62271" x="3575050" y="5413375"/>
          <p14:tracePt t="62289" x="3594100" y="5413375"/>
          <p14:tracePt t="62305" x="3600450" y="5413375"/>
          <p14:tracePt t="62321" x="3603625" y="5413375"/>
          <p14:tracePt t="65616" x="3562350" y="5426075"/>
          <p14:tracePt t="65623" x="3467100" y="5454650"/>
          <p14:tracePt t="65638" x="3289300" y="5518150"/>
          <p14:tracePt t="65655" x="3146425" y="5572125"/>
          <p14:tracePt t="65672" x="2952750" y="5651500"/>
          <p14:tracePt t="65691" x="2838450" y="5705475"/>
          <p14:tracePt t="65704" x="2717800" y="5756275"/>
          <p14:tracePt t="65737" x="2397125" y="5924550"/>
          <p14:tracePt t="65772" x="2165350" y="6057900"/>
          <p14:tracePt t="65789" x="2098675" y="6089650"/>
          <p14:tracePt t="65804" x="2028825" y="6127750"/>
          <p14:tracePt t="65821" x="1965325" y="6153150"/>
          <p14:tracePt t="65837" x="1927225" y="6165850"/>
          <p14:tracePt t="65854" x="1895475" y="6184900"/>
          <p14:tracePt t="65871" x="1838325" y="6203950"/>
          <p14:tracePt t="65887" x="1800225" y="6210300"/>
          <p14:tracePt t="65905" x="1755775" y="6210300"/>
          <p14:tracePt t="65922" x="1701800" y="6210300"/>
          <p14:tracePt t="65938" x="1657350" y="6210300"/>
          <p14:tracePt t="65954" x="1612900" y="6210300"/>
          <p14:tracePt t="65971" x="1527175" y="6210300"/>
          <p14:tracePt t="65987" x="1466850" y="6210300"/>
          <p14:tracePt t="66005" x="1416050" y="6210300"/>
          <p14:tracePt t="66021" x="1323975" y="6210300"/>
          <p14:tracePt t="66038" x="1263650" y="6210300"/>
          <p14:tracePt t="66055" x="1219200" y="6207125"/>
          <p14:tracePt t="66071" x="1146175" y="6194425"/>
          <p14:tracePt t="66088" x="1101725" y="6188075"/>
          <p14:tracePt t="66104" x="1057275" y="6188075"/>
          <p14:tracePt t="66121" x="1003300" y="6188075"/>
          <p14:tracePt t="66137" x="981075" y="6188075"/>
          <p14:tracePt t="66154" x="952500" y="6188075"/>
          <p14:tracePt t="66171" x="936625" y="6188075"/>
          <p14:tracePt t="66188" x="927100" y="6188075"/>
          <p14:tracePt t="66205" x="914400" y="6188075"/>
          <p14:tracePt t="66221" x="873125" y="6194425"/>
          <p14:tracePt t="66238" x="844550" y="6207125"/>
          <p14:tracePt t="66254" x="819150" y="6213475"/>
          <p14:tracePt t="66271" x="777875" y="6229350"/>
          <p14:tracePt t="66287" x="755650" y="6242050"/>
          <p14:tracePt t="66304" x="723900" y="6248400"/>
          <p14:tracePt t="66321" x="692150" y="6248400"/>
          <p14:tracePt t="66337" x="663575" y="6248400"/>
          <p14:tracePt t="66354" x="641350" y="6248400"/>
          <p14:tracePt t="66371" x="600075" y="6248400"/>
          <p14:tracePt t="66387" x="584200" y="6248400"/>
          <p14:tracePt t="66404" x="574675" y="6248400"/>
          <p14:tracePt t="66421" x="555625" y="6248400"/>
          <p14:tracePt t="66438" x="546100" y="6248400"/>
          <p14:tracePt t="66455" x="536575" y="6248400"/>
          <p14:tracePt t="66471" x="520700" y="6248400"/>
          <p14:tracePt t="66528" x="520700" y="6235700"/>
          <p14:tracePt t="66535" x="520700" y="6232525"/>
          <p14:tracePt t="66550" x="520700" y="6226175"/>
          <p14:tracePt t="66557" x="520700" y="6223000"/>
          <p14:tracePt t="66572" x="523875" y="6216650"/>
          <p14:tracePt t="66588" x="533400" y="6213475"/>
          <p14:tracePt t="66621" x="536575" y="6207125"/>
          <p14:tracePt t="66638" x="536575" y="6203950"/>
          <p14:tracePt t="66654" x="536575" y="6188075"/>
          <p14:tracePt t="66670" x="536575" y="6178550"/>
          <p14:tracePt t="66704" x="536575" y="6172200"/>
          <p14:tracePt t="66728" x="530225" y="6169025"/>
          <p14:tracePt t="66737" x="527050" y="6169025"/>
          <p14:tracePt t="66754" x="520700" y="6169025"/>
          <p14:tracePt t="66828" x="523875" y="6169025"/>
          <p14:tracePt t="66835" x="527050" y="6169025"/>
          <p14:tracePt t="66843" x="536575" y="6169025"/>
          <p14:tracePt t="66854" x="549275" y="6169025"/>
          <p14:tracePt t="66871" x="612775" y="6162675"/>
          <p14:tracePt t="66888" x="654050" y="6162675"/>
          <p14:tracePt t="66905" x="708025" y="6162675"/>
          <p14:tracePt t="66920" x="790575" y="6162675"/>
          <p14:tracePt t="66937" x="850900" y="6162675"/>
          <p14:tracePt t="66954" x="933450" y="6162675"/>
          <p14:tracePt t="66970" x="1063625" y="6153150"/>
          <p14:tracePt t="66987" x="1123950" y="6153150"/>
          <p14:tracePt t="67004" x="1168400" y="6153150"/>
          <p14:tracePt t="67021" x="1263650" y="6146800"/>
          <p14:tracePt t="67038" x="1308100" y="6140450"/>
          <p14:tracePt t="67055" x="1362075" y="6124575"/>
          <p14:tracePt t="67071" x="1425575" y="6105525"/>
          <p14:tracePt t="67087" x="1470025" y="6099175"/>
          <p14:tracePt t="67104" x="1514475" y="6092825"/>
          <p14:tracePt t="67120" x="1565275" y="6080125"/>
          <p14:tracePt t="67137" x="1593850" y="6064250"/>
          <p14:tracePt t="67155" x="1625600" y="6057900"/>
          <p14:tracePt t="67171" x="1663700" y="6057900"/>
          <p14:tracePt t="67188" x="1701800" y="6057900"/>
          <p14:tracePt t="67204" x="1730375" y="6057900"/>
          <p14:tracePt t="67221" x="1787525" y="6057900"/>
          <p14:tracePt t="67237" x="1822450" y="6051550"/>
          <p14:tracePt t="67254" x="1860550" y="6038850"/>
          <p14:tracePt t="67270" x="1908175" y="6032500"/>
          <p14:tracePt t="67287" x="1946275" y="6026150"/>
          <p14:tracePt t="67304" x="1968500" y="6019800"/>
          <p14:tracePt t="67320" x="2009775" y="6019800"/>
          <p14:tracePt t="67337" x="2019300" y="6019800"/>
          <p14:tracePt t="67354" x="2028825" y="6016625"/>
          <p14:tracePt t="67370" x="2044700" y="6003925"/>
          <p14:tracePt t="67387" x="2060575" y="6003925"/>
          <p14:tracePt t="67404" x="2063750" y="6003925"/>
          <p14:tracePt t="67420" x="2063750" y="6000750"/>
          <p14:tracePt t="67437" x="2051050" y="5991225"/>
          <p14:tracePt t="67454" x="2041525" y="5984875"/>
          <p14:tracePt t="67471" x="2000250" y="5965825"/>
          <p14:tracePt t="67487" x="1955800" y="5965825"/>
          <p14:tracePt t="67504" x="1920875" y="5965825"/>
          <p14:tracePt t="67521" x="1879600" y="5965825"/>
          <p14:tracePt t="67538" x="1835150" y="5965825"/>
          <p14:tracePt t="67555" x="1765300" y="5965825"/>
          <p14:tracePt t="67571" x="1724025" y="5965825"/>
          <p14:tracePt t="67588" x="1679575" y="5965825"/>
          <p14:tracePt t="67605" x="1647825" y="5965825"/>
          <p14:tracePt t="67621" x="1609725" y="5965825"/>
          <p14:tracePt t="67637" x="1593850" y="5965825"/>
          <p14:tracePt t="67655" x="1568450" y="5965825"/>
          <p14:tracePt t="67671" x="1552575" y="5965825"/>
          <p14:tracePt t="67687" x="1530350" y="5965825"/>
          <p14:tracePt t="67705" x="1489075" y="5965825"/>
          <p14:tracePt t="67721" x="1476375" y="5965825"/>
          <p14:tracePt t="67737" x="1463675" y="5965825"/>
          <p14:tracePt t="67753" x="1450975" y="5965825"/>
          <p14:tracePt t="67770" x="1435100" y="5969000"/>
          <p14:tracePt t="67787" x="1425575" y="5975350"/>
          <p14:tracePt t="67803" x="1416050" y="5978525"/>
          <p14:tracePt t="67806" x="1406525" y="5984875"/>
          <p14:tracePt t="67820" x="1393825" y="5984875"/>
          <p14:tracePt t="67837" x="1384300" y="5984875"/>
          <p14:tracePt t="67855" x="1381125" y="5984875"/>
        </p14:tracePtLst>
      </p14:laserTraceLst>
    </p:ext>
  </p:extLst>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141749</TotalTime>
  <Words>1047</Words>
  <Application>Microsoft Office PowerPoint</Application>
  <PresentationFormat>Affichage à l'écran (4:3)</PresentationFormat>
  <Paragraphs>223</Paragraphs>
  <Slides>48</Slides>
  <Notes>1</Notes>
  <HiddenSlides>0</HiddenSlides>
  <MMClips>48</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48</vt:i4>
      </vt:variant>
    </vt:vector>
  </HeadingPairs>
  <TitlesOfParts>
    <vt:vector size="52" baseType="lpstr">
      <vt:lpstr>Arial</vt:lpstr>
      <vt:lpstr>Calibri</vt:lpstr>
      <vt:lpstr>Times New Roman</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Caryophyllaceae</vt:lpstr>
      <vt:lpstr>Présentation PowerPoint</vt:lpstr>
      <vt:lpstr>Caryophyllaceae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OEM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Reimers</dc:creator>
  <cp:lastModifiedBy>ahmed yahyaoui</cp:lastModifiedBy>
  <cp:revision>1329</cp:revision>
  <dcterms:created xsi:type="dcterms:W3CDTF">2001-11-19T16:16:11Z</dcterms:created>
  <dcterms:modified xsi:type="dcterms:W3CDTF">2020-05-16T14:20:07Z</dcterms:modified>
</cp:coreProperties>
</file>